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35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presProps" Target="presProps.xml" /><Relationship Id="rId39" Type="http://schemas.openxmlformats.org/officeDocument/2006/relationships/tableStyles" Target="tableStyles.xml" /><Relationship Id="rId4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3871477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799827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9802149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397967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4936313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615795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9076540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3663257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8519246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9828951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977152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>
            <a:alpha val="99999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9020740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2469918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06844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3381050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5776154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3653129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5957869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4135759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6151285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1709820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3141115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2039029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4972474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5499913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150384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971055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6302620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232249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3373315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3765027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4860749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64746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7456903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756654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R7-Office/2024.1.1.375</Application>
  <DocSecurity>0</DocSecurity>
  <PresentationFormat>Widescreen</PresentationFormat>
  <Paragraphs>0</Paragraphs>
  <Slides>35</Slides>
  <Notes>35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Артем Олегович Михальченко</cp:lastModifiedBy>
  <cp:revision>11</cp:revision>
  <dcterms:created xsi:type="dcterms:W3CDTF">2012-12-03T06:56:55Z</dcterms:created>
  <dcterms:modified xsi:type="dcterms:W3CDTF">2024-07-09T14:29:56Z</dcterms:modified>
  <cp:category/>
  <cp:contentStatus/>
  <cp:version/>
</cp:coreProperties>
</file>