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  <p:sldMasterId id="2147484036" r:id="rId2"/>
  </p:sldMasterIdLst>
  <p:notesMasterIdLst>
    <p:notesMasterId r:id="rId37"/>
  </p:notesMasterIdLst>
  <p:sldIdLst>
    <p:sldId id="294" r:id="rId3"/>
    <p:sldId id="259" r:id="rId4"/>
    <p:sldId id="313" r:id="rId5"/>
    <p:sldId id="258" r:id="rId6"/>
    <p:sldId id="315" r:id="rId7"/>
    <p:sldId id="321" r:id="rId8"/>
    <p:sldId id="268" r:id="rId9"/>
    <p:sldId id="323" r:id="rId10"/>
    <p:sldId id="317" r:id="rId11"/>
    <p:sldId id="318" r:id="rId12"/>
    <p:sldId id="319" r:id="rId13"/>
    <p:sldId id="320" r:id="rId14"/>
    <p:sldId id="276" r:id="rId15"/>
    <p:sldId id="303" r:id="rId16"/>
    <p:sldId id="322" r:id="rId17"/>
    <p:sldId id="266" r:id="rId18"/>
    <p:sldId id="295" r:id="rId19"/>
    <p:sldId id="327" r:id="rId20"/>
    <p:sldId id="307" r:id="rId21"/>
    <p:sldId id="329" r:id="rId22"/>
    <p:sldId id="330" r:id="rId23"/>
    <p:sldId id="310" r:id="rId24"/>
    <p:sldId id="328" r:id="rId25"/>
    <p:sldId id="314" r:id="rId26"/>
    <p:sldId id="331" r:id="rId27"/>
    <p:sldId id="332" r:id="rId28"/>
    <p:sldId id="333" r:id="rId29"/>
    <p:sldId id="334" r:id="rId30"/>
    <p:sldId id="300" r:id="rId31"/>
    <p:sldId id="324" r:id="rId32"/>
    <p:sldId id="311" r:id="rId33"/>
    <p:sldId id="325" r:id="rId34"/>
    <p:sldId id="326" r:id="rId35"/>
    <p:sldId id="33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0DD"/>
    <a:srgbClr val="2F5B33"/>
    <a:srgbClr val="FE3C5C"/>
    <a:srgbClr val="FABEF6"/>
    <a:srgbClr val="FFFFFF"/>
    <a:srgbClr val="00FFFF"/>
    <a:srgbClr val="FEE5C0"/>
    <a:srgbClr val="928C9B"/>
    <a:srgbClr val="8E0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C613C-DE16-40A7-B88A-AD06A2CBC72A}" v="590" dt="2024-07-08T09:34:08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6249" autoAdjust="0"/>
  </p:normalViewPr>
  <p:slideViewPr>
    <p:cSldViewPr snapToGrid="0">
      <p:cViewPr varScale="1">
        <p:scale>
          <a:sx n="70" d="100"/>
          <a:sy n="70" d="100"/>
        </p:scale>
        <p:origin x="440" y="77"/>
      </p:cViewPr>
      <p:guideLst/>
    </p:cSldViewPr>
  </p:slideViewPr>
  <p:outlineViewPr>
    <p:cViewPr>
      <p:scale>
        <a:sx n="33" d="100"/>
        <a:sy n="33" d="100"/>
      </p:scale>
      <p:origin x="0" y="-6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otaka Kuroda" userId="6ccceea8bc0bd054" providerId="LiveId" clId="{F8C6529A-C52E-4EFB-BD2F-CF1B71C0F5CD}"/>
    <pc:docChg chg="undo redo custSel addSld delSld modSld sldOrd">
      <pc:chgData name="Tomotaka Kuroda" userId="6ccceea8bc0bd054" providerId="LiveId" clId="{F8C6529A-C52E-4EFB-BD2F-CF1B71C0F5CD}" dt="2024-02-27T02:27:10.250" v="8802"/>
      <pc:docMkLst>
        <pc:docMk/>
      </pc:docMkLst>
      <pc:sldChg chg="modSp mod modNotesTx">
        <pc:chgData name="Tomotaka Kuroda" userId="6ccceea8bc0bd054" providerId="LiveId" clId="{F8C6529A-C52E-4EFB-BD2F-CF1B71C0F5CD}" dt="2024-02-27T02:27:10.250" v="8802"/>
        <pc:sldMkLst>
          <pc:docMk/>
          <pc:sldMk cId="1485804876" sldId="256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1485804876" sldId="256"/>
            <ac:spMk id="2" creationId="{89EB65A3-95ED-AD42-BF4C-F057A5B7EA79}"/>
          </ac:spMkLst>
        </pc:spChg>
        <pc:spChg chg="mod">
          <ac:chgData name="Tomotaka Kuroda" userId="6ccceea8bc0bd054" providerId="LiveId" clId="{F8C6529A-C52E-4EFB-BD2F-CF1B71C0F5CD}" dt="2024-02-22T09:17:48.065" v="9" actId="1076"/>
          <ac:spMkLst>
            <pc:docMk/>
            <pc:sldMk cId="1485804876" sldId="256"/>
            <ac:spMk id="7" creationId="{1C18803A-5044-63B8-E6E3-F5CD039410E2}"/>
          </ac:spMkLst>
        </pc:spChg>
        <pc:spChg chg="mod">
          <ac:chgData name="Tomotaka Kuroda" userId="6ccceea8bc0bd054" providerId="LiveId" clId="{F8C6529A-C52E-4EFB-BD2F-CF1B71C0F5CD}" dt="2024-02-22T09:18:41.371" v="26" actId="20577"/>
          <ac:spMkLst>
            <pc:docMk/>
            <pc:sldMk cId="1485804876" sldId="256"/>
            <ac:spMk id="9" creationId="{C51F7F7F-688C-36A6-9890-8D86274B8EEF}"/>
          </ac:spMkLst>
        </pc:spChg>
      </pc:sldChg>
      <pc:sldChg chg="modSp modNotesTx">
        <pc:chgData name="Tomotaka Kuroda" userId="6ccceea8bc0bd054" providerId="LiveId" clId="{F8C6529A-C52E-4EFB-BD2F-CF1B71C0F5CD}" dt="2024-02-27T02:27:10.250" v="8802"/>
        <pc:sldMkLst>
          <pc:docMk/>
          <pc:sldMk cId="2498081418" sldId="257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2498081418" sldId="257"/>
            <ac:spMk id="2" creationId="{4B9FACF5-39A0-6572-226E-EA24DB2AFD5A}"/>
          </ac:spMkLst>
        </pc:spChg>
      </pc:sldChg>
      <pc:sldChg chg="modSp mod modNotesTx">
        <pc:chgData name="Tomotaka Kuroda" userId="6ccceea8bc0bd054" providerId="LiveId" clId="{F8C6529A-C52E-4EFB-BD2F-CF1B71C0F5CD}" dt="2024-02-27T02:27:10.250" v="8802"/>
        <pc:sldMkLst>
          <pc:docMk/>
          <pc:sldMk cId="393847537" sldId="258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393847537" sldId="258"/>
            <ac:spMk id="2" creationId="{FB4B3C32-A962-DE60-A695-4F94AF701A9F}"/>
          </ac:spMkLst>
        </pc:spChg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393847537" sldId="258"/>
            <ac:spMk id="3" creationId="{802035FC-9F23-383D-9AC7-0B2B32B6F49D}"/>
          </ac:spMkLst>
        </pc:spChg>
      </pc:sldChg>
      <pc:sldChg chg="addSp delSp modSp mod modNotesTx">
        <pc:chgData name="Tomotaka Kuroda" userId="6ccceea8bc0bd054" providerId="LiveId" clId="{F8C6529A-C52E-4EFB-BD2F-CF1B71C0F5CD}" dt="2024-02-27T02:27:10.250" v="8802"/>
        <pc:sldMkLst>
          <pc:docMk/>
          <pc:sldMk cId="3597110018" sldId="259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3597110018" sldId="259"/>
            <ac:spMk id="2" creationId="{87AA8008-337D-B5B5-B047-21BD89BB8700}"/>
          </ac:spMkLst>
        </pc:spChg>
        <pc:spChg chg="del">
          <ac:chgData name="Tomotaka Kuroda" userId="6ccceea8bc0bd054" providerId="LiveId" clId="{F8C6529A-C52E-4EFB-BD2F-CF1B71C0F5CD}" dt="2024-02-22T09:28:24.274" v="138" actId="478"/>
          <ac:spMkLst>
            <pc:docMk/>
            <pc:sldMk cId="3597110018" sldId="259"/>
            <ac:spMk id="3" creationId="{7E0EAF0E-A7AA-59EA-26EA-315C8D3B71ED}"/>
          </ac:spMkLst>
        </pc:spChg>
        <pc:spChg chg="del">
          <ac:chgData name="Tomotaka Kuroda" userId="6ccceea8bc0bd054" providerId="LiveId" clId="{F8C6529A-C52E-4EFB-BD2F-CF1B71C0F5CD}" dt="2024-02-22T09:28:00.650" v="134" actId="478"/>
          <ac:spMkLst>
            <pc:docMk/>
            <pc:sldMk cId="3597110018" sldId="259"/>
            <ac:spMk id="4" creationId="{4F93FD2E-7E15-19E3-0ECF-23932DF3123B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5" creationId="{8051E792-84B9-88D3-A4F3-3AA796919C04}"/>
          </ac:spMkLst>
        </pc:spChg>
        <pc:spChg chg="del">
          <ac:chgData name="Tomotaka Kuroda" userId="6ccceea8bc0bd054" providerId="LiveId" clId="{F8C6529A-C52E-4EFB-BD2F-CF1B71C0F5CD}" dt="2024-02-22T09:28:10.976" v="136" actId="478"/>
          <ac:spMkLst>
            <pc:docMk/>
            <pc:sldMk cId="3597110018" sldId="259"/>
            <ac:spMk id="6" creationId="{DDE5A6FC-5ABE-6E59-FC40-214269D769C1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7" creationId="{2E2FB7F9-857B-D00C-EF93-94C2781CB3B0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9" creationId="{6B5D568B-8DD7-0218-6DED-ADDA1E616C87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10" creationId="{538E32F0-AAF9-9BA8-90BF-B43382E0A0EC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11" creationId="{34FE5C08-4B68-5D98-270A-E42FF62B8FC0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12" creationId="{EE00541B-161A-FC36-1047-60FC49EC469A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14" creationId="{1EA04BA0-35E9-1E04-1AC5-167CA870DC6E}"/>
          </ac:spMkLst>
        </pc:spChg>
        <pc:spChg chg="add del mod">
          <ac:chgData name="Tomotaka Kuroda" userId="6ccceea8bc0bd054" providerId="LiveId" clId="{F8C6529A-C52E-4EFB-BD2F-CF1B71C0F5CD}" dt="2024-02-22T09:28:27.329" v="139" actId="478"/>
          <ac:spMkLst>
            <pc:docMk/>
            <pc:sldMk cId="3597110018" sldId="259"/>
            <ac:spMk id="15" creationId="{866B8F65-A656-1F4A-4756-65A49DF8AD3E}"/>
          </ac:spMkLst>
        </pc:spChg>
        <pc:spChg chg="add del mod">
          <ac:chgData name="Tomotaka Kuroda" userId="6ccceea8bc0bd054" providerId="LiveId" clId="{F8C6529A-C52E-4EFB-BD2F-CF1B71C0F5CD}" dt="2024-02-22T09:56:54.096" v="298" actId="478"/>
          <ac:spMkLst>
            <pc:docMk/>
            <pc:sldMk cId="3597110018" sldId="259"/>
            <ac:spMk id="16" creationId="{83AF225A-E345-6362-40CB-9F6F41E43BB0}"/>
          </ac:spMkLst>
        </pc:spChg>
        <pc:spChg chg="add del mod">
          <ac:chgData name="Tomotaka Kuroda" userId="6ccceea8bc0bd054" providerId="LiveId" clId="{F8C6529A-C52E-4EFB-BD2F-CF1B71C0F5CD}" dt="2024-02-22T09:53:54.160" v="275" actId="478"/>
          <ac:spMkLst>
            <pc:docMk/>
            <pc:sldMk cId="3597110018" sldId="259"/>
            <ac:spMk id="17" creationId="{32204575-DCC2-2273-4727-5D339004E6D0}"/>
          </ac:spMkLst>
        </pc:spChg>
        <pc:spChg chg="add del mod">
          <ac:chgData name="Tomotaka Kuroda" userId="6ccceea8bc0bd054" providerId="LiveId" clId="{F8C6529A-C52E-4EFB-BD2F-CF1B71C0F5CD}" dt="2024-02-22T09:53:54.160" v="275" actId="478"/>
          <ac:spMkLst>
            <pc:docMk/>
            <pc:sldMk cId="3597110018" sldId="259"/>
            <ac:spMk id="18" creationId="{C8304F76-365B-B10E-4107-1C7D1014CAF8}"/>
          </ac:spMkLst>
        </pc:spChg>
        <pc:spChg chg="add del mod">
          <ac:chgData name="Tomotaka Kuroda" userId="6ccceea8bc0bd054" providerId="LiveId" clId="{F8C6529A-C52E-4EFB-BD2F-CF1B71C0F5CD}" dt="2024-02-22T09:53:54.160" v="275" actId="478"/>
          <ac:spMkLst>
            <pc:docMk/>
            <pc:sldMk cId="3597110018" sldId="259"/>
            <ac:spMk id="19" creationId="{0C0C408F-F66D-0338-0574-6BB12865B85A}"/>
          </ac:spMkLst>
        </pc:spChg>
        <pc:spChg chg="add del mod">
          <ac:chgData name="Tomotaka Kuroda" userId="6ccceea8bc0bd054" providerId="LiveId" clId="{F8C6529A-C52E-4EFB-BD2F-CF1B71C0F5CD}" dt="2024-02-22T09:32:26.450" v="225" actId="478"/>
          <ac:spMkLst>
            <pc:docMk/>
            <pc:sldMk cId="3597110018" sldId="259"/>
            <ac:spMk id="20" creationId="{4244BDF0-F03C-5A5D-A47C-893F6674D098}"/>
          </ac:spMkLst>
        </pc:spChg>
        <pc:spChg chg="add mod">
          <ac:chgData name="Tomotaka Kuroda" userId="6ccceea8bc0bd054" providerId="LiveId" clId="{F8C6529A-C52E-4EFB-BD2F-CF1B71C0F5CD}" dt="2024-02-22T09:52:16.247" v="272" actId="1076"/>
          <ac:spMkLst>
            <pc:docMk/>
            <pc:sldMk cId="3597110018" sldId="259"/>
            <ac:spMk id="23" creationId="{42DF8727-6B96-A195-B3B8-CB2C51464708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26" creationId="{243B331A-15AC-9990-09AB-4C4AAFD227BC}"/>
          </ac:spMkLst>
        </pc:spChg>
        <pc:spChg chg="add del mod">
          <ac:chgData name="Tomotaka Kuroda" userId="6ccceea8bc0bd054" providerId="LiveId" clId="{F8C6529A-C52E-4EFB-BD2F-CF1B71C0F5CD}" dt="2024-02-22T10:08:45.200" v="379" actId="478"/>
          <ac:spMkLst>
            <pc:docMk/>
            <pc:sldMk cId="3597110018" sldId="259"/>
            <ac:spMk id="27" creationId="{98DE4D3B-E0D6-FE9B-086F-355AF02435E5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28" creationId="{AF9E2733-EE42-9D70-D73C-BEC243178FBF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29" creationId="{D7D6FADB-96B7-4985-3275-59B4CFC9C1F3}"/>
          </ac:spMkLst>
        </pc:spChg>
        <pc:spChg chg="add mod">
          <ac:chgData name="Tomotaka Kuroda" userId="6ccceea8bc0bd054" providerId="LiveId" clId="{F8C6529A-C52E-4EFB-BD2F-CF1B71C0F5CD}" dt="2024-02-22T10:03:57.756" v="360" actId="1076"/>
          <ac:spMkLst>
            <pc:docMk/>
            <pc:sldMk cId="3597110018" sldId="259"/>
            <ac:spMk id="30" creationId="{16434127-6754-4445-25DB-D275BD04BC92}"/>
          </ac:spMkLst>
        </pc:spChg>
        <pc:spChg chg="add mod">
          <ac:chgData name="Tomotaka Kuroda" userId="6ccceea8bc0bd054" providerId="LiveId" clId="{F8C6529A-C52E-4EFB-BD2F-CF1B71C0F5CD}" dt="2024-02-22T10:03:10.045" v="353" actId="1076"/>
          <ac:spMkLst>
            <pc:docMk/>
            <pc:sldMk cId="3597110018" sldId="259"/>
            <ac:spMk id="31" creationId="{C7ACDB0D-E0B5-7950-947F-28110B22C71F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32" creationId="{313E0906-4D94-BCE2-68C7-B5C62029E3A2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33" creationId="{D79A623B-11CA-DB72-4AC5-03DDBD2795BB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34" creationId="{C93664F7-E683-316A-32D4-0588FCA95758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35" creationId="{D929412D-9785-D75C-265F-BCE123F46D9C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36" creationId="{CA2AB25D-4A66-0D8D-DC1C-767B1B2781D4}"/>
          </ac:spMkLst>
        </pc:spChg>
        <pc:spChg chg="add del mod">
          <ac:chgData name="Tomotaka Kuroda" userId="6ccceea8bc0bd054" providerId="LiveId" clId="{F8C6529A-C52E-4EFB-BD2F-CF1B71C0F5CD}" dt="2024-02-22T10:00:41.681" v="318" actId="478"/>
          <ac:spMkLst>
            <pc:docMk/>
            <pc:sldMk cId="3597110018" sldId="259"/>
            <ac:spMk id="37" creationId="{4AFF3FAD-0933-A050-C9FA-A930878EEABC}"/>
          </ac:spMkLst>
        </pc:spChg>
        <pc:spChg chg="add mod">
          <ac:chgData name="Tomotaka Kuroda" userId="6ccceea8bc0bd054" providerId="LiveId" clId="{F8C6529A-C52E-4EFB-BD2F-CF1B71C0F5CD}" dt="2024-02-22T10:02:54.056" v="349" actId="1076"/>
          <ac:spMkLst>
            <pc:docMk/>
            <pc:sldMk cId="3597110018" sldId="259"/>
            <ac:spMk id="38" creationId="{7A088758-D15F-7F2D-34AE-06ACA9A3D438}"/>
          </ac:spMkLst>
        </pc:spChg>
        <pc:spChg chg="mod">
          <ac:chgData name="Tomotaka Kuroda" userId="6ccceea8bc0bd054" providerId="LiveId" clId="{F8C6529A-C52E-4EFB-BD2F-CF1B71C0F5CD}" dt="2024-02-22T14:06:55.949" v="2752" actId="1076"/>
          <ac:spMkLst>
            <pc:docMk/>
            <pc:sldMk cId="3597110018" sldId="259"/>
            <ac:spMk id="39" creationId="{10E5348A-D499-ACBA-4679-25DFB2A4408E}"/>
          </ac:spMkLst>
        </pc:spChg>
        <pc:spChg chg="add mod">
          <ac:chgData name="Tomotaka Kuroda" userId="6ccceea8bc0bd054" providerId="LiveId" clId="{F8C6529A-C52E-4EFB-BD2F-CF1B71C0F5CD}" dt="2024-02-22T10:03:38.725" v="358" actId="1076"/>
          <ac:spMkLst>
            <pc:docMk/>
            <pc:sldMk cId="3597110018" sldId="259"/>
            <ac:spMk id="42" creationId="{25A89B45-855C-6A4C-FAB2-9236856FA34D}"/>
          </ac:spMkLst>
        </pc:spChg>
        <pc:spChg chg="mod">
          <ac:chgData name="Tomotaka Kuroda" userId="6ccceea8bc0bd054" providerId="LiveId" clId="{F8C6529A-C52E-4EFB-BD2F-CF1B71C0F5CD}" dt="2024-02-22T09:30:41.153" v="183" actId="1076"/>
          <ac:spMkLst>
            <pc:docMk/>
            <pc:sldMk cId="3597110018" sldId="259"/>
            <ac:spMk id="43" creationId="{3620BD34-5A85-8FD9-02DF-43AC10D33963}"/>
          </ac:spMkLst>
        </pc:spChg>
        <pc:spChg chg="mod">
          <ac:chgData name="Tomotaka Kuroda" userId="6ccceea8bc0bd054" providerId="LiveId" clId="{F8C6529A-C52E-4EFB-BD2F-CF1B71C0F5CD}" dt="2024-02-22T09:30:41.153" v="183" actId="1076"/>
          <ac:spMkLst>
            <pc:docMk/>
            <pc:sldMk cId="3597110018" sldId="259"/>
            <ac:spMk id="44" creationId="{11BC6A24-CF3F-9A74-12F9-53D63D64536E}"/>
          </ac:spMkLst>
        </pc:spChg>
        <pc:spChg chg="add mod">
          <ac:chgData name="Tomotaka Kuroda" userId="6ccceea8bc0bd054" providerId="LiveId" clId="{F8C6529A-C52E-4EFB-BD2F-CF1B71C0F5CD}" dt="2024-02-22T10:03:30.807" v="356" actId="1076"/>
          <ac:spMkLst>
            <pc:docMk/>
            <pc:sldMk cId="3597110018" sldId="259"/>
            <ac:spMk id="45" creationId="{4443C5B7-9FDF-60F6-9F5B-79C25EB7E013}"/>
          </ac:spMkLst>
        </pc:spChg>
        <pc:spChg chg="add mod">
          <ac:chgData name="Tomotaka Kuroda" userId="6ccceea8bc0bd054" providerId="LiveId" clId="{F8C6529A-C52E-4EFB-BD2F-CF1B71C0F5CD}" dt="2024-02-22T10:03:26.036" v="355" actId="1076"/>
          <ac:spMkLst>
            <pc:docMk/>
            <pc:sldMk cId="3597110018" sldId="259"/>
            <ac:spMk id="46" creationId="{3C4A2407-0B8C-E59D-8747-78E9A40528FC}"/>
          </ac:spMkLst>
        </pc:spChg>
        <pc:spChg chg="add mod">
          <ac:chgData name="Tomotaka Kuroda" userId="6ccceea8bc0bd054" providerId="LiveId" clId="{F8C6529A-C52E-4EFB-BD2F-CF1B71C0F5CD}" dt="2024-02-22T10:01:54.684" v="341" actId="1076"/>
          <ac:spMkLst>
            <pc:docMk/>
            <pc:sldMk cId="3597110018" sldId="259"/>
            <ac:spMk id="47" creationId="{E8C47917-C416-2729-EE09-5DD97F4DDC65}"/>
          </ac:spMkLst>
        </pc:spChg>
        <pc:spChg chg="add mod">
          <ac:chgData name="Tomotaka Kuroda" userId="6ccceea8bc0bd054" providerId="LiveId" clId="{F8C6529A-C52E-4EFB-BD2F-CF1B71C0F5CD}" dt="2024-02-22T10:03:16.486" v="354" actId="1076"/>
          <ac:spMkLst>
            <pc:docMk/>
            <pc:sldMk cId="3597110018" sldId="259"/>
            <ac:spMk id="48" creationId="{6AD204B5-470A-BD7D-ECA6-960ACCE67EBD}"/>
          </ac:spMkLst>
        </pc:spChg>
        <pc:spChg chg="del">
          <ac:chgData name="Tomotaka Kuroda" userId="6ccceea8bc0bd054" providerId="LiveId" clId="{F8C6529A-C52E-4EFB-BD2F-CF1B71C0F5CD}" dt="2024-02-22T09:28:16.212" v="137" actId="478"/>
          <ac:spMkLst>
            <pc:docMk/>
            <pc:sldMk cId="3597110018" sldId="259"/>
            <ac:spMk id="49" creationId="{EED00892-7434-050F-E68C-5B92D3C6C4E7}"/>
          </ac:spMkLst>
        </pc:spChg>
        <pc:spChg chg="mod">
          <ac:chgData name="Tomotaka Kuroda" userId="6ccceea8bc0bd054" providerId="LiveId" clId="{F8C6529A-C52E-4EFB-BD2F-CF1B71C0F5CD}" dt="2024-02-22T10:05:28.945" v="365" actId="1076"/>
          <ac:spMkLst>
            <pc:docMk/>
            <pc:sldMk cId="3597110018" sldId="259"/>
            <ac:spMk id="50" creationId="{E90618DB-B239-813C-F265-4284BD0D3846}"/>
          </ac:spMkLst>
        </pc:spChg>
        <pc:spChg chg="mod">
          <ac:chgData name="Tomotaka Kuroda" userId="6ccceea8bc0bd054" providerId="LiveId" clId="{F8C6529A-C52E-4EFB-BD2F-CF1B71C0F5CD}" dt="2024-02-22T10:01:26.415" v="331" actId="1076"/>
          <ac:spMkLst>
            <pc:docMk/>
            <pc:sldMk cId="3597110018" sldId="259"/>
            <ac:spMk id="52" creationId="{FBE13FD7-7647-D233-2B04-FFF5A7C39421}"/>
          </ac:spMkLst>
        </pc:spChg>
        <pc:spChg chg="add mod">
          <ac:chgData name="Tomotaka Kuroda" userId="6ccceea8bc0bd054" providerId="LiveId" clId="{F8C6529A-C52E-4EFB-BD2F-CF1B71C0F5CD}" dt="2024-02-22T10:09:28.079" v="381"/>
          <ac:spMkLst>
            <pc:docMk/>
            <pc:sldMk cId="3597110018" sldId="259"/>
            <ac:spMk id="59" creationId="{F551AAF0-7769-DBC1-B886-15E3D5EBC280}"/>
          </ac:spMkLst>
        </pc:spChg>
        <pc:spChg chg="add mod">
          <ac:chgData name="Tomotaka Kuroda" userId="6ccceea8bc0bd054" providerId="LiveId" clId="{F8C6529A-C52E-4EFB-BD2F-CF1B71C0F5CD}" dt="2024-02-22T13:19:58.278" v="2431" actId="14100"/>
          <ac:spMkLst>
            <pc:docMk/>
            <pc:sldMk cId="3597110018" sldId="259"/>
            <ac:spMk id="60" creationId="{D5C724A4-CD94-0ABF-6FE2-87B4ADBE447C}"/>
          </ac:spMkLst>
        </pc:spChg>
        <pc:spChg chg="mod">
          <ac:chgData name="Tomotaka Kuroda" userId="6ccceea8bc0bd054" providerId="LiveId" clId="{F8C6529A-C52E-4EFB-BD2F-CF1B71C0F5CD}" dt="2024-02-22T09:59:28.869" v="302" actId="208"/>
          <ac:spMkLst>
            <pc:docMk/>
            <pc:sldMk cId="3597110018" sldId="259"/>
            <ac:spMk id="61" creationId="{C9579770-6BB0-FAE7-11AA-C767C62691E7}"/>
          </ac:spMkLst>
        </pc:spChg>
        <pc:spChg chg="del mod">
          <ac:chgData name="Tomotaka Kuroda" userId="6ccceea8bc0bd054" providerId="LiveId" clId="{F8C6529A-C52E-4EFB-BD2F-CF1B71C0F5CD}" dt="2024-02-22T09:29:10.462" v="145" actId="478"/>
          <ac:spMkLst>
            <pc:docMk/>
            <pc:sldMk cId="3597110018" sldId="259"/>
            <ac:spMk id="62" creationId="{969033D1-1A1D-3C20-DCDA-3D8CDD8338B2}"/>
          </ac:spMkLst>
        </pc:spChg>
        <pc:spChg chg="del mod">
          <ac:chgData name="Tomotaka Kuroda" userId="6ccceea8bc0bd054" providerId="LiveId" clId="{F8C6529A-C52E-4EFB-BD2F-CF1B71C0F5CD}" dt="2024-02-22T09:29:19.780" v="149" actId="478"/>
          <ac:spMkLst>
            <pc:docMk/>
            <pc:sldMk cId="3597110018" sldId="259"/>
            <ac:spMk id="63" creationId="{CD5DC568-0C9A-A363-85B0-01F6E58662BA}"/>
          </ac:spMkLst>
        </pc:spChg>
        <pc:spChg chg="add mod">
          <ac:chgData name="Tomotaka Kuroda" userId="6ccceea8bc0bd054" providerId="LiveId" clId="{F8C6529A-C52E-4EFB-BD2F-CF1B71C0F5CD}" dt="2024-02-22T13:16:49.657" v="2417" actId="1076"/>
          <ac:spMkLst>
            <pc:docMk/>
            <pc:sldMk cId="3597110018" sldId="259"/>
            <ac:spMk id="2049" creationId="{595A90CF-D367-72C0-FFBE-E99AC56B9FCC}"/>
          </ac:spMkLst>
        </pc:spChg>
        <pc:spChg chg="add mod">
          <ac:chgData name="Tomotaka Kuroda" userId="6ccceea8bc0bd054" providerId="LiveId" clId="{F8C6529A-C52E-4EFB-BD2F-CF1B71C0F5CD}" dt="2024-02-22T10:11:04.656" v="394"/>
          <ac:spMkLst>
            <pc:docMk/>
            <pc:sldMk cId="3597110018" sldId="259"/>
            <ac:spMk id="2050" creationId="{3194469D-07BD-91F2-6C42-6972F4CFCF80}"/>
          </ac:spMkLst>
        </pc:spChg>
        <pc:spChg chg="add mod">
          <ac:chgData name="Tomotaka Kuroda" userId="6ccceea8bc0bd054" providerId="LiveId" clId="{F8C6529A-C52E-4EFB-BD2F-CF1B71C0F5CD}" dt="2024-02-22T13:16:49.657" v="2417" actId="1076"/>
          <ac:spMkLst>
            <pc:docMk/>
            <pc:sldMk cId="3597110018" sldId="259"/>
            <ac:spMk id="2051" creationId="{1D1A8899-33B8-0A0D-16F1-E802B6934D58}"/>
          </ac:spMkLst>
        </pc:spChg>
        <pc:spChg chg="add mod">
          <ac:chgData name="Tomotaka Kuroda" userId="6ccceea8bc0bd054" providerId="LiveId" clId="{F8C6529A-C52E-4EFB-BD2F-CF1B71C0F5CD}" dt="2024-02-22T13:16:49.657" v="2417" actId="1076"/>
          <ac:spMkLst>
            <pc:docMk/>
            <pc:sldMk cId="3597110018" sldId="259"/>
            <ac:spMk id="2052" creationId="{BEBF815A-1C87-EACD-8187-1A4578461A22}"/>
          </ac:spMkLst>
        </pc:spChg>
        <pc:spChg chg="del mod">
          <ac:chgData name="Tomotaka Kuroda" userId="6ccceea8bc0bd054" providerId="LiveId" clId="{F8C6529A-C52E-4EFB-BD2F-CF1B71C0F5CD}" dt="2024-02-22T09:29:32.456" v="153" actId="478"/>
          <ac:spMkLst>
            <pc:docMk/>
            <pc:sldMk cId="3597110018" sldId="259"/>
            <ac:spMk id="2129" creationId="{F9FD1D33-A6B4-4C52-C1E6-9A9F5ABC8666}"/>
          </ac:spMkLst>
        </pc:spChg>
        <pc:spChg chg="mod">
          <ac:chgData name="Tomotaka Kuroda" userId="6ccceea8bc0bd054" providerId="LiveId" clId="{F8C6529A-C52E-4EFB-BD2F-CF1B71C0F5CD}" dt="2024-02-22T09:30:41.153" v="183" actId="1076"/>
          <ac:spMkLst>
            <pc:docMk/>
            <pc:sldMk cId="3597110018" sldId="259"/>
            <ac:spMk id="2131" creationId="{741A3423-503B-2A2F-E4BE-599D07C103DC}"/>
          </ac:spMkLst>
        </pc:spChg>
        <pc:spChg chg="mod">
          <ac:chgData name="Tomotaka Kuroda" userId="6ccceea8bc0bd054" providerId="LiveId" clId="{F8C6529A-C52E-4EFB-BD2F-CF1B71C0F5CD}" dt="2024-02-22T09:30:41.153" v="183" actId="1076"/>
          <ac:spMkLst>
            <pc:docMk/>
            <pc:sldMk cId="3597110018" sldId="259"/>
            <ac:spMk id="2132" creationId="{252BE222-9842-3D15-48FC-C8B0B5A9DABB}"/>
          </ac:spMkLst>
        </pc:spChg>
        <pc:spChg chg="mod">
          <ac:chgData name="Tomotaka Kuroda" userId="6ccceea8bc0bd054" providerId="LiveId" clId="{F8C6529A-C52E-4EFB-BD2F-CF1B71C0F5CD}" dt="2024-02-22T10:35:46.913" v="777" actId="207"/>
          <ac:spMkLst>
            <pc:docMk/>
            <pc:sldMk cId="3597110018" sldId="259"/>
            <ac:spMk id="2133" creationId="{F91F0085-A8DB-493D-90D5-4F5ABD713D73}"/>
          </ac:spMkLst>
        </pc:spChg>
        <pc:spChg chg="del mod">
          <ac:chgData name="Tomotaka Kuroda" userId="6ccceea8bc0bd054" providerId="LiveId" clId="{F8C6529A-C52E-4EFB-BD2F-CF1B71C0F5CD}" dt="2024-02-22T09:29:14.871" v="147" actId="478"/>
          <ac:spMkLst>
            <pc:docMk/>
            <pc:sldMk cId="3597110018" sldId="259"/>
            <ac:spMk id="2134" creationId="{1125A35B-DB20-CDC5-EACB-DAAA06F412AC}"/>
          </ac:spMkLst>
        </pc:spChg>
        <pc:spChg chg="del mod">
          <ac:chgData name="Tomotaka Kuroda" userId="6ccceea8bc0bd054" providerId="LiveId" clId="{F8C6529A-C52E-4EFB-BD2F-CF1B71C0F5CD}" dt="2024-02-22T09:29:12.426" v="146" actId="478"/>
          <ac:spMkLst>
            <pc:docMk/>
            <pc:sldMk cId="3597110018" sldId="259"/>
            <ac:spMk id="2135" creationId="{9D233AAE-B613-66FD-293D-12B8FBD3E67A}"/>
          </ac:spMkLst>
        </pc:spChg>
        <pc:spChg chg="del mod">
          <ac:chgData name="Tomotaka Kuroda" userId="6ccceea8bc0bd054" providerId="LiveId" clId="{F8C6529A-C52E-4EFB-BD2F-CF1B71C0F5CD}" dt="2024-02-22T09:29:04.686" v="144" actId="478"/>
          <ac:spMkLst>
            <pc:docMk/>
            <pc:sldMk cId="3597110018" sldId="259"/>
            <ac:spMk id="2136" creationId="{8F12E5C8-F944-8D34-FDE2-6970F54167F0}"/>
          </ac:spMkLst>
        </pc:spChg>
        <pc:spChg chg="mod">
          <ac:chgData name="Tomotaka Kuroda" userId="6ccceea8bc0bd054" providerId="LiveId" clId="{F8C6529A-C52E-4EFB-BD2F-CF1B71C0F5CD}" dt="2024-02-22T09:59:49.038" v="304" actId="208"/>
          <ac:spMkLst>
            <pc:docMk/>
            <pc:sldMk cId="3597110018" sldId="259"/>
            <ac:spMk id="2137" creationId="{29E520D4-BA4F-2EC7-A26F-088957BE3A89}"/>
          </ac:spMkLst>
        </pc:spChg>
        <pc:grpChg chg="del">
          <ac:chgData name="Tomotaka Kuroda" userId="6ccceea8bc0bd054" providerId="LiveId" clId="{F8C6529A-C52E-4EFB-BD2F-CF1B71C0F5CD}" dt="2024-02-22T09:28:16.212" v="137" actId="478"/>
          <ac:grpSpMkLst>
            <pc:docMk/>
            <pc:sldMk cId="3597110018" sldId="259"/>
            <ac:grpSpMk id="2151" creationId="{862B9197-77E9-F5F8-A388-CC64BABABB3B}"/>
          </ac:grpSpMkLst>
        </pc:grpChg>
        <pc:picChg chg="del">
          <ac:chgData name="Tomotaka Kuroda" userId="6ccceea8bc0bd054" providerId="LiveId" clId="{F8C6529A-C52E-4EFB-BD2F-CF1B71C0F5CD}" dt="2024-02-22T09:28:02.981" v="135" actId="478"/>
          <ac:picMkLst>
            <pc:docMk/>
            <pc:sldMk cId="3597110018" sldId="259"/>
            <ac:picMk id="8" creationId="{FAE548CF-B40B-0652-7AD5-61EF5E078BFE}"/>
          </ac:picMkLst>
        </pc:picChg>
        <pc:picChg chg="add del mod">
          <ac:chgData name="Tomotaka Kuroda" userId="6ccceea8bc0bd054" providerId="LiveId" clId="{F8C6529A-C52E-4EFB-BD2F-CF1B71C0F5CD}" dt="2024-02-22T09:51:53.071" v="265" actId="478"/>
          <ac:picMkLst>
            <pc:docMk/>
            <pc:sldMk cId="3597110018" sldId="259"/>
            <ac:picMk id="21" creationId="{668C40EF-C96F-F159-10D0-C036138331F8}"/>
          </ac:picMkLst>
        </pc:picChg>
        <pc:picChg chg="add mod">
          <ac:chgData name="Tomotaka Kuroda" userId="6ccceea8bc0bd054" providerId="LiveId" clId="{F8C6529A-C52E-4EFB-BD2F-CF1B71C0F5CD}" dt="2024-02-25T14:53:01.156" v="8711" actId="14100"/>
          <ac:picMkLst>
            <pc:docMk/>
            <pc:sldMk cId="3597110018" sldId="259"/>
            <ac:picMk id="22" creationId="{282D94AF-F691-5808-6044-C37E9CEFFC8E}"/>
          </ac:picMkLst>
        </pc:picChg>
        <pc:picChg chg="add mod">
          <ac:chgData name="Tomotaka Kuroda" userId="6ccceea8bc0bd054" providerId="LiveId" clId="{F8C6529A-C52E-4EFB-BD2F-CF1B71C0F5CD}" dt="2024-02-22T10:00:08.166" v="311" actId="1076"/>
          <ac:picMkLst>
            <pc:docMk/>
            <pc:sldMk cId="3597110018" sldId="259"/>
            <ac:picMk id="25" creationId="{47E2F49B-D571-093B-67FF-EA0E4BD256A0}"/>
          </ac:picMkLst>
        </pc:picChg>
        <pc:inkChg chg="del">
          <ac:chgData name="Tomotaka Kuroda" userId="6ccceea8bc0bd054" providerId="LiveId" clId="{F8C6529A-C52E-4EFB-BD2F-CF1B71C0F5CD}" dt="2024-02-22T09:28:16.212" v="137" actId="478"/>
          <ac:inkMkLst>
            <pc:docMk/>
            <pc:sldMk cId="3597110018" sldId="259"/>
            <ac:inkMk id="2054" creationId="{835A8F74-9E18-9701-4A99-A7C413006ED5}"/>
          </ac:inkMkLst>
        </pc:inkChg>
        <pc:inkChg chg="del">
          <ac:chgData name="Tomotaka Kuroda" userId="6ccceea8bc0bd054" providerId="LiveId" clId="{F8C6529A-C52E-4EFB-BD2F-CF1B71C0F5CD}" dt="2024-02-22T09:28:16.212" v="137" actId="478"/>
          <ac:inkMkLst>
            <pc:docMk/>
            <pc:sldMk cId="3597110018" sldId="259"/>
            <ac:inkMk id="2055" creationId="{210D6A3D-17AE-0B39-FAA7-6F54C1F8E182}"/>
          </ac:inkMkLst>
        </pc:inkChg>
        <pc:inkChg chg="del">
          <ac:chgData name="Tomotaka Kuroda" userId="6ccceea8bc0bd054" providerId="LiveId" clId="{F8C6529A-C52E-4EFB-BD2F-CF1B71C0F5CD}" dt="2024-02-22T09:28:16.212" v="137" actId="478"/>
          <ac:inkMkLst>
            <pc:docMk/>
            <pc:sldMk cId="3597110018" sldId="259"/>
            <ac:inkMk id="2056" creationId="{4C96457B-F267-FA61-1E2F-32B26C04F06A}"/>
          </ac:inkMkLst>
        </pc:inkChg>
        <pc:inkChg chg="del">
          <ac:chgData name="Tomotaka Kuroda" userId="6ccceea8bc0bd054" providerId="LiveId" clId="{F8C6529A-C52E-4EFB-BD2F-CF1B71C0F5CD}" dt="2024-02-22T09:28:16.212" v="137" actId="478"/>
          <ac:inkMkLst>
            <pc:docMk/>
            <pc:sldMk cId="3597110018" sldId="259"/>
            <ac:inkMk id="2057" creationId="{4925A75D-C56C-0939-993E-51EDE6962760}"/>
          </ac:inkMkLst>
        </pc:inkChg>
        <pc:inkChg chg="del">
          <ac:chgData name="Tomotaka Kuroda" userId="6ccceea8bc0bd054" providerId="LiveId" clId="{F8C6529A-C52E-4EFB-BD2F-CF1B71C0F5CD}" dt="2024-02-22T09:28:16.212" v="137" actId="478"/>
          <ac:inkMkLst>
            <pc:docMk/>
            <pc:sldMk cId="3597110018" sldId="259"/>
            <ac:inkMk id="2141" creationId="{AE9DD43F-BB85-5462-B22A-2AD140EC6E5F}"/>
          </ac:inkMkLst>
        </pc:inkChg>
        <pc:inkChg chg="del">
          <ac:chgData name="Tomotaka Kuroda" userId="6ccceea8bc0bd054" providerId="LiveId" clId="{F8C6529A-C52E-4EFB-BD2F-CF1B71C0F5CD}" dt="2024-02-22T09:28:16.212" v="137" actId="478"/>
          <ac:inkMkLst>
            <pc:docMk/>
            <pc:sldMk cId="3597110018" sldId="259"/>
            <ac:inkMk id="2144" creationId="{840F3A05-2F0A-FE8A-F7D1-0A5D5098ADD5}"/>
          </ac:inkMkLst>
        </pc:inkChg>
        <pc:inkChg chg="del">
          <ac:chgData name="Tomotaka Kuroda" userId="6ccceea8bc0bd054" providerId="LiveId" clId="{F8C6529A-C52E-4EFB-BD2F-CF1B71C0F5CD}" dt="2024-02-22T09:28:16.212" v="137" actId="478"/>
          <ac:inkMkLst>
            <pc:docMk/>
            <pc:sldMk cId="3597110018" sldId="259"/>
            <ac:inkMk id="2145" creationId="{EBF9ADA7-762B-A949-E736-35DA2325EF55}"/>
          </ac:inkMkLst>
        </pc:inkChg>
        <pc:cxnChg chg="del">
          <ac:chgData name="Tomotaka Kuroda" userId="6ccceea8bc0bd054" providerId="LiveId" clId="{F8C6529A-C52E-4EFB-BD2F-CF1B71C0F5CD}" dt="2024-02-22T09:28:16.212" v="137" actId="478"/>
          <ac:cxnSpMkLst>
            <pc:docMk/>
            <pc:sldMk cId="3597110018" sldId="259"/>
            <ac:cxnSpMk id="40" creationId="{8A347ED0-77B1-D0DA-DD61-0233C11A0FD4}"/>
          </ac:cxnSpMkLst>
        </pc:cxnChg>
        <pc:cxnChg chg="del">
          <ac:chgData name="Tomotaka Kuroda" userId="6ccceea8bc0bd054" providerId="LiveId" clId="{F8C6529A-C52E-4EFB-BD2F-CF1B71C0F5CD}" dt="2024-02-22T09:28:16.212" v="137" actId="478"/>
          <ac:cxnSpMkLst>
            <pc:docMk/>
            <pc:sldMk cId="3597110018" sldId="259"/>
            <ac:cxnSpMk id="41" creationId="{A88EFF3B-ED5A-8363-657E-25167109C402}"/>
          </ac:cxnSpMkLst>
        </pc:cxnChg>
        <pc:cxnChg chg="add mod">
          <ac:chgData name="Tomotaka Kuroda" userId="6ccceea8bc0bd054" providerId="LiveId" clId="{F8C6529A-C52E-4EFB-BD2F-CF1B71C0F5CD}" dt="2024-02-22T10:08:38.377" v="377" actId="14100"/>
          <ac:cxnSpMkLst>
            <pc:docMk/>
            <pc:sldMk cId="3597110018" sldId="259"/>
            <ac:cxnSpMk id="51" creationId="{62F93CE7-9AC2-DF83-0A0F-8F0EE5FF4983}"/>
          </ac:cxnSpMkLst>
        </pc:cxnChg>
        <pc:cxnChg chg="mod">
          <ac:chgData name="Tomotaka Kuroda" userId="6ccceea8bc0bd054" providerId="LiveId" clId="{F8C6529A-C52E-4EFB-BD2F-CF1B71C0F5CD}" dt="2024-02-22T09:30:41.153" v="183" actId="1076"/>
          <ac:cxnSpMkLst>
            <pc:docMk/>
            <pc:sldMk cId="3597110018" sldId="259"/>
            <ac:cxnSpMk id="54" creationId="{71E41CFA-FA6D-DBD5-D030-2BC87E2F300D}"/>
          </ac:cxnSpMkLst>
        </pc:cxnChg>
        <pc:cxnChg chg="mod">
          <ac:chgData name="Tomotaka Kuroda" userId="6ccceea8bc0bd054" providerId="LiveId" clId="{F8C6529A-C52E-4EFB-BD2F-CF1B71C0F5CD}" dt="2024-02-22T09:30:41.153" v="183" actId="1076"/>
          <ac:cxnSpMkLst>
            <pc:docMk/>
            <pc:sldMk cId="3597110018" sldId="259"/>
            <ac:cxnSpMk id="58" creationId="{A61D241B-86DF-59D3-E19F-7F0BCA14E9B0}"/>
          </ac:cxnSpMkLst>
        </pc:cxnChg>
        <pc:cxnChg chg="del mod">
          <ac:chgData name="Tomotaka Kuroda" userId="6ccceea8bc0bd054" providerId="LiveId" clId="{F8C6529A-C52E-4EFB-BD2F-CF1B71C0F5CD}" dt="2024-02-22T09:29:17.440" v="148" actId="478"/>
          <ac:cxnSpMkLst>
            <pc:docMk/>
            <pc:sldMk cId="3597110018" sldId="259"/>
            <ac:cxnSpMk id="2048" creationId="{AA5EECBE-3BE5-CFAB-F0F4-FBF53381CC21}"/>
          </ac:cxnSpMkLst>
        </pc:cxnChg>
      </pc:sldChg>
      <pc:sldChg chg="modSp del mod">
        <pc:chgData name="Tomotaka Kuroda" userId="6ccceea8bc0bd054" providerId="LiveId" clId="{F8C6529A-C52E-4EFB-BD2F-CF1B71C0F5CD}" dt="2024-02-22T11:00:39.183" v="935" actId="47"/>
        <pc:sldMkLst>
          <pc:docMk/>
          <pc:sldMk cId="2450798825" sldId="260"/>
        </pc:sldMkLst>
        <pc:spChg chg="mod">
          <ac:chgData name="Tomotaka Kuroda" userId="6ccceea8bc0bd054" providerId="LiveId" clId="{F8C6529A-C52E-4EFB-BD2F-CF1B71C0F5CD}" dt="2024-02-22T09:56:27.828" v="295" actId="20577"/>
          <ac:spMkLst>
            <pc:docMk/>
            <pc:sldMk cId="2450798825" sldId="260"/>
            <ac:spMk id="14" creationId="{58BE8A4E-9097-A971-B776-DD776C9CF4F3}"/>
          </ac:spMkLst>
        </pc:spChg>
      </pc:sldChg>
      <pc:sldChg chg="del">
        <pc:chgData name="Tomotaka Kuroda" userId="6ccceea8bc0bd054" providerId="LiveId" clId="{F8C6529A-C52E-4EFB-BD2F-CF1B71C0F5CD}" dt="2024-02-22T10:21:57.821" v="583" actId="47"/>
        <pc:sldMkLst>
          <pc:docMk/>
          <pc:sldMk cId="1129605528" sldId="261"/>
        </pc:sldMkLst>
      </pc:sldChg>
      <pc:sldChg chg="addSp modSp del modNotesTx">
        <pc:chgData name="Tomotaka Kuroda" userId="6ccceea8bc0bd054" providerId="LiveId" clId="{F8C6529A-C52E-4EFB-BD2F-CF1B71C0F5CD}" dt="2024-02-22T12:14:51.192" v="2091" actId="47"/>
        <pc:sldMkLst>
          <pc:docMk/>
          <pc:sldMk cId="1788019099" sldId="262"/>
        </pc:sldMkLst>
        <pc:spChg chg="add mod">
          <ac:chgData name="Tomotaka Kuroda" userId="6ccceea8bc0bd054" providerId="LiveId" clId="{F8C6529A-C52E-4EFB-BD2F-CF1B71C0F5CD}" dt="2024-02-22T12:14:06.669" v="2087"/>
          <ac:spMkLst>
            <pc:docMk/>
            <pc:sldMk cId="1788019099" sldId="262"/>
            <ac:spMk id="4" creationId="{36E5894B-BC4C-DBFE-D118-177CE8DE854D}"/>
          </ac:spMkLst>
        </pc:spChg>
      </pc:sldChg>
      <pc:sldChg chg="del">
        <pc:chgData name="Tomotaka Kuroda" userId="6ccceea8bc0bd054" providerId="LiveId" clId="{F8C6529A-C52E-4EFB-BD2F-CF1B71C0F5CD}" dt="2024-02-22T12:15:07.062" v="2092" actId="47"/>
        <pc:sldMkLst>
          <pc:docMk/>
          <pc:sldMk cId="1684553170" sldId="263"/>
        </pc:sldMkLst>
      </pc:sldChg>
      <pc:sldChg chg="del">
        <pc:chgData name="Tomotaka Kuroda" userId="6ccceea8bc0bd054" providerId="LiveId" clId="{F8C6529A-C52E-4EFB-BD2F-CF1B71C0F5CD}" dt="2024-02-22T12:15:25.324" v="2097" actId="47"/>
        <pc:sldMkLst>
          <pc:docMk/>
          <pc:sldMk cId="3484299923" sldId="264"/>
        </pc:sldMkLst>
      </pc:sldChg>
      <pc:sldChg chg="addSp delSp modSp mod ord modNotesTx">
        <pc:chgData name="Tomotaka Kuroda" userId="6ccceea8bc0bd054" providerId="LiveId" clId="{F8C6529A-C52E-4EFB-BD2F-CF1B71C0F5CD}" dt="2024-02-27T02:27:10.250" v="8802"/>
        <pc:sldMkLst>
          <pc:docMk/>
          <pc:sldMk cId="366508710" sldId="266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366508710" sldId="266"/>
            <ac:spMk id="2" creationId="{FB27A677-782C-F375-1A2E-AC9BC6D0F273}"/>
          </ac:spMkLst>
        </pc:spChg>
        <pc:spChg chg="del">
          <ac:chgData name="Tomotaka Kuroda" userId="6ccceea8bc0bd054" providerId="LiveId" clId="{F8C6529A-C52E-4EFB-BD2F-CF1B71C0F5CD}" dt="2024-02-22T12:18:47.674" v="2105" actId="478"/>
          <ac:spMkLst>
            <pc:docMk/>
            <pc:sldMk cId="366508710" sldId="266"/>
            <ac:spMk id="3" creationId="{B75967F8-0780-21BF-4E5B-D5F3C5C991F6}"/>
          </ac:spMkLst>
        </pc:spChg>
        <pc:spChg chg="del mod">
          <ac:chgData name="Tomotaka Kuroda" userId="6ccceea8bc0bd054" providerId="LiveId" clId="{F8C6529A-C52E-4EFB-BD2F-CF1B71C0F5CD}" dt="2024-02-22T12:18:44.963" v="2104" actId="478"/>
          <ac:spMkLst>
            <pc:docMk/>
            <pc:sldMk cId="366508710" sldId="266"/>
            <ac:spMk id="4" creationId="{205E8322-1487-C349-307E-5D0B4422F45C}"/>
          </ac:spMkLst>
        </pc:spChg>
        <pc:spChg chg="del">
          <ac:chgData name="Tomotaka Kuroda" userId="6ccceea8bc0bd054" providerId="LiveId" clId="{F8C6529A-C52E-4EFB-BD2F-CF1B71C0F5CD}" dt="2024-02-22T12:18:53.321" v="2107" actId="478"/>
          <ac:spMkLst>
            <pc:docMk/>
            <pc:sldMk cId="366508710" sldId="266"/>
            <ac:spMk id="5" creationId="{C6476389-7273-8D19-202E-D2276A4E1843}"/>
          </ac:spMkLst>
        </pc:spChg>
        <pc:spChg chg="del">
          <ac:chgData name="Tomotaka Kuroda" userId="6ccceea8bc0bd054" providerId="LiveId" clId="{F8C6529A-C52E-4EFB-BD2F-CF1B71C0F5CD}" dt="2024-02-22T12:20:57.801" v="2163" actId="478"/>
          <ac:spMkLst>
            <pc:docMk/>
            <pc:sldMk cId="366508710" sldId="266"/>
            <ac:spMk id="6" creationId="{0B8C8DB8-828D-9E4C-042E-B19B405453EB}"/>
          </ac:spMkLst>
        </pc:spChg>
        <pc:spChg chg="del">
          <ac:chgData name="Tomotaka Kuroda" userId="6ccceea8bc0bd054" providerId="LiveId" clId="{F8C6529A-C52E-4EFB-BD2F-CF1B71C0F5CD}" dt="2024-02-22T12:21:00.207" v="2164" actId="478"/>
          <ac:spMkLst>
            <pc:docMk/>
            <pc:sldMk cId="366508710" sldId="266"/>
            <ac:spMk id="7" creationId="{EF955CE9-D934-3BDE-DFFE-EB19DB48EB33}"/>
          </ac:spMkLst>
        </pc:spChg>
        <pc:spChg chg="mod">
          <ac:chgData name="Tomotaka Kuroda" userId="6ccceea8bc0bd054" providerId="LiveId" clId="{F8C6529A-C52E-4EFB-BD2F-CF1B71C0F5CD}" dt="2024-02-22T15:01:35.768" v="3532" actId="113"/>
          <ac:spMkLst>
            <pc:docMk/>
            <pc:sldMk cId="366508710" sldId="266"/>
            <ac:spMk id="9" creationId="{ECB57A88-4F87-91BD-2F4C-33C95A2DECD5}"/>
          </ac:spMkLst>
        </pc:spChg>
        <pc:spChg chg="mod">
          <ac:chgData name="Tomotaka Kuroda" userId="6ccceea8bc0bd054" providerId="LiveId" clId="{F8C6529A-C52E-4EFB-BD2F-CF1B71C0F5CD}" dt="2024-02-22T14:50:54.705" v="3481" actId="1076"/>
          <ac:spMkLst>
            <pc:docMk/>
            <pc:sldMk cId="366508710" sldId="266"/>
            <ac:spMk id="11" creationId="{3EF664AC-95DF-8308-6872-F3ADC5963134}"/>
          </ac:spMkLst>
        </pc:spChg>
        <pc:spChg chg="mod">
          <ac:chgData name="Tomotaka Kuroda" userId="6ccceea8bc0bd054" providerId="LiveId" clId="{F8C6529A-C52E-4EFB-BD2F-CF1B71C0F5CD}" dt="2024-02-22T14:49:33.499" v="3473" actId="1076"/>
          <ac:spMkLst>
            <pc:docMk/>
            <pc:sldMk cId="366508710" sldId="266"/>
            <ac:spMk id="12" creationId="{0ABCE466-6A66-8EAA-4816-ADF12601AD57}"/>
          </ac:spMkLst>
        </pc:spChg>
        <pc:spChg chg="mod">
          <ac:chgData name="Tomotaka Kuroda" userId="6ccceea8bc0bd054" providerId="LiveId" clId="{F8C6529A-C52E-4EFB-BD2F-CF1B71C0F5CD}" dt="2024-02-22T14:26:57.273" v="3105" actId="1076"/>
          <ac:spMkLst>
            <pc:docMk/>
            <pc:sldMk cId="366508710" sldId="266"/>
            <ac:spMk id="14" creationId="{5BEA5B85-E5F5-0AE5-E751-12332846284C}"/>
          </ac:spMkLst>
        </pc:spChg>
        <pc:spChg chg="add del mod">
          <ac:chgData name="Tomotaka Kuroda" userId="6ccceea8bc0bd054" providerId="LiveId" clId="{F8C6529A-C52E-4EFB-BD2F-CF1B71C0F5CD}" dt="2024-02-22T12:18:50.395" v="2106" actId="478"/>
          <ac:spMkLst>
            <pc:docMk/>
            <pc:sldMk cId="366508710" sldId="266"/>
            <ac:spMk id="15" creationId="{4334FE1F-5941-61C2-55CE-FF6738C95215}"/>
          </ac:spMkLst>
        </pc:spChg>
        <pc:spChg chg="del mod">
          <ac:chgData name="Tomotaka Kuroda" userId="6ccceea8bc0bd054" providerId="LiveId" clId="{F8C6529A-C52E-4EFB-BD2F-CF1B71C0F5CD}" dt="2024-02-22T15:02:49.363" v="3537" actId="21"/>
          <ac:spMkLst>
            <pc:docMk/>
            <pc:sldMk cId="366508710" sldId="266"/>
            <ac:spMk id="16" creationId="{EEF2E20D-E3FD-1A72-7397-265D9220DF25}"/>
          </ac:spMkLst>
        </pc:spChg>
        <pc:spChg chg="mod">
          <ac:chgData name="Tomotaka Kuroda" userId="6ccceea8bc0bd054" providerId="LiveId" clId="{F8C6529A-C52E-4EFB-BD2F-CF1B71C0F5CD}" dt="2024-02-22T14:24:53.889" v="3089" actId="1076"/>
          <ac:spMkLst>
            <pc:docMk/>
            <pc:sldMk cId="366508710" sldId="266"/>
            <ac:spMk id="17" creationId="{AD9934FC-97AF-0F53-4DD9-9DCB9DED0371}"/>
          </ac:spMkLst>
        </pc:spChg>
        <pc:spChg chg="add del mod">
          <ac:chgData name="Tomotaka Kuroda" userId="6ccceea8bc0bd054" providerId="LiveId" clId="{F8C6529A-C52E-4EFB-BD2F-CF1B71C0F5CD}" dt="2024-02-22T13:38:53.096" v="2496" actId="478"/>
          <ac:spMkLst>
            <pc:docMk/>
            <pc:sldMk cId="366508710" sldId="266"/>
            <ac:spMk id="18" creationId="{6B70BF1C-0F00-68D3-6CC4-C07FD4DE0C5D}"/>
          </ac:spMkLst>
        </pc:spChg>
        <pc:spChg chg="mod">
          <ac:chgData name="Tomotaka Kuroda" userId="6ccceea8bc0bd054" providerId="LiveId" clId="{F8C6529A-C52E-4EFB-BD2F-CF1B71C0F5CD}" dt="2024-02-26T12:13:44.185" v="8784" actId="1076"/>
          <ac:spMkLst>
            <pc:docMk/>
            <pc:sldMk cId="366508710" sldId="266"/>
            <ac:spMk id="20" creationId="{D370ECAD-D492-1FA8-94A7-F0ADF8A363FA}"/>
          </ac:spMkLst>
        </pc:spChg>
        <pc:spChg chg="add del mod">
          <ac:chgData name="Tomotaka Kuroda" userId="6ccceea8bc0bd054" providerId="LiveId" clId="{F8C6529A-C52E-4EFB-BD2F-CF1B71C0F5CD}" dt="2024-02-22T13:38:44.703" v="2493" actId="478"/>
          <ac:spMkLst>
            <pc:docMk/>
            <pc:sldMk cId="366508710" sldId="266"/>
            <ac:spMk id="21" creationId="{22E4317B-FB08-2F7A-9ED3-BC082D197548}"/>
          </ac:spMkLst>
        </pc:spChg>
        <pc:spChg chg="mod">
          <ac:chgData name="Tomotaka Kuroda" userId="6ccceea8bc0bd054" providerId="LiveId" clId="{F8C6529A-C52E-4EFB-BD2F-CF1B71C0F5CD}" dt="2024-02-22T14:24:53.889" v="3089" actId="1076"/>
          <ac:spMkLst>
            <pc:docMk/>
            <pc:sldMk cId="366508710" sldId="266"/>
            <ac:spMk id="22" creationId="{94AAC2EC-146B-75BD-F56C-23FF24638A7F}"/>
          </ac:spMkLst>
        </pc:spChg>
        <pc:spChg chg="add del mod">
          <ac:chgData name="Tomotaka Kuroda" userId="6ccceea8bc0bd054" providerId="LiveId" clId="{F8C6529A-C52E-4EFB-BD2F-CF1B71C0F5CD}" dt="2024-02-22T13:38:14.080" v="2491" actId="478"/>
          <ac:spMkLst>
            <pc:docMk/>
            <pc:sldMk cId="366508710" sldId="266"/>
            <ac:spMk id="23" creationId="{BC8775FA-9BD5-E306-DBF7-367DE35AD79F}"/>
          </ac:spMkLst>
        </pc:spChg>
        <pc:spChg chg="mod">
          <ac:chgData name="Tomotaka Kuroda" userId="6ccceea8bc0bd054" providerId="LiveId" clId="{F8C6529A-C52E-4EFB-BD2F-CF1B71C0F5CD}" dt="2024-02-22T14:24:53.889" v="3089" actId="1076"/>
          <ac:spMkLst>
            <pc:docMk/>
            <pc:sldMk cId="366508710" sldId="266"/>
            <ac:spMk id="24" creationId="{3F8A7A81-6A34-B0F9-B873-1B9E4B5DF3F9}"/>
          </ac:spMkLst>
        </pc:spChg>
        <pc:spChg chg="del mod">
          <ac:chgData name="Tomotaka Kuroda" userId="6ccceea8bc0bd054" providerId="LiveId" clId="{F8C6529A-C52E-4EFB-BD2F-CF1B71C0F5CD}" dt="2024-02-22T14:24:32.224" v="3087" actId="478"/>
          <ac:spMkLst>
            <pc:docMk/>
            <pc:sldMk cId="366508710" sldId="266"/>
            <ac:spMk id="25" creationId="{009A5A15-690C-94F4-7A63-7B9D9E7747B0}"/>
          </ac:spMkLst>
        </pc:spChg>
        <pc:spChg chg="del">
          <ac:chgData name="Tomotaka Kuroda" userId="6ccceea8bc0bd054" providerId="LiveId" clId="{F8C6529A-C52E-4EFB-BD2F-CF1B71C0F5CD}" dt="2024-02-22T13:31:40.480" v="2451" actId="478"/>
          <ac:spMkLst>
            <pc:docMk/>
            <pc:sldMk cId="366508710" sldId="266"/>
            <ac:spMk id="27" creationId="{7D2DBDFA-5992-07CE-8AF1-ED44CC3EE8C5}"/>
          </ac:spMkLst>
        </pc:spChg>
        <pc:spChg chg="del">
          <ac:chgData name="Tomotaka Kuroda" userId="6ccceea8bc0bd054" providerId="LiveId" clId="{F8C6529A-C52E-4EFB-BD2F-CF1B71C0F5CD}" dt="2024-02-22T12:18:38.571" v="2102" actId="478"/>
          <ac:spMkLst>
            <pc:docMk/>
            <pc:sldMk cId="366508710" sldId="266"/>
            <ac:spMk id="28" creationId="{6425A74C-5C14-E7A3-37CC-4C79D2793021}"/>
          </ac:spMkLst>
        </pc:spChg>
        <pc:spChg chg="del">
          <ac:chgData name="Tomotaka Kuroda" userId="6ccceea8bc0bd054" providerId="LiveId" clId="{F8C6529A-C52E-4EFB-BD2F-CF1B71C0F5CD}" dt="2024-02-22T12:20:55.673" v="2162" actId="478"/>
          <ac:spMkLst>
            <pc:docMk/>
            <pc:sldMk cId="366508710" sldId="266"/>
            <ac:spMk id="29" creationId="{14D02CC7-C3E8-F583-1BF2-01C2C60648D3}"/>
          </ac:spMkLst>
        </pc:spChg>
        <pc:spChg chg="add mod">
          <ac:chgData name="Tomotaka Kuroda" userId="6ccceea8bc0bd054" providerId="LiveId" clId="{F8C6529A-C52E-4EFB-BD2F-CF1B71C0F5CD}" dt="2024-02-22T14:50:08.316" v="3474" actId="1076"/>
          <ac:spMkLst>
            <pc:docMk/>
            <pc:sldMk cId="366508710" sldId="266"/>
            <ac:spMk id="30" creationId="{142D7249-A42A-3922-3DB9-365276A6798D}"/>
          </ac:spMkLst>
        </pc:spChg>
        <pc:spChg chg="add mod">
          <ac:chgData name="Tomotaka Kuroda" userId="6ccceea8bc0bd054" providerId="LiveId" clId="{F8C6529A-C52E-4EFB-BD2F-CF1B71C0F5CD}" dt="2024-02-22T14:50:08.316" v="3474" actId="1076"/>
          <ac:spMkLst>
            <pc:docMk/>
            <pc:sldMk cId="366508710" sldId="266"/>
            <ac:spMk id="31" creationId="{62BF7E87-1B48-2A42-66B6-8E2424C41C8A}"/>
          </ac:spMkLst>
        </pc:spChg>
        <pc:spChg chg="add del mod">
          <ac:chgData name="Tomotaka Kuroda" userId="6ccceea8bc0bd054" providerId="LiveId" clId="{F8C6529A-C52E-4EFB-BD2F-CF1B71C0F5CD}" dt="2024-02-22T13:45:21.374" v="2531" actId="478"/>
          <ac:spMkLst>
            <pc:docMk/>
            <pc:sldMk cId="366508710" sldId="266"/>
            <ac:spMk id="32" creationId="{CB9F1E79-41BB-03EB-CDF6-48E9C3579264}"/>
          </ac:spMkLst>
        </pc:spChg>
        <pc:spChg chg="add mod">
          <ac:chgData name="Tomotaka Kuroda" userId="6ccceea8bc0bd054" providerId="LiveId" clId="{F8C6529A-C52E-4EFB-BD2F-CF1B71C0F5CD}" dt="2024-02-22T14:50:08.316" v="3474" actId="1076"/>
          <ac:spMkLst>
            <pc:docMk/>
            <pc:sldMk cId="366508710" sldId="266"/>
            <ac:spMk id="37" creationId="{87A05AAA-6FF1-5F32-5847-5322E771013B}"/>
          </ac:spMkLst>
        </pc:spChg>
        <pc:spChg chg="add del mod">
          <ac:chgData name="Tomotaka Kuroda" userId="6ccceea8bc0bd054" providerId="LiveId" clId="{F8C6529A-C52E-4EFB-BD2F-CF1B71C0F5CD}" dt="2024-02-22T13:38:17.551" v="2492" actId="478"/>
          <ac:spMkLst>
            <pc:docMk/>
            <pc:sldMk cId="366508710" sldId="266"/>
            <ac:spMk id="40" creationId="{A02D3F79-73AB-3698-2199-0045837FCE9A}"/>
          </ac:spMkLst>
        </pc:spChg>
        <pc:spChg chg="add mod ord">
          <ac:chgData name="Tomotaka Kuroda" userId="6ccceea8bc0bd054" providerId="LiveId" clId="{F8C6529A-C52E-4EFB-BD2F-CF1B71C0F5CD}" dt="2024-02-22T14:49:23.456" v="3472" actId="14100"/>
          <ac:spMkLst>
            <pc:docMk/>
            <pc:sldMk cId="366508710" sldId="266"/>
            <ac:spMk id="45" creationId="{2ECD8CBF-6978-6143-1230-7B96E2048E39}"/>
          </ac:spMkLst>
        </pc:spChg>
        <pc:spChg chg="add mod ord">
          <ac:chgData name="Tomotaka Kuroda" userId="6ccceea8bc0bd054" providerId="LiveId" clId="{F8C6529A-C52E-4EFB-BD2F-CF1B71C0F5CD}" dt="2024-02-25T08:35:17.895" v="7449" actId="1076"/>
          <ac:spMkLst>
            <pc:docMk/>
            <pc:sldMk cId="366508710" sldId="266"/>
            <ac:spMk id="46" creationId="{EC084252-3142-AA49-7C80-E4652E4000D9}"/>
          </ac:spMkLst>
        </pc:spChg>
        <pc:spChg chg="add mod">
          <ac:chgData name="Tomotaka Kuroda" userId="6ccceea8bc0bd054" providerId="LiveId" clId="{F8C6529A-C52E-4EFB-BD2F-CF1B71C0F5CD}" dt="2024-02-22T14:50:08.316" v="3474" actId="1076"/>
          <ac:spMkLst>
            <pc:docMk/>
            <pc:sldMk cId="366508710" sldId="266"/>
            <ac:spMk id="47" creationId="{410A8BC2-8A90-6FF9-F029-3316BF60D44C}"/>
          </ac:spMkLst>
        </pc:spChg>
        <pc:spChg chg="add mod">
          <ac:chgData name="Tomotaka Kuroda" userId="6ccceea8bc0bd054" providerId="LiveId" clId="{F8C6529A-C52E-4EFB-BD2F-CF1B71C0F5CD}" dt="2024-02-22T14:50:08.316" v="3474" actId="1076"/>
          <ac:spMkLst>
            <pc:docMk/>
            <pc:sldMk cId="366508710" sldId="266"/>
            <ac:spMk id="48" creationId="{32B29214-4F0C-FA8E-8BF6-B93B7FC3A356}"/>
          </ac:spMkLst>
        </pc:spChg>
        <pc:spChg chg="add mod">
          <ac:chgData name="Tomotaka Kuroda" userId="6ccceea8bc0bd054" providerId="LiveId" clId="{F8C6529A-C52E-4EFB-BD2F-CF1B71C0F5CD}" dt="2024-02-22T14:50:08.316" v="3474" actId="1076"/>
          <ac:spMkLst>
            <pc:docMk/>
            <pc:sldMk cId="366508710" sldId="266"/>
            <ac:spMk id="49" creationId="{960E4CE5-C1FB-9443-61F6-7121A03C8F19}"/>
          </ac:spMkLst>
        </pc:spChg>
        <pc:spChg chg="add mod">
          <ac:chgData name="Tomotaka Kuroda" userId="6ccceea8bc0bd054" providerId="LiveId" clId="{F8C6529A-C52E-4EFB-BD2F-CF1B71C0F5CD}" dt="2024-02-22T14:50:08.316" v="3474" actId="1076"/>
          <ac:spMkLst>
            <pc:docMk/>
            <pc:sldMk cId="366508710" sldId="266"/>
            <ac:spMk id="50" creationId="{7F55550C-AB39-43A5-B5DF-6860D1CD4A34}"/>
          </ac:spMkLst>
        </pc:spChg>
        <pc:spChg chg="add mod">
          <ac:chgData name="Tomotaka Kuroda" userId="6ccceea8bc0bd054" providerId="LiveId" clId="{F8C6529A-C52E-4EFB-BD2F-CF1B71C0F5CD}" dt="2024-02-22T14:50:08.316" v="3474" actId="1076"/>
          <ac:spMkLst>
            <pc:docMk/>
            <pc:sldMk cId="366508710" sldId="266"/>
            <ac:spMk id="51" creationId="{706390F7-4402-835F-0B5C-04219ECD9816}"/>
          </ac:spMkLst>
        </pc:spChg>
        <pc:spChg chg="add mod">
          <ac:chgData name="Tomotaka Kuroda" userId="6ccceea8bc0bd054" providerId="LiveId" clId="{F8C6529A-C52E-4EFB-BD2F-CF1B71C0F5CD}" dt="2024-02-22T14:50:08.316" v="3474" actId="1076"/>
          <ac:spMkLst>
            <pc:docMk/>
            <pc:sldMk cId="366508710" sldId="266"/>
            <ac:spMk id="52" creationId="{FB61389C-3D03-A058-4C78-B0D5D7C48E70}"/>
          </ac:spMkLst>
        </pc:spChg>
        <pc:spChg chg="add mod">
          <ac:chgData name="Tomotaka Kuroda" userId="6ccceea8bc0bd054" providerId="LiveId" clId="{F8C6529A-C52E-4EFB-BD2F-CF1B71C0F5CD}" dt="2024-02-25T02:04:01.490" v="6301" actId="20577"/>
          <ac:spMkLst>
            <pc:docMk/>
            <pc:sldMk cId="366508710" sldId="266"/>
            <ac:spMk id="53" creationId="{27FB4BFB-AFDF-CF33-C737-4A181D1DE4C4}"/>
          </ac:spMkLst>
        </pc:spChg>
        <pc:spChg chg="add del mod">
          <ac:chgData name="Tomotaka Kuroda" userId="6ccceea8bc0bd054" providerId="LiveId" clId="{F8C6529A-C52E-4EFB-BD2F-CF1B71C0F5CD}" dt="2024-02-22T14:13:56.500" v="2953" actId="478"/>
          <ac:spMkLst>
            <pc:docMk/>
            <pc:sldMk cId="366508710" sldId="266"/>
            <ac:spMk id="62" creationId="{987C3B50-623F-4E42-FE7D-68CCA8F029ED}"/>
          </ac:spMkLst>
        </pc:spChg>
        <pc:spChg chg="add del mod">
          <ac:chgData name="Tomotaka Kuroda" userId="6ccceea8bc0bd054" providerId="LiveId" clId="{F8C6529A-C52E-4EFB-BD2F-CF1B71C0F5CD}" dt="2024-02-22T14:13:58.404" v="2954" actId="478"/>
          <ac:spMkLst>
            <pc:docMk/>
            <pc:sldMk cId="366508710" sldId="266"/>
            <ac:spMk id="63" creationId="{A7F3AB25-50E0-5549-3BBE-B4B8C47E5531}"/>
          </ac:spMkLst>
        </pc:spChg>
        <pc:spChg chg="add del mod">
          <ac:chgData name="Tomotaka Kuroda" userId="6ccceea8bc0bd054" providerId="LiveId" clId="{F8C6529A-C52E-4EFB-BD2F-CF1B71C0F5CD}" dt="2024-02-22T14:17:45.269" v="2995" actId="21"/>
          <ac:spMkLst>
            <pc:docMk/>
            <pc:sldMk cId="366508710" sldId="266"/>
            <ac:spMk id="8192" creationId="{0075E99E-EDD1-E9E8-85CF-AF49CA03E7A5}"/>
          </ac:spMkLst>
        </pc:spChg>
        <pc:spChg chg="add del mod">
          <ac:chgData name="Tomotaka Kuroda" userId="6ccceea8bc0bd054" providerId="LiveId" clId="{F8C6529A-C52E-4EFB-BD2F-CF1B71C0F5CD}" dt="2024-02-22T14:17:45.269" v="2995" actId="21"/>
          <ac:spMkLst>
            <pc:docMk/>
            <pc:sldMk cId="366508710" sldId="266"/>
            <ac:spMk id="8195" creationId="{BDA728AF-BFC5-1311-D6A0-0D6AB97BB6AD}"/>
          </ac:spMkLst>
        </pc:spChg>
        <pc:spChg chg="add del mod">
          <ac:chgData name="Tomotaka Kuroda" userId="6ccceea8bc0bd054" providerId="LiveId" clId="{F8C6529A-C52E-4EFB-BD2F-CF1B71C0F5CD}" dt="2024-02-22T14:17:45.269" v="2995" actId="21"/>
          <ac:spMkLst>
            <pc:docMk/>
            <pc:sldMk cId="366508710" sldId="266"/>
            <ac:spMk id="8197" creationId="{9093318A-404E-156F-C1F9-0DA8FDC9D507}"/>
          </ac:spMkLst>
        </pc:spChg>
        <pc:spChg chg="add del mod">
          <ac:chgData name="Tomotaka Kuroda" userId="6ccceea8bc0bd054" providerId="LiveId" clId="{F8C6529A-C52E-4EFB-BD2F-CF1B71C0F5CD}" dt="2024-02-22T14:17:45.269" v="2995" actId="21"/>
          <ac:spMkLst>
            <pc:docMk/>
            <pc:sldMk cId="366508710" sldId="266"/>
            <ac:spMk id="8199" creationId="{B42577F3-46F8-1952-880B-83C5D85C2F98}"/>
          </ac:spMkLst>
        </pc:spChg>
        <pc:spChg chg="add del mod">
          <ac:chgData name="Tomotaka Kuroda" userId="6ccceea8bc0bd054" providerId="LiveId" clId="{F8C6529A-C52E-4EFB-BD2F-CF1B71C0F5CD}" dt="2024-02-22T14:17:45.269" v="2995" actId="21"/>
          <ac:spMkLst>
            <pc:docMk/>
            <pc:sldMk cId="366508710" sldId="266"/>
            <ac:spMk id="8201" creationId="{09F97F66-0F48-682C-E072-68B12A64E43C}"/>
          </ac:spMkLst>
        </pc:spChg>
        <pc:spChg chg="add del mod">
          <ac:chgData name="Tomotaka Kuroda" userId="6ccceea8bc0bd054" providerId="LiveId" clId="{F8C6529A-C52E-4EFB-BD2F-CF1B71C0F5CD}" dt="2024-02-22T14:17:45.269" v="2995" actId="21"/>
          <ac:spMkLst>
            <pc:docMk/>
            <pc:sldMk cId="366508710" sldId="266"/>
            <ac:spMk id="8202" creationId="{45A7F3EB-12AB-DA82-08C1-53EDC828436D}"/>
          </ac:spMkLst>
        </pc:spChg>
        <pc:spChg chg="add del mod">
          <ac:chgData name="Tomotaka Kuroda" userId="6ccceea8bc0bd054" providerId="LiveId" clId="{F8C6529A-C52E-4EFB-BD2F-CF1B71C0F5CD}" dt="2024-02-22T14:17:45.269" v="2995" actId="21"/>
          <ac:spMkLst>
            <pc:docMk/>
            <pc:sldMk cId="366508710" sldId="266"/>
            <ac:spMk id="8203" creationId="{AE18FD28-71D6-2AF4-8FEF-4B19855F6C43}"/>
          </ac:spMkLst>
        </pc:spChg>
        <pc:spChg chg="add mod">
          <ac:chgData name="Tomotaka Kuroda" userId="6ccceea8bc0bd054" providerId="LiveId" clId="{F8C6529A-C52E-4EFB-BD2F-CF1B71C0F5CD}" dt="2024-02-22T14:17:59.883" v="2998" actId="1076"/>
          <ac:spMkLst>
            <pc:docMk/>
            <pc:sldMk cId="366508710" sldId="266"/>
            <ac:spMk id="8204" creationId="{0075E99E-EDD1-E9E8-85CF-AF49CA03E7A5}"/>
          </ac:spMkLst>
        </pc:spChg>
        <pc:spChg chg="add mod">
          <ac:chgData name="Tomotaka Kuroda" userId="6ccceea8bc0bd054" providerId="LiveId" clId="{F8C6529A-C52E-4EFB-BD2F-CF1B71C0F5CD}" dt="2024-02-22T14:17:59.883" v="2998" actId="1076"/>
          <ac:spMkLst>
            <pc:docMk/>
            <pc:sldMk cId="366508710" sldId="266"/>
            <ac:spMk id="8205" creationId="{BDA728AF-BFC5-1311-D6A0-0D6AB97BB6AD}"/>
          </ac:spMkLst>
        </pc:spChg>
        <pc:spChg chg="add mod">
          <ac:chgData name="Tomotaka Kuroda" userId="6ccceea8bc0bd054" providerId="LiveId" clId="{F8C6529A-C52E-4EFB-BD2F-CF1B71C0F5CD}" dt="2024-02-22T14:17:59.883" v="2998" actId="1076"/>
          <ac:spMkLst>
            <pc:docMk/>
            <pc:sldMk cId="366508710" sldId="266"/>
            <ac:spMk id="8207" creationId="{9093318A-404E-156F-C1F9-0DA8FDC9D507}"/>
          </ac:spMkLst>
        </pc:spChg>
        <pc:spChg chg="add mod">
          <ac:chgData name="Tomotaka Kuroda" userId="6ccceea8bc0bd054" providerId="LiveId" clId="{F8C6529A-C52E-4EFB-BD2F-CF1B71C0F5CD}" dt="2024-02-22T14:17:59.883" v="2998" actId="1076"/>
          <ac:spMkLst>
            <pc:docMk/>
            <pc:sldMk cId="366508710" sldId="266"/>
            <ac:spMk id="8208" creationId="{B42577F3-46F8-1952-880B-83C5D85C2F98}"/>
          </ac:spMkLst>
        </pc:spChg>
        <pc:spChg chg="add mod">
          <ac:chgData name="Tomotaka Kuroda" userId="6ccceea8bc0bd054" providerId="LiveId" clId="{F8C6529A-C52E-4EFB-BD2F-CF1B71C0F5CD}" dt="2024-02-22T14:17:59.883" v="2998" actId="1076"/>
          <ac:spMkLst>
            <pc:docMk/>
            <pc:sldMk cId="366508710" sldId="266"/>
            <ac:spMk id="8209" creationId="{09F97F66-0F48-682C-E072-68B12A64E43C}"/>
          </ac:spMkLst>
        </pc:spChg>
        <pc:spChg chg="add mod">
          <ac:chgData name="Tomotaka Kuroda" userId="6ccceea8bc0bd054" providerId="LiveId" clId="{F8C6529A-C52E-4EFB-BD2F-CF1B71C0F5CD}" dt="2024-02-22T14:34:45.338" v="3207" actId="1076"/>
          <ac:spMkLst>
            <pc:docMk/>
            <pc:sldMk cId="366508710" sldId="266"/>
            <ac:spMk id="8210" creationId="{45A7F3EB-12AB-DA82-08C1-53EDC828436D}"/>
          </ac:spMkLst>
        </pc:spChg>
        <pc:spChg chg="add mod">
          <ac:chgData name="Tomotaka Kuroda" userId="6ccceea8bc0bd054" providerId="LiveId" clId="{F8C6529A-C52E-4EFB-BD2F-CF1B71C0F5CD}" dt="2024-02-22T14:34:43.546" v="3206" actId="1076"/>
          <ac:spMkLst>
            <pc:docMk/>
            <pc:sldMk cId="366508710" sldId="266"/>
            <ac:spMk id="8211" creationId="{AE18FD28-71D6-2AF4-8FEF-4B19855F6C43}"/>
          </ac:spMkLst>
        </pc:spChg>
        <pc:spChg chg="add mod">
          <ac:chgData name="Tomotaka Kuroda" userId="6ccceea8bc0bd054" providerId="LiveId" clId="{F8C6529A-C52E-4EFB-BD2F-CF1B71C0F5CD}" dt="2024-02-22T14:32:36.766" v="3175" actId="207"/>
          <ac:spMkLst>
            <pc:docMk/>
            <pc:sldMk cId="366508710" sldId="266"/>
            <ac:spMk id="8218" creationId="{0CCBA9F0-056C-F42B-2470-C7C36BC5F6AF}"/>
          </ac:spMkLst>
        </pc:spChg>
        <pc:spChg chg="add mod">
          <ac:chgData name="Tomotaka Kuroda" userId="6ccceea8bc0bd054" providerId="LiveId" clId="{F8C6529A-C52E-4EFB-BD2F-CF1B71C0F5CD}" dt="2024-02-25T08:15:57.441" v="7397" actId="20577"/>
          <ac:spMkLst>
            <pc:docMk/>
            <pc:sldMk cId="366508710" sldId="266"/>
            <ac:spMk id="8219" creationId="{625030A5-5C51-81C8-92B3-80C0FC418287}"/>
          </ac:spMkLst>
        </pc:spChg>
        <pc:spChg chg="add mod">
          <ac:chgData name="Tomotaka Kuroda" userId="6ccceea8bc0bd054" providerId="LiveId" clId="{F8C6529A-C52E-4EFB-BD2F-CF1B71C0F5CD}" dt="2024-02-25T08:34:51.622" v="7447" actId="1076"/>
          <ac:spMkLst>
            <pc:docMk/>
            <pc:sldMk cId="366508710" sldId="266"/>
            <ac:spMk id="8235" creationId="{60BECE0B-0884-888D-0CB8-567CD0F4C504}"/>
          </ac:spMkLst>
        </pc:spChg>
        <pc:spChg chg="add mod">
          <ac:chgData name="Tomotaka Kuroda" userId="6ccceea8bc0bd054" providerId="LiveId" clId="{F8C6529A-C52E-4EFB-BD2F-CF1B71C0F5CD}" dt="2024-02-22T14:53:33.959" v="3495" actId="14100"/>
          <ac:spMkLst>
            <pc:docMk/>
            <pc:sldMk cId="366508710" sldId="266"/>
            <ac:spMk id="8238" creationId="{8B1A9760-AE3D-8201-9C83-1AD52754C4AE}"/>
          </ac:spMkLst>
        </pc:spChg>
        <pc:spChg chg="add mod">
          <ac:chgData name="Tomotaka Kuroda" userId="6ccceea8bc0bd054" providerId="LiveId" clId="{F8C6529A-C52E-4EFB-BD2F-CF1B71C0F5CD}" dt="2024-02-22T14:53:40.172" v="3497" actId="1076"/>
          <ac:spMkLst>
            <pc:docMk/>
            <pc:sldMk cId="366508710" sldId="266"/>
            <ac:spMk id="8239" creationId="{CE35CF8A-3506-E79E-0445-991766A1C666}"/>
          </ac:spMkLst>
        </pc:spChg>
        <pc:spChg chg="add mod">
          <ac:chgData name="Tomotaka Kuroda" userId="6ccceea8bc0bd054" providerId="LiveId" clId="{F8C6529A-C52E-4EFB-BD2F-CF1B71C0F5CD}" dt="2024-02-22T14:54:28.254" v="3507" actId="1076"/>
          <ac:spMkLst>
            <pc:docMk/>
            <pc:sldMk cId="366508710" sldId="266"/>
            <ac:spMk id="8240" creationId="{3931AD7C-78B9-4553-80E8-04E5B03A16F1}"/>
          </ac:spMkLst>
        </pc:spChg>
        <pc:spChg chg="add mod">
          <ac:chgData name="Tomotaka Kuroda" userId="6ccceea8bc0bd054" providerId="LiveId" clId="{F8C6529A-C52E-4EFB-BD2F-CF1B71C0F5CD}" dt="2024-02-22T14:54:16.888" v="3505" actId="14100"/>
          <ac:spMkLst>
            <pc:docMk/>
            <pc:sldMk cId="366508710" sldId="266"/>
            <ac:spMk id="8241" creationId="{856D9B6C-AF1F-555A-40E9-D942ABEA2064}"/>
          </ac:spMkLst>
        </pc:spChg>
        <pc:picChg chg="mod">
          <ac:chgData name="Tomotaka Kuroda" userId="6ccceea8bc0bd054" providerId="LiveId" clId="{F8C6529A-C52E-4EFB-BD2F-CF1B71C0F5CD}" dt="2024-02-22T14:24:53.889" v="3089" actId="1076"/>
          <ac:picMkLst>
            <pc:docMk/>
            <pc:sldMk cId="366508710" sldId="266"/>
            <ac:picMk id="8" creationId="{9D7F478A-DBB5-D6DE-10CB-7E24DDB271CD}"/>
          </ac:picMkLst>
        </pc:picChg>
        <pc:picChg chg="mod">
          <ac:chgData name="Tomotaka Kuroda" userId="6ccceea8bc0bd054" providerId="LiveId" clId="{F8C6529A-C52E-4EFB-BD2F-CF1B71C0F5CD}" dt="2024-02-22T15:01:42.053" v="3533" actId="1076"/>
          <ac:picMkLst>
            <pc:docMk/>
            <pc:sldMk cId="366508710" sldId="266"/>
            <ac:picMk id="10" creationId="{69C4D833-3942-FF11-64DB-6A3DDE6A74BB}"/>
          </ac:picMkLst>
        </pc:picChg>
        <pc:picChg chg="add del mod">
          <ac:chgData name="Tomotaka Kuroda" userId="6ccceea8bc0bd054" providerId="LiveId" clId="{F8C6529A-C52E-4EFB-BD2F-CF1B71C0F5CD}" dt="2024-02-22T13:37:29.839" v="2480" actId="478"/>
          <ac:picMkLst>
            <pc:docMk/>
            <pc:sldMk cId="366508710" sldId="266"/>
            <ac:picMk id="26" creationId="{4CEB53D9-0714-3CF5-DB28-AEDAF8374EE7}"/>
          </ac:picMkLst>
        </pc:picChg>
        <pc:picChg chg="add del mod">
          <ac:chgData name="Tomotaka Kuroda" userId="6ccceea8bc0bd054" providerId="LiveId" clId="{F8C6529A-C52E-4EFB-BD2F-CF1B71C0F5CD}" dt="2024-02-22T13:39:10.900" v="2499" actId="478"/>
          <ac:picMkLst>
            <pc:docMk/>
            <pc:sldMk cId="366508710" sldId="266"/>
            <ac:picMk id="33" creationId="{DF3E5D7E-B7D2-BE73-851C-F5C148E2B428}"/>
          </ac:picMkLst>
        </pc:picChg>
        <pc:picChg chg="add mod">
          <ac:chgData name="Tomotaka Kuroda" userId="6ccceea8bc0bd054" providerId="LiveId" clId="{F8C6529A-C52E-4EFB-BD2F-CF1B71C0F5CD}" dt="2024-02-22T14:50:08.316" v="3474" actId="1076"/>
          <ac:picMkLst>
            <pc:docMk/>
            <pc:sldMk cId="366508710" sldId="266"/>
            <ac:picMk id="38" creationId="{575CC64E-CD7E-D33C-76C0-7F26CC247851}"/>
          </ac:picMkLst>
        </pc:picChg>
        <pc:picChg chg="add mod">
          <ac:chgData name="Tomotaka Kuroda" userId="6ccceea8bc0bd054" providerId="LiveId" clId="{F8C6529A-C52E-4EFB-BD2F-CF1B71C0F5CD}" dt="2024-02-22T14:50:14.575" v="3476" actId="1076"/>
          <ac:picMkLst>
            <pc:docMk/>
            <pc:sldMk cId="366508710" sldId="266"/>
            <ac:picMk id="39" creationId="{82402A96-01C3-AF7D-666E-7C17A9ECF9F6}"/>
          </ac:picMkLst>
        </pc:picChg>
        <pc:picChg chg="add mod">
          <ac:chgData name="Tomotaka Kuroda" userId="6ccceea8bc0bd054" providerId="LiveId" clId="{F8C6529A-C52E-4EFB-BD2F-CF1B71C0F5CD}" dt="2024-02-22T15:02:36.444" v="3536" actId="1076"/>
          <ac:picMkLst>
            <pc:docMk/>
            <pc:sldMk cId="366508710" sldId="266"/>
            <ac:picMk id="3074" creationId="{507E8200-5252-5E0E-FD57-BAE1BAA6A062}"/>
          </ac:picMkLst>
        </pc:picChg>
        <pc:picChg chg="add del mod">
          <ac:chgData name="Tomotaka Kuroda" userId="6ccceea8bc0bd054" providerId="LiveId" clId="{F8C6529A-C52E-4EFB-BD2F-CF1B71C0F5CD}" dt="2024-02-22T14:36:06.313" v="3216" actId="478"/>
          <ac:picMkLst>
            <pc:docMk/>
            <pc:sldMk cId="366508710" sldId="266"/>
            <ac:picMk id="3076" creationId="{80C06FB4-C74D-4C7C-E18D-FAB82A18DD82}"/>
          </ac:picMkLst>
        </pc:picChg>
        <pc:picChg chg="add del mod">
          <ac:chgData name="Tomotaka Kuroda" userId="6ccceea8bc0bd054" providerId="LiveId" clId="{F8C6529A-C52E-4EFB-BD2F-CF1B71C0F5CD}" dt="2024-02-22T14:52:40.274" v="3482" actId="478"/>
          <ac:picMkLst>
            <pc:docMk/>
            <pc:sldMk cId="366508710" sldId="266"/>
            <ac:picMk id="3078" creationId="{507EC249-3557-6CCF-BDB4-C7B10750ECED}"/>
          </ac:picMkLst>
        </pc:picChg>
        <pc:picChg chg="add mod">
          <ac:chgData name="Tomotaka Kuroda" userId="6ccceea8bc0bd054" providerId="LiveId" clId="{F8C6529A-C52E-4EFB-BD2F-CF1B71C0F5CD}" dt="2024-02-25T08:34:53.742" v="7448" actId="1076"/>
          <ac:picMkLst>
            <pc:docMk/>
            <pc:sldMk cId="366508710" sldId="266"/>
            <ac:picMk id="3080" creationId="{E99C2E27-E2B4-677C-439D-B5B5EA0D8558}"/>
          </ac:picMkLst>
        </pc:picChg>
        <pc:picChg chg="add mod">
          <ac:chgData name="Tomotaka Kuroda" userId="6ccceea8bc0bd054" providerId="LiveId" clId="{F8C6529A-C52E-4EFB-BD2F-CF1B71C0F5CD}" dt="2024-02-22T14:52:49.645" v="3486" actId="1076"/>
          <ac:picMkLst>
            <pc:docMk/>
            <pc:sldMk cId="366508710" sldId="266"/>
            <ac:picMk id="3082" creationId="{EA55A67A-3835-97EA-1E7A-AB92B65C003A}"/>
          </ac:picMkLst>
        </pc:picChg>
        <pc:picChg chg="del mod">
          <ac:chgData name="Tomotaka Kuroda" userId="6ccceea8bc0bd054" providerId="LiveId" clId="{F8C6529A-C52E-4EFB-BD2F-CF1B71C0F5CD}" dt="2024-02-22T12:45:09.110" v="2201" actId="478"/>
          <ac:picMkLst>
            <pc:docMk/>
            <pc:sldMk cId="366508710" sldId="266"/>
            <ac:picMk id="8194" creationId="{544581B0-2F2A-0BF2-C5F8-E6F1BFAF46A3}"/>
          </ac:picMkLst>
        </pc:picChg>
        <pc:picChg chg="mod">
          <ac:chgData name="Tomotaka Kuroda" userId="6ccceea8bc0bd054" providerId="LiveId" clId="{F8C6529A-C52E-4EFB-BD2F-CF1B71C0F5CD}" dt="2024-02-23T05:07:51.464" v="6297" actId="1076"/>
          <ac:picMkLst>
            <pc:docMk/>
            <pc:sldMk cId="366508710" sldId="266"/>
            <ac:picMk id="8198" creationId="{87C9C083-7573-8F5F-F7BE-FAA46D691FD9}"/>
          </ac:picMkLst>
        </pc:picChg>
        <pc:picChg chg="mod">
          <ac:chgData name="Tomotaka Kuroda" userId="6ccceea8bc0bd054" providerId="LiveId" clId="{F8C6529A-C52E-4EFB-BD2F-CF1B71C0F5CD}" dt="2024-02-22T14:24:53.889" v="3089" actId="1076"/>
          <ac:picMkLst>
            <pc:docMk/>
            <pc:sldMk cId="366508710" sldId="266"/>
            <ac:picMk id="8200" creationId="{C4834F40-4899-C9BE-6B8A-5F8FC4C7AEB9}"/>
          </ac:picMkLst>
        </pc:picChg>
        <pc:picChg chg="del mod">
          <ac:chgData name="Tomotaka Kuroda" userId="6ccceea8bc0bd054" providerId="LiveId" clId="{F8C6529A-C52E-4EFB-BD2F-CF1B71C0F5CD}" dt="2024-02-22T14:24:27.843" v="3086" actId="478"/>
          <ac:picMkLst>
            <pc:docMk/>
            <pc:sldMk cId="366508710" sldId="266"/>
            <ac:picMk id="8206" creationId="{8001A8BF-3B71-F7BC-24BE-E4CD5703C29C}"/>
          </ac:picMkLst>
        </pc:picChg>
        <pc:cxnChg chg="del mod">
          <ac:chgData name="Tomotaka Kuroda" userId="6ccceea8bc0bd054" providerId="LiveId" clId="{F8C6529A-C52E-4EFB-BD2F-CF1B71C0F5CD}" dt="2024-02-22T13:58:50.061" v="2742" actId="478"/>
          <ac:cxnSpMkLst>
            <pc:docMk/>
            <pc:sldMk cId="366508710" sldId="266"/>
            <ac:cxnSpMk id="19" creationId="{6E702F4E-8E07-F0C3-1881-4A914E963740}"/>
          </ac:cxnSpMkLst>
        </pc:cxnChg>
        <pc:cxnChg chg="add del mod">
          <ac:chgData name="Tomotaka Kuroda" userId="6ccceea8bc0bd054" providerId="LiveId" clId="{F8C6529A-C52E-4EFB-BD2F-CF1B71C0F5CD}" dt="2024-02-22T13:47:36.200" v="2558" actId="478"/>
          <ac:cxnSpMkLst>
            <pc:docMk/>
            <pc:sldMk cId="366508710" sldId="266"/>
            <ac:cxnSpMk id="34" creationId="{9E41483E-272B-57E8-FCD2-07B2764977C1}"/>
          </ac:cxnSpMkLst>
        </pc:cxnChg>
        <pc:cxnChg chg="add mod">
          <ac:chgData name="Tomotaka Kuroda" userId="6ccceea8bc0bd054" providerId="LiveId" clId="{F8C6529A-C52E-4EFB-BD2F-CF1B71C0F5CD}" dt="2024-02-22T14:50:08.316" v="3474" actId="1076"/>
          <ac:cxnSpMkLst>
            <pc:docMk/>
            <pc:sldMk cId="366508710" sldId="266"/>
            <ac:cxnSpMk id="35" creationId="{9799F881-4830-9E3A-F1D1-4868B77DBA45}"/>
          </ac:cxnSpMkLst>
        </pc:cxnChg>
        <pc:cxnChg chg="add mod">
          <ac:chgData name="Tomotaka Kuroda" userId="6ccceea8bc0bd054" providerId="LiveId" clId="{F8C6529A-C52E-4EFB-BD2F-CF1B71C0F5CD}" dt="2024-02-22T14:50:08.316" v="3474" actId="1076"/>
          <ac:cxnSpMkLst>
            <pc:docMk/>
            <pc:sldMk cId="366508710" sldId="266"/>
            <ac:cxnSpMk id="36" creationId="{3B2AA1B9-6191-E4A8-A5E2-10207B1286DC}"/>
          </ac:cxnSpMkLst>
        </pc:cxnChg>
        <pc:cxnChg chg="add del mod">
          <ac:chgData name="Tomotaka Kuroda" userId="6ccceea8bc0bd054" providerId="LiveId" clId="{F8C6529A-C52E-4EFB-BD2F-CF1B71C0F5CD}" dt="2024-02-22T13:38:59.158" v="2497" actId="478"/>
          <ac:cxnSpMkLst>
            <pc:docMk/>
            <pc:sldMk cId="366508710" sldId="266"/>
            <ac:cxnSpMk id="41" creationId="{C2369513-7486-3E3C-35B7-8C288A11DD54}"/>
          </ac:cxnSpMkLst>
        </pc:cxnChg>
        <pc:cxnChg chg="add del mod">
          <ac:chgData name="Tomotaka Kuroda" userId="6ccceea8bc0bd054" providerId="LiveId" clId="{F8C6529A-C52E-4EFB-BD2F-CF1B71C0F5CD}" dt="2024-02-22T13:38:59.158" v="2497" actId="478"/>
          <ac:cxnSpMkLst>
            <pc:docMk/>
            <pc:sldMk cId="366508710" sldId="266"/>
            <ac:cxnSpMk id="42" creationId="{AD29E434-948D-A57F-501B-81C699289CE2}"/>
          </ac:cxnSpMkLst>
        </pc:cxnChg>
        <pc:cxnChg chg="add del mod">
          <ac:chgData name="Tomotaka Kuroda" userId="6ccceea8bc0bd054" providerId="LiveId" clId="{F8C6529A-C52E-4EFB-BD2F-CF1B71C0F5CD}" dt="2024-02-22T14:14:51.137" v="2966" actId="478"/>
          <ac:cxnSpMkLst>
            <pc:docMk/>
            <pc:sldMk cId="366508710" sldId="266"/>
            <ac:cxnSpMk id="8193" creationId="{4835AE10-FA71-71D8-BC83-29F903004B53}"/>
          </ac:cxnSpMkLst>
        </pc:cxnChg>
        <pc:cxnChg chg="add mod">
          <ac:chgData name="Tomotaka Kuroda" userId="6ccceea8bc0bd054" providerId="LiveId" clId="{F8C6529A-C52E-4EFB-BD2F-CF1B71C0F5CD}" dt="2024-02-25T08:25:31.694" v="7408" actId="14100"/>
          <ac:cxnSpMkLst>
            <pc:docMk/>
            <pc:sldMk cId="366508710" sldId="266"/>
            <ac:cxnSpMk id="8212" creationId="{382E80C9-93C3-EAF5-F6BD-6144BC9EF98F}"/>
          </ac:cxnSpMkLst>
        </pc:cxnChg>
        <pc:cxnChg chg="add mod">
          <ac:chgData name="Tomotaka Kuroda" userId="6ccceea8bc0bd054" providerId="LiveId" clId="{F8C6529A-C52E-4EFB-BD2F-CF1B71C0F5CD}" dt="2024-02-22T15:18:11.203" v="3572" actId="208"/>
          <ac:cxnSpMkLst>
            <pc:docMk/>
            <pc:sldMk cId="366508710" sldId="266"/>
            <ac:cxnSpMk id="8220" creationId="{C80CCA63-2847-CABE-A175-69291E183A04}"/>
          </ac:cxnSpMkLst>
        </pc:cxnChg>
      </pc:sldChg>
      <pc:sldChg chg="del">
        <pc:chgData name="Tomotaka Kuroda" userId="6ccceea8bc0bd054" providerId="LiveId" clId="{F8C6529A-C52E-4EFB-BD2F-CF1B71C0F5CD}" dt="2024-02-22T10:06:59.929" v="369" actId="47"/>
        <pc:sldMkLst>
          <pc:docMk/>
          <pc:sldMk cId="439468319" sldId="267"/>
        </pc:sldMkLst>
      </pc:sldChg>
      <pc:sldChg chg="addSp delSp modSp mod modNotesTx">
        <pc:chgData name="Tomotaka Kuroda" userId="6ccceea8bc0bd054" providerId="LiveId" clId="{F8C6529A-C52E-4EFB-BD2F-CF1B71C0F5CD}" dt="2024-02-27T02:27:10.250" v="8802"/>
        <pc:sldMkLst>
          <pc:docMk/>
          <pc:sldMk cId="2665726955" sldId="268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2665726955" sldId="268"/>
            <ac:spMk id="2" creationId="{4A2DA5BE-9681-3953-07D3-EFAE2EFBFBB7}"/>
          </ac:spMkLst>
        </pc:spChg>
        <pc:spChg chg="mod">
          <ac:chgData name="Tomotaka Kuroda" userId="6ccceea8bc0bd054" providerId="LiveId" clId="{F8C6529A-C52E-4EFB-BD2F-CF1B71C0F5CD}" dt="2024-02-25T05:08:06.496" v="6435" actId="1076"/>
          <ac:spMkLst>
            <pc:docMk/>
            <pc:sldMk cId="2665726955" sldId="268"/>
            <ac:spMk id="3" creationId="{FE582749-6442-E20F-C7A9-06F776D4B64A}"/>
          </ac:spMkLst>
        </pc:spChg>
        <pc:spChg chg="mod">
          <ac:chgData name="Tomotaka Kuroda" userId="6ccceea8bc0bd054" providerId="LiveId" clId="{F8C6529A-C52E-4EFB-BD2F-CF1B71C0F5CD}" dt="2024-02-25T05:07:42.046" v="6431" actId="1076"/>
          <ac:spMkLst>
            <pc:docMk/>
            <pc:sldMk cId="2665726955" sldId="268"/>
            <ac:spMk id="4" creationId="{84E3D2ED-C2A7-859E-34B2-F33F125F79FB}"/>
          </ac:spMkLst>
        </pc:spChg>
        <pc:spChg chg="mod">
          <ac:chgData name="Tomotaka Kuroda" userId="6ccceea8bc0bd054" providerId="LiveId" clId="{F8C6529A-C52E-4EFB-BD2F-CF1B71C0F5CD}" dt="2024-02-25T05:08:11.584" v="6436" actId="1076"/>
          <ac:spMkLst>
            <pc:docMk/>
            <pc:sldMk cId="2665726955" sldId="268"/>
            <ac:spMk id="5" creationId="{42CDF8DC-07FD-432B-76B0-235157ECEDDD}"/>
          </ac:spMkLst>
        </pc:spChg>
        <pc:spChg chg="mod">
          <ac:chgData name="Tomotaka Kuroda" userId="6ccceea8bc0bd054" providerId="LiveId" clId="{F8C6529A-C52E-4EFB-BD2F-CF1B71C0F5CD}" dt="2024-02-25T05:08:51.935" v="6442" actId="1076"/>
          <ac:spMkLst>
            <pc:docMk/>
            <pc:sldMk cId="2665726955" sldId="268"/>
            <ac:spMk id="6" creationId="{CB943A36-89EE-9A29-E418-2AF444406A7A}"/>
          </ac:spMkLst>
        </pc:spChg>
        <pc:spChg chg="mod">
          <ac:chgData name="Tomotaka Kuroda" userId="6ccceea8bc0bd054" providerId="LiveId" clId="{F8C6529A-C52E-4EFB-BD2F-CF1B71C0F5CD}" dt="2024-02-25T05:08:40.336" v="6441" actId="1076"/>
          <ac:spMkLst>
            <pc:docMk/>
            <pc:sldMk cId="2665726955" sldId="268"/>
            <ac:spMk id="8" creationId="{B13FF29D-03C3-68F4-D14D-394C65DBBFF1}"/>
          </ac:spMkLst>
        </pc:spChg>
        <pc:spChg chg="mod">
          <ac:chgData name="Tomotaka Kuroda" userId="6ccceea8bc0bd054" providerId="LiveId" clId="{F8C6529A-C52E-4EFB-BD2F-CF1B71C0F5CD}" dt="2024-02-25T05:08:51.935" v="6442" actId="1076"/>
          <ac:spMkLst>
            <pc:docMk/>
            <pc:sldMk cId="2665726955" sldId="268"/>
            <ac:spMk id="9" creationId="{C8E00014-ECB2-AAF4-08FA-DB41A76F0606}"/>
          </ac:spMkLst>
        </pc:spChg>
        <pc:spChg chg="mod">
          <ac:chgData name="Tomotaka Kuroda" userId="6ccceea8bc0bd054" providerId="LiveId" clId="{F8C6529A-C52E-4EFB-BD2F-CF1B71C0F5CD}" dt="2024-02-25T05:09:18.956" v="6446" actId="1076"/>
          <ac:spMkLst>
            <pc:docMk/>
            <pc:sldMk cId="2665726955" sldId="268"/>
            <ac:spMk id="10" creationId="{D2321724-3E7F-1C60-C93B-EC1A04F8F310}"/>
          </ac:spMkLst>
        </pc:spChg>
        <pc:spChg chg="mod">
          <ac:chgData name="Tomotaka Kuroda" userId="6ccceea8bc0bd054" providerId="LiveId" clId="{F8C6529A-C52E-4EFB-BD2F-CF1B71C0F5CD}" dt="2024-02-25T05:09:39.344" v="6448" actId="1076"/>
          <ac:spMkLst>
            <pc:docMk/>
            <pc:sldMk cId="2665726955" sldId="268"/>
            <ac:spMk id="13" creationId="{46AA8798-E7F8-4F40-2BEB-A04704AC49A3}"/>
          </ac:spMkLst>
        </pc:spChg>
        <pc:spChg chg="add mod">
          <ac:chgData name="Tomotaka Kuroda" userId="6ccceea8bc0bd054" providerId="LiveId" clId="{F8C6529A-C52E-4EFB-BD2F-CF1B71C0F5CD}" dt="2024-02-26T12:14:33.648" v="8787" actId="20577"/>
          <ac:spMkLst>
            <pc:docMk/>
            <pc:sldMk cId="2665726955" sldId="268"/>
            <ac:spMk id="14" creationId="{0229BA35-6296-1C7A-E644-4541A471E655}"/>
          </ac:spMkLst>
        </pc:spChg>
        <pc:spChg chg="mod">
          <ac:chgData name="Tomotaka Kuroda" userId="6ccceea8bc0bd054" providerId="LiveId" clId="{F8C6529A-C52E-4EFB-BD2F-CF1B71C0F5CD}" dt="2024-02-25T05:09:39.344" v="6448" actId="1076"/>
          <ac:spMkLst>
            <pc:docMk/>
            <pc:sldMk cId="2665726955" sldId="268"/>
            <ac:spMk id="17" creationId="{FD5A84DF-86AE-3F89-231B-ACF176912329}"/>
          </ac:spMkLst>
        </pc:spChg>
        <pc:spChg chg="add mod ord">
          <ac:chgData name="Tomotaka Kuroda" userId="6ccceea8bc0bd054" providerId="LiveId" clId="{F8C6529A-C52E-4EFB-BD2F-CF1B71C0F5CD}" dt="2024-02-25T05:44:25.051" v="6578" actId="1076"/>
          <ac:spMkLst>
            <pc:docMk/>
            <pc:sldMk cId="2665726955" sldId="268"/>
            <ac:spMk id="18" creationId="{0F5EACD8-78C6-81A7-7432-45159CCF239C}"/>
          </ac:spMkLst>
        </pc:spChg>
        <pc:spChg chg="mod">
          <ac:chgData name="Tomotaka Kuroda" userId="6ccceea8bc0bd054" providerId="LiveId" clId="{F8C6529A-C52E-4EFB-BD2F-CF1B71C0F5CD}" dt="2024-02-25T05:09:31.564" v="6447" actId="1076"/>
          <ac:spMkLst>
            <pc:docMk/>
            <pc:sldMk cId="2665726955" sldId="268"/>
            <ac:spMk id="19" creationId="{2EAFE64C-50BC-CD00-A304-D3F0D9214E47}"/>
          </ac:spMkLst>
        </pc:spChg>
        <pc:spChg chg="del mod">
          <ac:chgData name="Tomotaka Kuroda" userId="6ccceea8bc0bd054" providerId="LiveId" clId="{F8C6529A-C52E-4EFB-BD2F-CF1B71C0F5CD}" dt="2024-02-25T04:58:19.106" v="6331" actId="21"/>
          <ac:spMkLst>
            <pc:docMk/>
            <pc:sldMk cId="2665726955" sldId="268"/>
            <ac:spMk id="20" creationId="{0F5EACD8-78C6-81A7-7432-45159CCF239C}"/>
          </ac:spMkLst>
        </pc:spChg>
        <pc:spChg chg="del">
          <ac:chgData name="Tomotaka Kuroda" userId="6ccceea8bc0bd054" providerId="LiveId" clId="{F8C6529A-C52E-4EFB-BD2F-CF1B71C0F5CD}" dt="2024-02-25T04:58:19.106" v="6331" actId="21"/>
          <ac:spMkLst>
            <pc:docMk/>
            <pc:sldMk cId="2665726955" sldId="268"/>
            <ac:spMk id="21" creationId="{905F4818-BEE2-8429-79D3-F5E269CB813A}"/>
          </ac:spMkLst>
        </pc:spChg>
        <pc:spChg chg="mod">
          <ac:chgData name="Tomotaka Kuroda" userId="6ccceea8bc0bd054" providerId="LiveId" clId="{F8C6529A-C52E-4EFB-BD2F-CF1B71C0F5CD}" dt="2024-02-25T05:09:31.564" v="6447" actId="1076"/>
          <ac:spMkLst>
            <pc:docMk/>
            <pc:sldMk cId="2665726955" sldId="268"/>
            <ac:spMk id="22" creationId="{D26A3347-966D-CE96-BC44-6FCF4F564692}"/>
          </ac:spMkLst>
        </pc:spChg>
        <pc:spChg chg="mod">
          <ac:chgData name="Tomotaka Kuroda" userId="6ccceea8bc0bd054" providerId="LiveId" clId="{F8C6529A-C52E-4EFB-BD2F-CF1B71C0F5CD}" dt="2024-02-25T05:09:31.564" v="6447" actId="1076"/>
          <ac:spMkLst>
            <pc:docMk/>
            <pc:sldMk cId="2665726955" sldId="268"/>
            <ac:spMk id="23" creationId="{E7A8DCA8-26BB-22FE-8D27-8C0B69B4817A}"/>
          </ac:spMkLst>
        </pc:spChg>
        <pc:spChg chg="add del mod">
          <ac:chgData name="Tomotaka Kuroda" userId="6ccceea8bc0bd054" providerId="LiveId" clId="{F8C6529A-C52E-4EFB-BD2F-CF1B71C0F5CD}" dt="2024-02-25T05:01:16.566" v="6373" actId="478"/>
          <ac:spMkLst>
            <pc:docMk/>
            <pc:sldMk cId="2665726955" sldId="268"/>
            <ac:spMk id="24" creationId="{905F4818-BEE2-8429-79D3-F5E269CB813A}"/>
          </ac:spMkLst>
        </pc:spChg>
        <pc:spChg chg="mod">
          <ac:chgData name="Tomotaka Kuroda" userId="6ccceea8bc0bd054" providerId="LiveId" clId="{F8C6529A-C52E-4EFB-BD2F-CF1B71C0F5CD}" dt="2024-02-25T05:09:31.564" v="6447" actId="1076"/>
          <ac:spMkLst>
            <pc:docMk/>
            <pc:sldMk cId="2665726955" sldId="268"/>
            <ac:spMk id="25" creationId="{61010D79-102B-13CA-427F-37FA82C802DE}"/>
          </ac:spMkLst>
        </pc:spChg>
        <pc:spChg chg="mod">
          <ac:chgData name="Tomotaka Kuroda" userId="6ccceea8bc0bd054" providerId="LiveId" clId="{F8C6529A-C52E-4EFB-BD2F-CF1B71C0F5CD}" dt="2024-02-25T05:09:31.564" v="6447" actId="1076"/>
          <ac:spMkLst>
            <pc:docMk/>
            <pc:sldMk cId="2665726955" sldId="268"/>
            <ac:spMk id="26" creationId="{A99816A1-1C0B-9EE4-4437-3CA9BE93CB1E}"/>
          </ac:spMkLst>
        </pc:spChg>
        <pc:spChg chg="add mod">
          <ac:chgData name="Tomotaka Kuroda" userId="6ccceea8bc0bd054" providerId="LiveId" clId="{F8C6529A-C52E-4EFB-BD2F-CF1B71C0F5CD}" dt="2024-02-25T05:38:43.006" v="6562" actId="1076"/>
          <ac:spMkLst>
            <pc:docMk/>
            <pc:sldMk cId="2665726955" sldId="268"/>
            <ac:spMk id="27" creationId="{100F622C-3100-2A48-028C-CAE7B976E873}"/>
          </ac:spMkLst>
        </pc:spChg>
        <pc:spChg chg="add del mod">
          <ac:chgData name="Tomotaka Kuroda" userId="6ccceea8bc0bd054" providerId="LiveId" clId="{F8C6529A-C52E-4EFB-BD2F-CF1B71C0F5CD}" dt="2024-02-25T05:01:22.267" v="6374" actId="478"/>
          <ac:spMkLst>
            <pc:docMk/>
            <pc:sldMk cId="2665726955" sldId="268"/>
            <ac:spMk id="28" creationId="{DA9FF380-9E57-D0F8-FF53-1947F0EF6211}"/>
          </ac:spMkLst>
        </pc:spChg>
        <pc:spChg chg="mod">
          <ac:chgData name="Tomotaka Kuroda" userId="6ccceea8bc0bd054" providerId="LiveId" clId="{F8C6529A-C52E-4EFB-BD2F-CF1B71C0F5CD}" dt="2024-02-25T05:09:31.564" v="6447" actId="1076"/>
          <ac:spMkLst>
            <pc:docMk/>
            <pc:sldMk cId="2665726955" sldId="268"/>
            <ac:spMk id="29" creationId="{82EF0335-C9AB-ADD0-0045-E2DD14A126F4}"/>
          </ac:spMkLst>
        </pc:spChg>
        <pc:spChg chg="add mod">
          <ac:chgData name="Tomotaka Kuroda" userId="6ccceea8bc0bd054" providerId="LiveId" clId="{F8C6529A-C52E-4EFB-BD2F-CF1B71C0F5CD}" dt="2024-02-25T05:13:49.035" v="6468" actId="1076"/>
          <ac:spMkLst>
            <pc:docMk/>
            <pc:sldMk cId="2665726955" sldId="268"/>
            <ac:spMk id="30" creationId="{C348D536-969B-20C1-8765-834F614FC44E}"/>
          </ac:spMkLst>
        </pc:spChg>
        <pc:spChg chg="add del mod">
          <ac:chgData name="Tomotaka Kuroda" userId="6ccceea8bc0bd054" providerId="LiveId" clId="{F8C6529A-C52E-4EFB-BD2F-CF1B71C0F5CD}" dt="2024-02-25T05:34:42.514" v="6498" actId="478"/>
          <ac:spMkLst>
            <pc:docMk/>
            <pc:sldMk cId="2665726955" sldId="268"/>
            <ac:spMk id="31" creationId="{CE2D2BF4-64C0-F35B-EA3F-FB2BFAD9B8B6}"/>
          </ac:spMkLst>
        </pc:spChg>
        <pc:spChg chg="mod">
          <ac:chgData name="Tomotaka Kuroda" userId="6ccceea8bc0bd054" providerId="LiveId" clId="{F8C6529A-C52E-4EFB-BD2F-CF1B71C0F5CD}" dt="2024-02-25T05:09:31.564" v="6447" actId="1076"/>
          <ac:spMkLst>
            <pc:docMk/>
            <pc:sldMk cId="2665726955" sldId="268"/>
            <ac:spMk id="32" creationId="{677A5824-F9CE-F829-DDE8-EE64C4B6C072}"/>
          </ac:spMkLst>
        </pc:spChg>
        <pc:spChg chg="del">
          <ac:chgData name="Tomotaka Kuroda" userId="6ccceea8bc0bd054" providerId="LiveId" clId="{F8C6529A-C52E-4EFB-BD2F-CF1B71C0F5CD}" dt="2024-02-25T04:58:19.106" v="6331" actId="21"/>
          <ac:spMkLst>
            <pc:docMk/>
            <pc:sldMk cId="2665726955" sldId="268"/>
            <ac:spMk id="33" creationId="{100F622C-3100-2A48-028C-CAE7B976E873}"/>
          </ac:spMkLst>
        </pc:spChg>
        <pc:spChg chg="mod">
          <ac:chgData name="Tomotaka Kuroda" userId="6ccceea8bc0bd054" providerId="LiveId" clId="{F8C6529A-C52E-4EFB-BD2F-CF1B71C0F5CD}" dt="2024-02-25T05:09:31.564" v="6447" actId="1076"/>
          <ac:spMkLst>
            <pc:docMk/>
            <pc:sldMk cId="2665726955" sldId="268"/>
            <ac:spMk id="34" creationId="{DB72D0D7-0AF1-7CBF-4C00-A5E7922053A6}"/>
          </ac:spMkLst>
        </pc:spChg>
        <pc:spChg chg="mod">
          <ac:chgData name="Tomotaka Kuroda" userId="6ccceea8bc0bd054" providerId="LiveId" clId="{F8C6529A-C52E-4EFB-BD2F-CF1B71C0F5CD}" dt="2024-02-25T05:09:31.564" v="6447" actId="1076"/>
          <ac:spMkLst>
            <pc:docMk/>
            <pc:sldMk cId="2665726955" sldId="268"/>
            <ac:spMk id="35" creationId="{2FB6C6A2-DF3F-3F6A-2369-1AC513E6D44B}"/>
          </ac:spMkLst>
        </pc:spChg>
        <pc:spChg chg="mod">
          <ac:chgData name="Tomotaka Kuroda" userId="6ccceea8bc0bd054" providerId="LiveId" clId="{F8C6529A-C52E-4EFB-BD2F-CF1B71C0F5CD}" dt="2024-02-25T05:09:31.564" v="6447" actId="1076"/>
          <ac:spMkLst>
            <pc:docMk/>
            <pc:sldMk cId="2665726955" sldId="268"/>
            <ac:spMk id="38" creationId="{A983EA44-A864-4F26-618E-9468C34FF811}"/>
          </ac:spMkLst>
        </pc:spChg>
        <pc:spChg chg="add mod">
          <ac:chgData name="Tomotaka Kuroda" userId="6ccceea8bc0bd054" providerId="LiveId" clId="{F8C6529A-C52E-4EFB-BD2F-CF1B71C0F5CD}" dt="2024-02-25T05:44:42.407" v="6582" actId="14100"/>
          <ac:spMkLst>
            <pc:docMk/>
            <pc:sldMk cId="2665726955" sldId="268"/>
            <ac:spMk id="39" creationId="{B88A08B6-1EAC-FA45-4464-87FA9E4D7B18}"/>
          </ac:spMkLst>
        </pc:spChg>
        <pc:spChg chg="add mod">
          <ac:chgData name="Tomotaka Kuroda" userId="6ccceea8bc0bd054" providerId="LiveId" clId="{F8C6529A-C52E-4EFB-BD2F-CF1B71C0F5CD}" dt="2024-02-25T05:40:03.196" v="6567" actId="207"/>
          <ac:spMkLst>
            <pc:docMk/>
            <pc:sldMk cId="2665726955" sldId="268"/>
            <ac:spMk id="40" creationId="{FC3B8112-4B0B-065C-69ED-301DED071CB2}"/>
          </ac:spMkLst>
        </pc:spChg>
        <pc:spChg chg="del">
          <ac:chgData name="Tomotaka Kuroda" userId="6ccceea8bc0bd054" providerId="LiveId" clId="{F8C6529A-C52E-4EFB-BD2F-CF1B71C0F5CD}" dt="2024-02-25T04:58:19.106" v="6331" actId="21"/>
          <ac:spMkLst>
            <pc:docMk/>
            <pc:sldMk cId="2665726955" sldId="268"/>
            <ac:spMk id="47" creationId="{DA9FF380-9E57-D0F8-FF53-1947F0EF6211}"/>
          </ac:spMkLst>
        </pc:spChg>
        <pc:spChg chg="del mod">
          <ac:chgData name="Tomotaka Kuroda" userId="6ccceea8bc0bd054" providerId="LiveId" clId="{F8C6529A-C52E-4EFB-BD2F-CF1B71C0F5CD}" dt="2024-02-25T05:13:13.312" v="6460" actId="478"/>
          <ac:spMkLst>
            <pc:docMk/>
            <pc:sldMk cId="2665726955" sldId="268"/>
            <ac:spMk id="48" creationId="{C65BA131-C9B6-5A7B-132D-D220313A8B7D}"/>
          </ac:spMkLst>
        </pc:spChg>
        <pc:spChg chg="del mod">
          <ac:chgData name="Tomotaka Kuroda" userId="6ccceea8bc0bd054" providerId="LiveId" clId="{F8C6529A-C52E-4EFB-BD2F-CF1B71C0F5CD}" dt="2024-02-25T05:13:17.118" v="6461" actId="478"/>
          <ac:spMkLst>
            <pc:docMk/>
            <pc:sldMk cId="2665726955" sldId="268"/>
            <ac:spMk id="49" creationId="{3DCEB43F-4161-F77E-2966-4B1F27967EF4}"/>
          </ac:spMkLst>
        </pc:spChg>
        <pc:spChg chg="del">
          <ac:chgData name="Tomotaka Kuroda" userId="6ccceea8bc0bd054" providerId="LiveId" clId="{F8C6529A-C52E-4EFB-BD2F-CF1B71C0F5CD}" dt="2024-02-22T15:07:50.434" v="3568" actId="478"/>
          <ac:spMkLst>
            <pc:docMk/>
            <pc:sldMk cId="2665726955" sldId="268"/>
            <ac:spMk id="50" creationId="{1C181EF7-84AF-DE91-1A5B-9B83C8278749}"/>
          </ac:spMkLst>
        </pc:spChg>
        <pc:picChg chg="mod">
          <ac:chgData name="Tomotaka Kuroda" userId="6ccceea8bc0bd054" providerId="LiveId" clId="{F8C6529A-C52E-4EFB-BD2F-CF1B71C0F5CD}" dt="2024-02-25T05:44:36.711" v="6581" actId="1076"/>
          <ac:picMkLst>
            <pc:docMk/>
            <pc:sldMk cId="2665726955" sldId="268"/>
            <ac:picMk id="7" creationId="{A0544178-C0A0-7DC3-E701-A0BDB1C25826}"/>
          </ac:picMkLst>
        </pc:picChg>
        <pc:picChg chg="add mod">
          <ac:chgData name="Tomotaka Kuroda" userId="6ccceea8bc0bd054" providerId="LiveId" clId="{F8C6529A-C52E-4EFB-BD2F-CF1B71C0F5CD}" dt="2024-02-26T12:14:29.744" v="8786" actId="1076"/>
          <ac:picMkLst>
            <pc:docMk/>
            <pc:sldMk cId="2665726955" sldId="268"/>
            <ac:picMk id="15" creationId="{57F980D5-B1DC-D5E9-3A21-65CD7F3A0CB3}"/>
          </ac:picMkLst>
        </pc:picChg>
        <pc:picChg chg="add del mod">
          <ac:chgData name="Tomotaka Kuroda" userId="6ccceea8bc0bd054" providerId="LiveId" clId="{F8C6529A-C52E-4EFB-BD2F-CF1B71C0F5CD}" dt="2024-02-25T04:55:12.223" v="6308" actId="478"/>
          <ac:picMkLst>
            <pc:docMk/>
            <pc:sldMk cId="2665726955" sldId="268"/>
            <ac:picMk id="16" creationId="{58319E9F-CE98-E8DA-1713-908EE3A44568}"/>
          </ac:picMkLst>
        </pc:picChg>
        <pc:picChg chg="add mod">
          <ac:chgData name="Tomotaka Kuroda" userId="6ccceea8bc0bd054" providerId="LiveId" clId="{F8C6529A-C52E-4EFB-BD2F-CF1B71C0F5CD}" dt="2024-02-25T05:08:06.496" v="6435" actId="1076"/>
          <ac:picMkLst>
            <pc:docMk/>
            <pc:sldMk cId="2665726955" sldId="268"/>
            <ac:picMk id="7170" creationId="{60A3E0AE-0035-9513-7FEA-FD5617A2BB39}"/>
          </ac:picMkLst>
        </pc:picChg>
        <pc:picChg chg="mod">
          <ac:chgData name="Tomotaka Kuroda" userId="6ccceea8bc0bd054" providerId="LiveId" clId="{F8C6529A-C52E-4EFB-BD2F-CF1B71C0F5CD}" dt="2024-02-25T05:38:31.296" v="6560" actId="1076"/>
          <ac:picMkLst>
            <pc:docMk/>
            <pc:sldMk cId="2665726955" sldId="268"/>
            <ac:picMk id="9218" creationId="{4378F21A-9E0C-0E82-2DB5-4F0391323999}"/>
          </ac:picMkLst>
        </pc:picChg>
        <pc:picChg chg="mod">
          <ac:chgData name="Tomotaka Kuroda" userId="6ccceea8bc0bd054" providerId="LiveId" clId="{F8C6529A-C52E-4EFB-BD2F-CF1B71C0F5CD}" dt="2024-02-25T05:09:31.564" v="6447" actId="1076"/>
          <ac:picMkLst>
            <pc:docMk/>
            <pc:sldMk cId="2665726955" sldId="268"/>
            <ac:picMk id="9224" creationId="{1680B7E6-BD9A-098E-0606-EB796BEBD059}"/>
          </ac:picMkLst>
        </pc:picChg>
        <pc:picChg chg="mod">
          <ac:chgData name="Tomotaka Kuroda" userId="6ccceea8bc0bd054" providerId="LiveId" clId="{F8C6529A-C52E-4EFB-BD2F-CF1B71C0F5CD}" dt="2024-02-25T05:09:31.564" v="6447" actId="1076"/>
          <ac:picMkLst>
            <pc:docMk/>
            <pc:sldMk cId="2665726955" sldId="268"/>
            <ac:picMk id="9226" creationId="{F06A8DF1-C306-1E5C-538C-42DA61D5BF2D}"/>
          </ac:picMkLst>
        </pc:picChg>
        <pc:picChg chg="mod">
          <ac:chgData name="Tomotaka Kuroda" userId="6ccceea8bc0bd054" providerId="LiveId" clId="{F8C6529A-C52E-4EFB-BD2F-CF1B71C0F5CD}" dt="2024-02-25T05:09:31.564" v="6447" actId="1076"/>
          <ac:picMkLst>
            <pc:docMk/>
            <pc:sldMk cId="2665726955" sldId="268"/>
            <ac:picMk id="9228" creationId="{E2B0895C-32A0-0896-9E60-FBC337365F56}"/>
          </ac:picMkLst>
        </pc:picChg>
        <pc:cxnChg chg="add del mod">
          <ac:chgData name="Tomotaka Kuroda" userId="6ccceea8bc0bd054" providerId="LiveId" clId="{F8C6529A-C52E-4EFB-BD2F-CF1B71C0F5CD}" dt="2024-02-22T15:28:53.543" v="3579" actId="478"/>
          <ac:cxnSpMkLst>
            <pc:docMk/>
            <pc:sldMk cId="2665726955" sldId="268"/>
            <ac:cxnSpMk id="11" creationId="{E626EC97-3EB6-6895-5B01-170EA3EB9A49}"/>
          </ac:cxnSpMkLst>
        </pc:cxnChg>
        <pc:cxnChg chg="add del mod">
          <ac:chgData name="Tomotaka Kuroda" userId="6ccceea8bc0bd054" providerId="LiveId" clId="{F8C6529A-C52E-4EFB-BD2F-CF1B71C0F5CD}" dt="2024-02-22T15:28:50.192" v="3578" actId="478"/>
          <ac:cxnSpMkLst>
            <pc:docMk/>
            <pc:sldMk cId="2665726955" sldId="268"/>
            <ac:cxnSpMk id="12" creationId="{2237731A-066E-60F8-9684-C21834C0F1AC}"/>
          </ac:cxnSpMkLst>
        </pc:cxnChg>
        <pc:cxnChg chg="mod">
          <ac:chgData name="Tomotaka Kuroda" userId="6ccceea8bc0bd054" providerId="LiveId" clId="{F8C6529A-C52E-4EFB-BD2F-CF1B71C0F5CD}" dt="2024-02-25T05:09:39.344" v="6448" actId="1076"/>
          <ac:cxnSpMkLst>
            <pc:docMk/>
            <pc:sldMk cId="2665726955" sldId="268"/>
            <ac:cxnSpMk id="36" creationId="{3CA74B2E-A229-530F-0FAF-5AF1F678FD26}"/>
          </ac:cxnSpMkLst>
        </pc:cxnChg>
        <pc:cxnChg chg="mod">
          <ac:chgData name="Tomotaka Kuroda" userId="6ccceea8bc0bd054" providerId="LiveId" clId="{F8C6529A-C52E-4EFB-BD2F-CF1B71C0F5CD}" dt="2024-02-25T05:09:39.344" v="6448" actId="1076"/>
          <ac:cxnSpMkLst>
            <pc:docMk/>
            <pc:sldMk cId="2665726955" sldId="268"/>
            <ac:cxnSpMk id="37" creationId="{25AF24A9-9C0C-A689-CA2A-9A487159F99A}"/>
          </ac:cxnSpMkLst>
        </pc:cxnChg>
      </pc:sldChg>
      <pc:sldChg chg="addSp delSp modSp mod">
        <pc:chgData name="Tomotaka Kuroda" userId="6ccceea8bc0bd054" providerId="LiveId" clId="{F8C6529A-C52E-4EFB-BD2F-CF1B71C0F5CD}" dt="2024-02-27T02:27:10.250" v="8802"/>
        <pc:sldMkLst>
          <pc:docMk/>
          <pc:sldMk cId="3263727545" sldId="270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3263727545" sldId="270"/>
            <ac:spMk id="2" creationId="{2F74D4BA-C10E-B15F-6F3C-FAD3767E50DE}"/>
          </ac:spMkLst>
        </pc:spChg>
        <pc:spChg chg="add mod">
          <ac:chgData name="Tomotaka Kuroda" userId="6ccceea8bc0bd054" providerId="LiveId" clId="{F8C6529A-C52E-4EFB-BD2F-CF1B71C0F5CD}" dt="2024-02-22T18:19:58.268" v="6089" actId="20577"/>
          <ac:spMkLst>
            <pc:docMk/>
            <pc:sldMk cId="3263727545" sldId="270"/>
            <ac:spMk id="3" creationId="{871D8B58-A03A-40FE-8AC7-D5800453109D}"/>
          </ac:spMkLst>
        </pc:spChg>
        <pc:spChg chg="add mod">
          <ac:chgData name="Tomotaka Kuroda" userId="6ccceea8bc0bd054" providerId="LiveId" clId="{F8C6529A-C52E-4EFB-BD2F-CF1B71C0F5CD}" dt="2024-02-22T18:22:13.982" v="6151" actId="20577"/>
          <ac:spMkLst>
            <pc:docMk/>
            <pc:sldMk cId="3263727545" sldId="270"/>
            <ac:spMk id="4" creationId="{F43584BB-7016-3759-E60C-C261FA86E9F8}"/>
          </ac:spMkLst>
        </pc:spChg>
        <pc:spChg chg="add del mod">
          <ac:chgData name="Tomotaka Kuroda" userId="6ccceea8bc0bd054" providerId="LiveId" clId="{F8C6529A-C52E-4EFB-BD2F-CF1B71C0F5CD}" dt="2024-02-22T18:20:40.279" v="6117" actId="478"/>
          <ac:spMkLst>
            <pc:docMk/>
            <pc:sldMk cId="3263727545" sldId="270"/>
            <ac:spMk id="5" creationId="{ADF9B40D-3842-7900-C120-F9108D8D4332}"/>
          </ac:spMkLst>
        </pc:spChg>
        <pc:spChg chg="mod">
          <ac:chgData name="Tomotaka Kuroda" userId="6ccceea8bc0bd054" providerId="LiveId" clId="{F8C6529A-C52E-4EFB-BD2F-CF1B71C0F5CD}" dt="2024-02-22T16:50:29.330" v="4451" actId="1076"/>
          <ac:spMkLst>
            <pc:docMk/>
            <pc:sldMk cId="3263727545" sldId="270"/>
            <ac:spMk id="6" creationId="{86C088B5-D172-A826-A612-F25D43F8EFAD}"/>
          </ac:spMkLst>
        </pc:spChg>
        <pc:spChg chg="del mod">
          <ac:chgData name="Tomotaka Kuroda" userId="6ccceea8bc0bd054" providerId="LiveId" clId="{F8C6529A-C52E-4EFB-BD2F-CF1B71C0F5CD}" dt="2024-02-22T16:49:46.759" v="4437" actId="478"/>
          <ac:spMkLst>
            <pc:docMk/>
            <pc:sldMk cId="3263727545" sldId="270"/>
            <ac:spMk id="7" creationId="{A32D2333-2BD6-B367-B639-2F2283773CA1}"/>
          </ac:spMkLst>
        </pc:spChg>
        <pc:spChg chg="del mod">
          <ac:chgData name="Tomotaka Kuroda" userId="6ccceea8bc0bd054" providerId="LiveId" clId="{F8C6529A-C52E-4EFB-BD2F-CF1B71C0F5CD}" dt="2024-02-22T16:49:46.759" v="4437" actId="478"/>
          <ac:spMkLst>
            <pc:docMk/>
            <pc:sldMk cId="3263727545" sldId="270"/>
            <ac:spMk id="8" creationId="{72D828F8-018A-B367-D8DF-E462EEB29B54}"/>
          </ac:spMkLst>
        </pc:spChg>
        <pc:spChg chg="mod">
          <ac:chgData name="Tomotaka Kuroda" userId="6ccceea8bc0bd054" providerId="LiveId" clId="{F8C6529A-C52E-4EFB-BD2F-CF1B71C0F5CD}" dt="2024-02-22T16:50:29.330" v="4451" actId="1076"/>
          <ac:spMkLst>
            <pc:docMk/>
            <pc:sldMk cId="3263727545" sldId="270"/>
            <ac:spMk id="9" creationId="{EADA2428-6978-C878-4314-05614BA6AB64}"/>
          </ac:spMkLst>
        </pc:spChg>
        <pc:spChg chg="mod">
          <ac:chgData name="Tomotaka Kuroda" userId="6ccceea8bc0bd054" providerId="LiveId" clId="{F8C6529A-C52E-4EFB-BD2F-CF1B71C0F5CD}" dt="2024-02-22T18:22:38.690" v="6153" actId="1076"/>
          <ac:spMkLst>
            <pc:docMk/>
            <pc:sldMk cId="3263727545" sldId="270"/>
            <ac:spMk id="10" creationId="{A19AC5E1-B39C-7DFE-7151-A487BE7DF192}"/>
          </ac:spMkLst>
        </pc:spChg>
        <pc:spChg chg="add mod">
          <ac:chgData name="Tomotaka Kuroda" userId="6ccceea8bc0bd054" providerId="LiveId" clId="{F8C6529A-C52E-4EFB-BD2F-CF1B71C0F5CD}" dt="2024-02-22T18:22:44.268" v="6154" actId="20577"/>
          <ac:spMkLst>
            <pc:docMk/>
            <pc:sldMk cId="3263727545" sldId="270"/>
            <ac:spMk id="16" creationId="{F1C9DC0A-16B4-5FAF-72D1-CAC456B7A76F}"/>
          </ac:spMkLst>
        </pc:spChg>
        <pc:spChg chg="add mod">
          <ac:chgData name="Tomotaka Kuroda" userId="6ccceea8bc0bd054" providerId="LiveId" clId="{F8C6529A-C52E-4EFB-BD2F-CF1B71C0F5CD}" dt="2024-02-22T18:22:59.954" v="6156" actId="1076"/>
          <ac:spMkLst>
            <pc:docMk/>
            <pc:sldMk cId="3263727545" sldId="270"/>
            <ac:spMk id="17" creationId="{11CF3AE4-F0AA-1B50-E5A2-64506360CD0E}"/>
          </ac:spMkLst>
        </pc:spChg>
        <pc:picChg chg="mod">
          <ac:chgData name="Tomotaka Kuroda" userId="6ccceea8bc0bd054" providerId="LiveId" clId="{F8C6529A-C52E-4EFB-BD2F-CF1B71C0F5CD}" dt="2024-02-22T16:50:29.330" v="4451" actId="1076"/>
          <ac:picMkLst>
            <pc:docMk/>
            <pc:sldMk cId="3263727545" sldId="270"/>
            <ac:picMk id="11" creationId="{F93FF3FD-A0C0-E61C-6FC4-17DE8DB345D0}"/>
          </ac:picMkLst>
        </pc:picChg>
        <pc:picChg chg="mod">
          <ac:chgData name="Tomotaka Kuroda" userId="6ccceea8bc0bd054" providerId="LiveId" clId="{F8C6529A-C52E-4EFB-BD2F-CF1B71C0F5CD}" dt="2024-02-22T16:50:39.808" v="4453" actId="1076"/>
          <ac:picMkLst>
            <pc:docMk/>
            <pc:sldMk cId="3263727545" sldId="270"/>
            <ac:picMk id="12" creationId="{F42605E0-35FC-BA9A-9CA1-45BCA7FEC04A}"/>
          </ac:picMkLst>
        </pc:picChg>
        <pc:picChg chg="add del mod">
          <ac:chgData name="Tomotaka Kuroda" userId="6ccceea8bc0bd054" providerId="LiveId" clId="{F8C6529A-C52E-4EFB-BD2F-CF1B71C0F5CD}" dt="2024-02-22T18:20:28.078" v="6115" actId="478"/>
          <ac:picMkLst>
            <pc:docMk/>
            <pc:sldMk cId="3263727545" sldId="270"/>
            <ac:picMk id="13" creationId="{6FA0B251-4F0F-0CAD-5752-BD9E74810433}"/>
          </ac:picMkLst>
        </pc:picChg>
        <pc:picChg chg="add del mod">
          <ac:chgData name="Tomotaka Kuroda" userId="6ccceea8bc0bd054" providerId="LiveId" clId="{F8C6529A-C52E-4EFB-BD2F-CF1B71C0F5CD}" dt="2024-02-22T18:21:52.836" v="6130" actId="478"/>
          <ac:picMkLst>
            <pc:docMk/>
            <pc:sldMk cId="3263727545" sldId="270"/>
            <ac:picMk id="14" creationId="{81ECE5A0-C934-53F2-BAA0-0E234CF1EA0E}"/>
          </ac:picMkLst>
        </pc:picChg>
      </pc:sldChg>
      <pc:sldChg chg="del ord">
        <pc:chgData name="Tomotaka Kuroda" userId="6ccceea8bc0bd054" providerId="LiveId" clId="{F8C6529A-C52E-4EFB-BD2F-CF1B71C0F5CD}" dt="2024-02-25T05:02:40.620" v="6379" actId="47"/>
        <pc:sldMkLst>
          <pc:docMk/>
          <pc:sldMk cId="1656496346" sldId="271"/>
        </pc:sldMkLst>
      </pc:sldChg>
      <pc:sldChg chg="addSp delSp modSp mod modAnim">
        <pc:chgData name="Tomotaka Kuroda" userId="6ccceea8bc0bd054" providerId="LiveId" clId="{F8C6529A-C52E-4EFB-BD2F-CF1B71C0F5CD}" dt="2024-02-27T02:27:10.250" v="8802"/>
        <pc:sldMkLst>
          <pc:docMk/>
          <pc:sldMk cId="3753756167" sldId="272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3753756167" sldId="272"/>
            <ac:spMk id="2" creationId="{9EF15C70-942E-A87E-A50D-42F99111E66E}"/>
          </ac:spMkLst>
        </pc:spChg>
        <pc:spChg chg="del mod">
          <ac:chgData name="Tomotaka Kuroda" userId="6ccceea8bc0bd054" providerId="LiveId" clId="{F8C6529A-C52E-4EFB-BD2F-CF1B71C0F5CD}" dt="2024-02-22T17:31:20.799" v="5218" actId="478"/>
          <ac:spMkLst>
            <pc:docMk/>
            <pc:sldMk cId="3753756167" sldId="272"/>
            <ac:spMk id="3" creationId="{43E00870-1451-90AB-EF15-C514B1026A9A}"/>
          </ac:spMkLst>
        </pc:spChg>
        <pc:spChg chg="del mod">
          <ac:chgData name="Tomotaka Kuroda" userId="6ccceea8bc0bd054" providerId="LiveId" clId="{F8C6529A-C52E-4EFB-BD2F-CF1B71C0F5CD}" dt="2024-02-22T16:53:22.030" v="4486" actId="478"/>
          <ac:spMkLst>
            <pc:docMk/>
            <pc:sldMk cId="3753756167" sldId="272"/>
            <ac:spMk id="4" creationId="{89399A44-8ECC-5D21-B1B3-CEA285228547}"/>
          </ac:spMkLst>
        </pc:spChg>
        <pc:spChg chg="del">
          <ac:chgData name="Tomotaka Kuroda" userId="6ccceea8bc0bd054" providerId="LiveId" clId="{F8C6529A-C52E-4EFB-BD2F-CF1B71C0F5CD}" dt="2024-02-22T16:54:15.447" v="4550" actId="478"/>
          <ac:spMkLst>
            <pc:docMk/>
            <pc:sldMk cId="3753756167" sldId="272"/>
            <ac:spMk id="5" creationId="{DC9CBF3A-71D6-18FD-183C-1D32310E4A73}"/>
          </ac:spMkLst>
        </pc:spChg>
        <pc:spChg chg="del mod">
          <ac:chgData name="Tomotaka Kuroda" userId="6ccceea8bc0bd054" providerId="LiveId" clId="{F8C6529A-C52E-4EFB-BD2F-CF1B71C0F5CD}" dt="2024-02-22T17:01:25.234" v="4750" actId="478"/>
          <ac:spMkLst>
            <pc:docMk/>
            <pc:sldMk cId="3753756167" sldId="272"/>
            <ac:spMk id="6" creationId="{7AE6BC77-1622-89B3-EF9B-23BFA90F39EF}"/>
          </ac:spMkLst>
        </pc:spChg>
        <pc:spChg chg="del mod">
          <ac:chgData name="Tomotaka Kuroda" userId="6ccceea8bc0bd054" providerId="LiveId" clId="{F8C6529A-C52E-4EFB-BD2F-CF1B71C0F5CD}" dt="2024-02-25T09:11:38.639" v="7881" actId="478"/>
          <ac:spMkLst>
            <pc:docMk/>
            <pc:sldMk cId="3753756167" sldId="272"/>
            <ac:spMk id="7" creationId="{BAAF7A5F-8A7E-CDA8-11E9-E855151E3164}"/>
          </ac:spMkLst>
        </pc:spChg>
        <pc:spChg chg="mod ord">
          <ac:chgData name="Tomotaka Kuroda" userId="6ccceea8bc0bd054" providerId="LiveId" clId="{F8C6529A-C52E-4EFB-BD2F-CF1B71C0F5CD}" dt="2024-02-25T09:43:05.312" v="8492" actId="14100"/>
          <ac:spMkLst>
            <pc:docMk/>
            <pc:sldMk cId="3753756167" sldId="272"/>
            <ac:spMk id="8" creationId="{662CEE18-6EBE-6F3D-EB4E-AF4C7823CBF9}"/>
          </ac:spMkLst>
        </pc:spChg>
        <pc:spChg chg="del mod">
          <ac:chgData name="Tomotaka Kuroda" userId="6ccceea8bc0bd054" providerId="LiveId" clId="{F8C6529A-C52E-4EFB-BD2F-CF1B71C0F5CD}" dt="2024-02-22T17:31:41.314" v="5222" actId="478"/>
          <ac:spMkLst>
            <pc:docMk/>
            <pc:sldMk cId="3753756167" sldId="272"/>
            <ac:spMk id="9" creationId="{31896351-B26B-CF23-22CE-E06EA9536B67}"/>
          </ac:spMkLst>
        </pc:spChg>
        <pc:spChg chg="add del mod">
          <ac:chgData name="Tomotaka Kuroda" userId="6ccceea8bc0bd054" providerId="LiveId" clId="{F8C6529A-C52E-4EFB-BD2F-CF1B71C0F5CD}" dt="2024-02-25T09:09:46.249" v="7875" actId="478"/>
          <ac:spMkLst>
            <pc:docMk/>
            <pc:sldMk cId="3753756167" sldId="272"/>
            <ac:spMk id="11" creationId="{1BFFD440-B7E9-D8A7-0D1E-2F32021B601B}"/>
          </ac:spMkLst>
        </pc:spChg>
        <pc:spChg chg="del">
          <ac:chgData name="Tomotaka Kuroda" userId="6ccceea8bc0bd054" providerId="LiveId" clId="{F8C6529A-C52E-4EFB-BD2F-CF1B71C0F5CD}" dt="2024-02-22T16:57:10.389" v="4631" actId="478"/>
          <ac:spMkLst>
            <pc:docMk/>
            <pc:sldMk cId="3753756167" sldId="272"/>
            <ac:spMk id="12" creationId="{A661D32E-200F-A442-271A-EAB2C5C328F7}"/>
          </ac:spMkLst>
        </pc:spChg>
        <pc:spChg chg="del">
          <ac:chgData name="Tomotaka Kuroda" userId="6ccceea8bc0bd054" providerId="LiveId" clId="{F8C6529A-C52E-4EFB-BD2F-CF1B71C0F5CD}" dt="2024-02-22T17:00:15.356" v="4737" actId="478"/>
          <ac:spMkLst>
            <pc:docMk/>
            <pc:sldMk cId="3753756167" sldId="272"/>
            <ac:spMk id="13" creationId="{66A88524-F431-4A2F-9792-9588D58DB272}"/>
          </ac:spMkLst>
        </pc:spChg>
        <pc:spChg chg="add del mod ord">
          <ac:chgData name="Tomotaka Kuroda" userId="6ccceea8bc0bd054" providerId="LiveId" clId="{F8C6529A-C52E-4EFB-BD2F-CF1B71C0F5CD}" dt="2024-02-25T09:18:27.067" v="8096" actId="478"/>
          <ac:spMkLst>
            <pc:docMk/>
            <pc:sldMk cId="3753756167" sldId="272"/>
            <ac:spMk id="14" creationId="{8A8E6210-BC07-348C-5AD9-137BE9C48358}"/>
          </ac:spMkLst>
        </pc:spChg>
        <pc:spChg chg="add del mod">
          <ac:chgData name="Tomotaka Kuroda" userId="6ccceea8bc0bd054" providerId="LiveId" clId="{F8C6529A-C52E-4EFB-BD2F-CF1B71C0F5CD}" dt="2024-02-22T17:24:06.832" v="5177" actId="478"/>
          <ac:spMkLst>
            <pc:docMk/>
            <pc:sldMk cId="3753756167" sldId="272"/>
            <ac:spMk id="18" creationId="{719D2ACF-9D8D-5001-DE96-5ADF0AB0FF02}"/>
          </ac:spMkLst>
        </pc:spChg>
        <pc:spChg chg="add del mod">
          <ac:chgData name="Tomotaka Kuroda" userId="6ccceea8bc0bd054" providerId="LiveId" clId="{F8C6529A-C52E-4EFB-BD2F-CF1B71C0F5CD}" dt="2024-02-25T09:09:46.249" v="7875" actId="478"/>
          <ac:spMkLst>
            <pc:docMk/>
            <pc:sldMk cId="3753756167" sldId="272"/>
            <ac:spMk id="19" creationId="{5C668517-2611-9E72-3FA5-04C43803DBE5}"/>
          </ac:spMkLst>
        </pc:spChg>
        <pc:spChg chg="add mod ord">
          <ac:chgData name="Tomotaka Kuroda" userId="6ccceea8bc0bd054" providerId="LiveId" clId="{F8C6529A-C52E-4EFB-BD2F-CF1B71C0F5CD}" dt="2024-02-25T09:46:33.822" v="8515" actId="14100"/>
          <ac:spMkLst>
            <pc:docMk/>
            <pc:sldMk cId="3753756167" sldId="272"/>
            <ac:spMk id="20" creationId="{EB8C4B8A-3F54-AA38-AF08-AC25E09152DE}"/>
          </ac:spMkLst>
        </pc:spChg>
        <pc:spChg chg="add mod ord">
          <ac:chgData name="Tomotaka Kuroda" userId="6ccceea8bc0bd054" providerId="LiveId" clId="{F8C6529A-C52E-4EFB-BD2F-CF1B71C0F5CD}" dt="2024-02-25T09:30:57.429" v="8312" actId="1076"/>
          <ac:spMkLst>
            <pc:docMk/>
            <pc:sldMk cId="3753756167" sldId="272"/>
            <ac:spMk id="21" creationId="{4A12C12F-9D24-2CC1-7A06-01E911D89D86}"/>
          </ac:spMkLst>
        </pc:spChg>
        <pc:spChg chg="add mod">
          <ac:chgData name="Tomotaka Kuroda" userId="6ccceea8bc0bd054" providerId="LiveId" clId="{F8C6529A-C52E-4EFB-BD2F-CF1B71C0F5CD}" dt="2024-02-25T09:33:22.293" v="8373" actId="14100"/>
          <ac:spMkLst>
            <pc:docMk/>
            <pc:sldMk cId="3753756167" sldId="272"/>
            <ac:spMk id="22" creationId="{855BB9F7-5FF7-DD81-E52A-A3FF1EBE98B1}"/>
          </ac:spMkLst>
        </pc:spChg>
        <pc:spChg chg="add mod ord">
          <ac:chgData name="Tomotaka Kuroda" userId="6ccceea8bc0bd054" providerId="LiveId" clId="{F8C6529A-C52E-4EFB-BD2F-CF1B71C0F5CD}" dt="2024-02-25T09:30:45.189" v="8308" actId="1076"/>
          <ac:spMkLst>
            <pc:docMk/>
            <pc:sldMk cId="3753756167" sldId="272"/>
            <ac:spMk id="23" creationId="{BA4862F7-9FF7-7DB0-4BF4-16AE81EDE17B}"/>
          </ac:spMkLst>
        </pc:spChg>
        <pc:spChg chg="add mod">
          <ac:chgData name="Tomotaka Kuroda" userId="6ccceea8bc0bd054" providerId="LiveId" clId="{F8C6529A-C52E-4EFB-BD2F-CF1B71C0F5CD}" dt="2024-02-25T09:33:10.231" v="8371" actId="1076"/>
          <ac:spMkLst>
            <pc:docMk/>
            <pc:sldMk cId="3753756167" sldId="272"/>
            <ac:spMk id="24" creationId="{B2F7FDA7-2AE7-FB97-C0DD-A1A585FE7C4C}"/>
          </ac:spMkLst>
        </pc:spChg>
        <pc:spChg chg="add del mod">
          <ac:chgData name="Tomotaka Kuroda" userId="6ccceea8bc0bd054" providerId="LiveId" clId="{F8C6529A-C52E-4EFB-BD2F-CF1B71C0F5CD}" dt="2024-02-25T09:42:55.466" v="8491" actId="478"/>
          <ac:spMkLst>
            <pc:docMk/>
            <pc:sldMk cId="3753756167" sldId="272"/>
            <ac:spMk id="25" creationId="{9E2D4FF1-9547-000A-22ED-062D55F36071}"/>
          </ac:spMkLst>
        </pc:spChg>
        <pc:spChg chg="add del mod">
          <ac:chgData name="Tomotaka Kuroda" userId="6ccceea8bc0bd054" providerId="LiveId" clId="{F8C6529A-C52E-4EFB-BD2F-CF1B71C0F5CD}" dt="2024-02-25T09:34:18.738" v="8379" actId="478"/>
          <ac:spMkLst>
            <pc:docMk/>
            <pc:sldMk cId="3753756167" sldId="272"/>
            <ac:spMk id="27" creationId="{C45F068A-ED45-7C32-9171-AC7A6C777D55}"/>
          </ac:spMkLst>
        </pc:spChg>
        <pc:spChg chg="add del mod">
          <ac:chgData name="Tomotaka Kuroda" userId="6ccceea8bc0bd054" providerId="LiveId" clId="{F8C6529A-C52E-4EFB-BD2F-CF1B71C0F5CD}" dt="2024-02-25T09:18:27.067" v="8096" actId="478"/>
          <ac:spMkLst>
            <pc:docMk/>
            <pc:sldMk cId="3753756167" sldId="272"/>
            <ac:spMk id="28" creationId="{7C22612C-B6FD-006A-3ACD-1C6986E5E0CA}"/>
          </ac:spMkLst>
        </pc:spChg>
        <pc:spChg chg="add del mod">
          <ac:chgData name="Tomotaka Kuroda" userId="6ccceea8bc0bd054" providerId="LiveId" clId="{F8C6529A-C52E-4EFB-BD2F-CF1B71C0F5CD}" dt="2024-02-25T09:45:08.895" v="8497" actId="478"/>
          <ac:spMkLst>
            <pc:docMk/>
            <pc:sldMk cId="3753756167" sldId="272"/>
            <ac:spMk id="37" creationId="{093F25C7-A870-B1BC-186E-1071BFA95C54}"/>
          </ac:spMkLst>
        </pc:spChg>
        <pc:spChg chg="add del mod">
          <ac:chgData name="Tomotaka Kuroda" userId="6ccceea8bc0bd054" providerId="LiveId" clId="{F8C6529A-C52E-4EFB-BD2F-CF1B71C0F5CD}" dt="2024-02-22T17:31:27.843" v="5220" actId="478"/>
          <ac:spMkLst>
            <pc:docMk/>
            <pc:sldMk cId="3753756167" sldId="272"/>
            <ac:spMk id="42" creationId="{E45EC8BF-EF8D-DF28-3C6B-5FF20B2751C9}"/>
          </ac:spMkLst>
        </pc:spChg>
        <pc:spChg chg="add del mod">
          <ac:chgData name="Tomotaka Kuroda" userId="6ccceea8bc0bd054" providerId="LiveId" clId="{F8C6529A-C52E-4EFB-BD2F-CF1B71C0F5CD}" dt="2024-02-22T17:34:45.921" v="5351" actId="478"/>
          <ac:spMkLst>
            <pc:docMk/>
            <pc:sldMk cId="3753756167" sldId="272"/>
            <ac:spMk id="44" creationId="{F463A412-5ACF-21BE-8A93-69738071E428}"/>
          </ac:spMkLst>
        </pc:spChg>
        <pc:spChg chg="add del mod ord">
          <ac:chgData name="Tomotaka Kuroda" userId="6ccceea8bc0bd054" providerId="LiveId" clId="{F8C6529A-C52E-4EFB-BD2F-CF1B71C0F5CD}" dt="2024-02-25T09:43:35.388" v="8493" actId="21"/>
          <ac:spMkLst>
            <pc:docMk/>
            <pc:sldMk cId="3753756167" sldId="272"/>
            <ac:spMk id="45" creationId="{A0648BD7-78F6-DAF7-D491-121C5E6BAEE6}"/>
          </ac:spMkLst>
        </pc:spChg>
        <pc:spChg chg="add del mod">
          <ac:chgData name="Tomotaka Kuroda" userId="6ccceea8bc0bd054" providerId="LiveId" clId="{F8C6529A-C52E-4EFB-BD2F-CF1B71C0F5CD}" dt="2024-02-25T09:43:35.388" v="8493" actId="21"/>
          <ac:spMkLst>
            <pc:docMk/>
            <pc:sldMk cId="3753756167" sldId="272"/>
            <ac:spMk id="46" creationId="{1B2C1C8B-D0DF-D9D1-A58B-3D6014DA5A3B}"/>
          </ac:spMkLst>
        </pc:spChg>
        <pc:spChg chg="add mod">
          <ac:chgData name="Tomotaka Kuroda" userId="6ccceea8bc0bd054" providerId="LiveId" clId="{F8C6529A-C52E-4EFB-BD2F-CF1B71C0F5CD}" dt="2024-02-25T09:13:58.346" v="7975" actId="1076"/>
          <ac:spMkLst>
            <pc:docMk/>
            <pc:sldMk cId="3753756167" sldId="272"/>
            <ac:spMk id="49" creationId="{AA01BBDE-8E46-77BD-F0FE-D361A81F5691}"/>
          </ac:spMkLst>
        </pc:spChg>
        <pc:spChg chg="add mod ord">
          <ac:chgData name="Tomotaka Kuroda" userId="6ccceea8bc0bd054" providerId="LiveId" clId="{F8C6529A-C52E-4EFB-BD2F-CF1B71C0F5CD}" dt="2024-02-25T09:30:34.580" v="8306" actId="1076"/>
          <ac:spMkLst>
            <pc:docMk/>
            <pc:sldMk cId="3753756167" sldId="272"/>
            <ac:spMk id="50" creationId="{267051D8-D4EB-5535-6EBB-5055FBB9AB50}"/>
          </ac:spMkLst>
        </pc:spChg>
        <pc:spChg chg="add mod">
          <ac:chgData name="Tomotaka Kuroda" userId="6ccceea8bc0bd054" providerId="LiveId" clId="{F8C6529A-C52E-4EFB-BD2F-CF1B71C0F5CD}" dt="2024-02-25T09:30:34.580" v="8306" actId="1076"/>
          <ac:spMkLst>
            <pc:docMk/>
            <pc:sldMk cId="3753756167" sldId="272"/>
            <ac:spMk id="51" creationId="{DC6D601E-048B-F8DB-558A-498BBF34EDC7}"/>
          </ac:spMkLst>
        </pc:spChg>
        <pc:spChg chg="add mod">
          <ac:chgData name="Tomotaka Kuroda" userId="6ccceea8bc0bd054" providerId="LiveId" clId="{F8C6529A-C52E-4EFB-BD2F-CF1B71C0F5CD}" dt="2024-02-25T09:30:34.580" v="8306" actId="1076"/>
          <ac:spMkLst>
            <pc:docMk/>
            <pc:sldMk cId="3753756167" sldId="272"/>
            <ac:spMk id="52" creationId="{DB7575EF-577E-F698-F1BA-2B66F9C4D2E0}"/>
          </ac:spMkLst>
        </pc:spChg>
        <pc:spChg chg="add mod">
          <ac:chgData name="Tomotaka Kuroda" userId="6ccceea8bc0bd054" providerId="LiveId" clId="{F8C6529A-C52E-4EFB-BD2F-CF1B71C0F5CD}" dt="2024-02-25T09:30:34.580" v="8306" actId="1076"/>
          <ac:spMkLst>
            <pc:docMk/>
            <pc:sldMk cId="3753756167" sldId="272"/>
            <ac:spMk id="53" creationId="{9E9A257C-4FCC-726E-F127-0F66E2759651}"/>
          </ac:spMkLst>
        </pc:spChg>
        <pc:spChg chg="add mod">
          <ac:chgData name="Tomotaka Kuroda" userId="6ccceea8bc0bd054" providerId="LiveId" clId="{F8C6529A-C52E-4EFB-BD2F-CF1B71C0F5CD}" dt="2024-02-25T09:30:34.580" v="8306" actId="1076"/>
          <ac:spMkLst>
            <pc:docMk/>
            <pc:sldMk cId="3753756167" sldId="272"/>
            <ac:spMk id="54" creationId="{4022F58F-2794-D3E2-93A4-CBD98DE44979}"/>
          </ac:spMkLst>
        </pc:spChg>
        <pc:spChg chg="add del mod">
          <ac:chgData name="Tomotaka Kuroda" userId="6ccceea8bc0bd054" providerId="LiveId" clId="{F8C6529A-C52E-4EFB-BD2F-CF1B71C0F5CD}" dt="2024-02-25T09:18:33.145" v="8098" actId="478"/>
          <ac:spMkLst>
            <pc:docMk/>
            <pc:sldMk cId="3753756167" sldId="272"/>
            <ac:spMk id="55" creationId="{DAA072DC-79D7-897D-285C-A676D366ACAE}"/>
          </ac:spMkLst>
        </pc:spChg>
        <pc:spChg chg="add mod">
          <ac:chgData name="Tomotaka Kuroda" userId="6ccceea8bc0bd054" providerId="LiveId" clId="{F8C6529A-C52E-4EFB-BD2F-CF1B71C0F5CD}" dt="2024-02-25T09:46:29.605" v="8514" actId="1076"/>
          <ac:spMkLst>
            <pc:docMk/>
            <pc:sldMk cId="3753756167" sldId="272"/>
            <ac:spMk id="60" creationId="{B7AFD169-004F-E4FD-62C7-E345029A3AF4}"/>
          </ac:spMkLst>
        </pc:spChg>
        <pc:spChg chg="add del mod">
          <ac:chgData name="Tomotaka Kuroda" userId="6ccceea8bc0bd054" providerId="LiveId" clId="{F8C6529A-C52E-4EFB-BD2F-CF1B71C0F5CD}" dt="2024-02-25T09:24:50.187" v="8220" actId="478"/>
          <ac:spMkLst>
            <pc:docMk/>
            <pc:sldMk cId="3753756167" sldId="272"/>
            <ac:spMk id="61" creationId="{6E85F510-9A7F-9B30-A608-DAE042627312}"/>
          </ac:spMkLst>
        </pc:spChg>
        <pc:spChg chg="add mod">
          <ac:chgData name="Tomotaka Kuroda" userId="6ccceea8bc0bd054" providerId="LiveId" clId="{F8C6529A-C52E-4EFB-BD2F-CF1B71C0F5CD}" dt="2024-02-25T09:46:29.605" v="8514" actId="1076"/>
          <ac:spMkLst>
            <pc:docMk/>
            <pc:sldMk cId="3753756167" sldId="272"/>
            <ac:spMk id="63" creationId="{6ECA3755-362E-A368-BD85-A5529A251129}"/>
          </ac:spMkLst>
        </pc:spChg>
        <pc:spChg chg="add mod">
          <ac:chgData name="Tomotaka Kuroda" userId="6ccceea8bc0bd054" providerId="LiveId" clId="{F8C6529A-C52E-4EFB-BD2F-CF1B71C0F5CD}" dt="2024-02-25T09:42:38.108" v="8489" actId="1076"/>
          <ac:spMkLst>
            <pc:docMk/>
            <pc:sldMk cId="3753756167" sldId="272"/>
            <ac:spMk id="11264" creationId="{3D9F50C4-AF9D-8507-6886-1F514A5BDFFD}"/>
          </ac:spMkLst>
        </pc:spChg>
        <pc:spChg chg="add mod">
          <ac:chgData name="Tomotaka Kuroda" userId="6ccceea8bc0bd054" providerId="LiveId" clId="{F8C6529A-C52E-4EFB-BD2F-CF1B71C0F5CD}" dt="2024-02-25T09:45:32.466" v="8502" actId="1076"/>
          <ac:spMkLst>
            <pc:docMk/>
            <pc:sldMk cId="3753756167" sldId="272"/>
            <ac:spMk id="11265" creationId="{291330CD-C79D-F3EF-5011-399B442F2F8E}"/>
          </ac:spMkLst>
        </pc:spChg>
        <pc:spChg chg="add mod">
          <ac:chgData name="Tomotaka Kuroda" userId="6ccceea8bc0bd054" providerId="LiveId" clId="{F8C6529A-C52E-4EFB-BD2F-CF1B71C0F5CD}" dt="2024-02-25T09:45:32.466" v="8502" actId="1076"/>
          <ac:spMkLst>
            <pc:docMk/>
            <pc:sldMk cId="3753756167" sldId="272"/>
            <ac:spMk id="11269" creationId="{2A321221-3204-5225-F6C5-3E6C61533C3B}"/>
          </ac:spMkLst>
        </pc:spChg>
        <pc:spChg chg="add mod">
          <ac:chgData name="Tomotaka Kuroda" userId="6ccceea8bc0bd054" providerId="LiveId" clId="{F8C6529A-C52E-4EFB-BD2F-CF1B71C0F5CD}" dt="2024-02-25T09:46:22.982" v="8513" actId="1076"/>
          <ac:spMkLst>
            <pc:docMk/>
            <pc:sldMk cId="3753756167" sldId="272"/>
            <ac:spMk id="11271" creationId="{F27E46BB-5A54-59D3-1757-1944A74378B4}"/>
          </ac:spMkLst>
        </pc:spChg>
        <pc:spChg chg="add mod">
          <ac:chgData name="Tomotaka Kuroda" userId="6ccceea8bc0bd054" providerId="LiveId" clId="{F8C6529A-C52E-4EFB-BD2F-CF1B71C0F5CD}" dt="2024-02-25T09:46:22.982" v="8513" actId="1076"/>
          <ac:spMkLst>
            <pc:docMk/>
            <pc:sldMk cId="3753756167" sldId="272"/>
            <ac:spMk id="11273" creationId="{561B2CA2-B9CA-4B8A-60E4-274C2B7E7F14}"/>
          </ac:spMkLst>
        </pc:spChg>
        <pc:spChg chg="add mod">
          <ac:chgData name="Tomotaka Kuroda" userId="6ccceea8bc0bd054" providerId="LiveId" clId="{F8C6529A-C52E-4EFB-BD2F-CF1B71C0F5CD}" dt="2024-02-25T09:46:45.093" v="8518" actId="14100"/>
          <ac:spMkLst>
            <pc:docMk/>
            <pc:sldMk cId="3753756167" sldId="272"/>
            <ac:spMk id="11274" creationId="{AEAD4F58-2F45-5FAB-8E00-29D88EA0BC56}"/>
          </ac:spMkLst>
        </pc:spChg>
        <pc:spChg chg="add mod">
          <ac:chgData name="Tomotaka Kuroda" userId="6ccceea8bc0bd054" providerId="LiveId" clId="{F8C6529A-C52E-4EFB-BD2F-CF1B71C0F5CD}" dt="2024-02-25T09:46:39.781" v="8517" actId="1076"/>
          <ac:spMkLst>
            <pc:docMk/>
            <pc:sldMk cId="3753756167" sldId="272"/>
            <ac:spMk id="11277" creationId="{1BBEA45D-75AC-D43B-6E8F-0CC69E2AD4D8}"/>
          </ac:spMkLst>
        </pc:spChg>
        <pc:spChg chg="add del mod">
          <ac:chgData name="Tomotaka Kuroda" userId="6ccceea8bc0bd054" providerId="LiveId" clId="{F8C6529A-C52E-4EFB-BD2F-CF1B71C0F5CD}" dt="2024-02-25T09:49:56.252" v="8522" actId="478"/>
          <ac:spMkLst>
            <pc:docMk/>
            <pc:sldMk cId="3753756167" sldId="272"/>
            <ac:spMk id="11279" creationId="{ECC57A69-6881-2186-7B24-FB9C7CAB6915}"/>
          </ac:spMkLst>
        </pc:spChg>
        <pc:spChg chg="add del mod">
          <ac:chgData name="Tomotaka Kuroda" userId="6ccceea8bc0bd054" providerId="LiveId" clId="{F8C6529A-C52E-4EFB-BD2F-CF1B71C0F5CD}" dt="2024-02-25T09:49:54.198" v="8521" actId="478"/>
          <ac:spMkLst>
            <pc:docMk/>
            <pc:sldMk cId="3753756167" sldId="272"/>
            <ac:spMk id="11280" creationId="{38673F2E-3494-90A0-C6B3-A224992654F6}"/>
          </ac:spMkLst>
        </pc:spChg>
        <pc:spChg chg="add del mod">
          <ac:chgData name="Tomotaka Kuroda" userId="6ccceea8bc0bd054" providerId="LiveId" clId="{F8C6529A-C52E-4EFB-BD2F-CF1B71C0F5CD}" dt="2024-02-25T09:50:02.380" v="8524" actId="478"/>
          <ac:spMkLst>
            <pc:docMk/>
            <pc:sldMk cId="3753756167" sldId="272"/>
            <ac:spMk id="11281" creationId="{8F9F7866-23BF-4D02-963A-446BFF4E6F92}"/>
          </ac:spMkLst>
        </pc:spChg>
        <pc:spChg chg="add mod">
          <ac:chgData name="Tomotaka Kuroda" userId="6ccceea8bc0bd054" providerId="LiveId" clId="{F8C6529A-C52E-4EFB-BD2F-CF1B71C0F5CD}" dt="2024-02-25T09:51:39.382" v="8583" actId="1076"/>
          <ac:spMkLst>
            <pc:docMk/>
            <pc:sldMk cId="3753756167" sldId="272"/>
            <ac:spMk id="11282" creationId="{6C0F0F91-8B50-560A-F9C1-B3576D971CA8}"/>
          </ac:spMkLst>
        </pc:spChg>
        <pc:spChg chg="add mod">
          <ac:chgData name="Tomotaka Kuroda" userId="6ccceea8bc0bd054" providerId="LiveId" clId="{F8C6529A-C52E-4EFB-BD2F-CF1B71C0F5CD}" dt="2024-02-25T09:56:20.795" v="8632" actId="1076"/>
          <ac:spMkLst>
            <pc:docMk/>
            <pc:sldMk cId="3753756167" sldId="272"/>
            <ac:spMk id="11283" creationId="{D3E02E19-3DBC-88E7-96CC-7F03C8FA6356}"/>
          </ac:spMkLst>
        </pc:spChg>
        <pc:picChg chg="del">
          <ac:chgData name="Tomotaka Kuroda" userId="6ccceea8bc0bd054" providerId="LiveId" clId="{F8C6529A-C52E-4EFB-BD2F-CF1B71C0F5CD}" dt="2024-02-22T16:57:13.317" v="4632" actId="478"/>
          <ac:picMkLst>
            <pc:docMk/>
            <pc:sldMk cId="3753756167" sldId="272"/>
            <ac:picMk id="10" creationId="{016B3B19-D5DE-92A1-2E5B-58CC234910D4}"/>
          </ac:picMkLst>
        </pc:picChg>
        <pc:picChg chg="add del mod">
          <ac:chgData name="Tomotaka Kuroda" userId="6ccceea8bc0bd054" providerId="LiveId" clId="{F8C6529A-C52E-4EFB-BD2F-CF1B71C0F5CD}" dt="2024-02-22T16:55:47.308" v="4579" actId="478"/>
          <ac:picMkLst>
            <pc:docMk/>
            <pc:sldMk cId="3753756167" sldId="272"/>
            <ac:picMk id="15" creationId="{4D6837DD-721E-C0BD-3824-587D863E6F61}"/>
          </ac:picMkLst>
        </pc:picChg>
        <pc:picChg chg="add del mod">
          <ac:chgData name="Tomotaka Kuroda" userId="6ccceea8bc0bd054" providerId="LiveId" clId="{F8C6529A-C52E-4EFB-BD2F-CF1B71C0F5CD}" dt="2024-02-22T17:27:27.031" v="5183" actId="478"/>
          <ac:picMkLst>
            <pc:docMk/>
            <pc:sldMk cId="3753756167" sldId="272"/>
            <ac:picMk id="16" creationId="{005A52B2-AAC0-D899-4278-89E0CA08F6C5}"/>
          </ac:picMkLst>
        </pc:picChg>
        <pc:picChg chg="add del mod">
          <ac:chgData name="Tomotaka Kuroda" userId="6ccceea8bc0bd054" providerId="LiveId" clId="{F8C6529A-C52E-4EFB-BD2F-CF1B71C0F5CD}" dt="2024-02-25T09:18:27.067" v="8096" actId="478"/>
          <ac:picMkLst>
            <pc:docMk/>
            <pc:sldMk cId="3753756167" sldId="272"/>
            <ac:picMk id="17" creationId="{E7C53651-2DF5-9BE5-DF0F-1F410CF680F1}"/>
          </ac:picMkLst>
        </pc:picChg>
        <pc:picChg chg="add mod">
          <ac:chgData name="Tomotaka Kuroda" userId="6ccceea8bc0bd054" providerId="LiveId" clId="{F8C6529A-C52E-4EFB-BD2F-CF1B71C0F5CD}" dt="2024-02-25T09:40:12.230" v="8407" actId="1076"/>
          <ac:picMkLst>
            <pc:docMk/>
            <pc:sldMk cId="3753756167" sldId="272"/>
            <ac:picMk id="47" creationId="{285273A6-5BD9-F249-BFAF-42FCBEC6008A}"/>
          </ac:picMkLst>
        </pc:picChg>
        <pc:picChg chg="add mod">
          <ac:chgData name="Tomotaka Kuroda" userId="6ccceea8bc0bd054" providerId="LiveId" clId="{F8C6529A-C52E-4EFB-BD2F-CF1B71C0F5CD}" dt="2024-02-25T09:12:10.886" v="7885"/>
          <ac:picMkLst>
            <pc:docMk/>
            <pc:sldMk cId="3753756167" sldId="272"/>
            <ac:picMk id="48" creationId="{D18A0F0C-0A76-AF6F-5AF8-379CD446335D}"/>
          </ac:picMkLst>
        </pc:picChg>
        <pc:picChg chg="add del mod">
          <ac:chgData name="Tomotaka Kuroda" userId="6ccceea8bc0bd054" providerId="LiveId" clId="{F8C6529A-C52E-4EFB-BD2F-CF1B71C0F5CD}" dt="2024-02-25T09:30:22.802" v="8305" actId="478"/>
          <ac:picMkLst>
            <pc:docMk/>
            <pc:sldMk cId="3753756167" sldId="272"/>
            <ac:picMk id="62" creationId="{68391555-4947-31A9-E1C7-5539B4FB769D}"/>
          </ac:picMkLst>
        </pc:picChg>
        <pc:picChg chg="add del mod">
          <ac:chgData name="Tomotaka Kuroda" userId="6ccceea8bc0bd054" providerId="LiveId" clId="{F8C6529A-C52E-4EFB-BD2F-CF1B71C0F5CD}" dt="2024-02-22T17:13:08.305" v="5004" actId="478"/>
          <ac:picMkLst>
            <pc:docMk/>
            <pc:sldMk cId="3753756167" sldId="272"/>
            <ac:picMk id="8194" creationId="{A3451057-BDC8-AEEB-B138-8676CBC7EFCC}"/>
          </ac:picMkLst>
        </pc:picChg>
        <pc:picChg chg="add del mod">
          <ac:chgData name="Tomotaka Kuroda" userId="6ccceea8bc0bd054" providerId="LiveId" clId="{F8C6529A-C52E-4EFB-BD2F-CF1B71C0F5CD}" dt="2024-02-25T08:28:55.075" v="7410" actId="478"/>
          <ac:picMkLst>
            <pc:docMk/>
            <pc:sldMk cId="3753756167" sldId="272"/>
            <ac:picMk id="8196" creationId="{D8D7A4F4-A208-3D76-479D-CD0C7FFCBD9F}"/>
          </ac:picMkLst>
        </pc:picChg>
        <pc:picChg chg="add mod">
          <ac:chgData name="Tomotaka Kuroda" userId="6ccceea8bc0bd054" providerId="LiveId" clId="{F8C6529A-C52E-4EFB-BD2F-CF1B71C0F5CD}" dt="2024-02-25T09:33:10.231" v="8371" actId="1076"/>
          <ac:picMkLst>
            <pc:docMk/>
            <pc:sldMk cId="3753756167" sldId="272"/>
            <ac:picMk id="8198" creationId="{83F5EF79-7D22-DA23-0842-8C7520013351}"/>
          </ac:picMkLst>
        </pc:picChg>
        <pc:picChg chg="add mod">
          <ac:chgData name="Tomotaka Kuroda" userId="6ccceea8bc0bd054" providerId="LiveId" clId="{F8C6529A-C52E-4EFB-BD2F-CF1B71C0F5CD}" dt="2024-02-25T09:45:26.047" v="8500" actId="1076"/>
          <ac:picMkLst>
            <pc:docMk/>
            <pc:sldMk cId="3753756167" sldId="272"/>
            <ac:picMk id="8200" creationId="{30ECB102-148B-2233-AED8-0972F82905EE}"/>
          </ac:picMkLst>
        </pc:picChg>
        <pc:picChg chg="add mod">
          <ac:chgData name="Tomotaka Kuroda" userId="6ccceea8bc0bd054" providerId="LiveId" clId="{F8C6529A-C52E-4EFB-BD2F-CF1B71C0F5CD}" dt="2024-02-25T09:46:29.605" v="8514" actId="1076"/>
          <ac:picMkLst>
            <pc:docMk/>
            <pc:sldMk cId="3753756167" sldId="272"/>
            <ac:picMk id="8202" creationId="{3972D3B3-9DF5-C7C5-90C1-5298C20201D7}"/>
          </ac:picMkLst>
        </pc:picChg>
        <pc:picChg chg="add mod">
          <ac:chgData name="Tomotaka Kuroda" userId="6ccceea8bc0bd054" providerId="LiveId" clId="{F8C6529A-C52E-4EFB-BD2F-CF1B71C0F5CD}" dt="2024-02-22T17:32:34.605" v="5236" actId="1076"/>
          <ac:picMkLst>
            <pc:docMk/>
            <pc:sldMk cId="3753756167" sldId="272"/>
            <ac:picMk id="8204" creationId="{ADF33738-5C1D-9207-4938-03FC8DCC5FDE}"/>
          </ac:picMkLst>
        </pc:picChg>
        <pc:picChg chg="add del mod">
          <ac:chgData name="Tomotaka Kuroda" userId="6ccceea8bc0bd054" providerId="LiveId" clId="{F8C6529A-C52E-4EFB-BD2F-CF1B71C0F5CD}" dt="2024-02-25T09:43:35.388" v="8493" actId="21"/>
          <ac:picMkLst>
            <pc:docMk/>
            <pc:sldMk cId="3753756167" sldId="272"/>
            <ac:picMk id="8206" creationId="{F9C1B021-6604-7D23-22BE-EA3C380D95EA}"/>
          </ac:picMkLst>
        </pc:picChg>
        <pc:picChg chg="add del mod">
          <ac:chgData name="Tomotaka Kuroda" userId="6ccceea8bc0bd054" providerId="LiveId" clId="{F8C6529A-C52E-4EFB-BD2F-CF1B71C0F5CD}" dt="2024-02-25T08:36:38.701" v="7452" actId="21"/>
          <ac:picMkLst>
            <pc:docMk/>
            <pc:sldMk cId="3753756167" sldId="272"/>
            <ac:picMk id="8208" creationId="{F085FDDA-8B79-1008-7C75-A19169AF97DD}"/>
          </ac:picMkLst>
        </pc:picChg>
        <pc:picChg chg="add del mod">
          <ac:chgData name="Tomotaka Kuroda" userId="6ccceea8bc0bd054" providerId="LiveId" clId="{F8C6529A-C52E-4EFB-BD2F-CF1B71C0F5CD}" dt="2024-02-25T09:44:53.701" v="8494" actId="21"/>
          <ac:picMkLst>
            <pc:docMk/>
            <pc:sldMk cId="3753756167" sldId="272"/>
            <ac:picMk id="8210" creationId="{2F7DD2FC-10A6-B826-7F98-13024C395A87}"/>
          </ac:picMkLst>
        </pc:picChg>
        <pc:picChg chg="add mod">
          <ac:chgData name="Tomotaka Kuroda" userId="6ccceea8bc0bd054" providerId="LiveId" clId="{F8C6529A-C52E-4EFB-BD2F-CF1B71C0F5CD}" dt="2024-02-25T09:42:33.642" v="8488" actId="1076"/>
          <ac:picMkLst>
            <pc:docMk/>
            <pc:sldMk cId="3753756167" sldId="272"/>
            <ac:picMk id="9218" creationId="{8E3EC10D-D584-3AB3-7174-03652D01D47B}"/>
          </ac:picMkLst>
        </pc:picChg>
        <pc:picChg chg="del mod">
          <ac:chgData name="Tomotaka Kuroda" userId="6ccceea8bc0bd054" providerId="LiveId" clId="{F8C6529A-C52E-4EFB-BD2F-CF1B71C0F5CD}" dt="2024-02-25T09:09:46.249" v="7875" actId="478"/>
          <ac:picMkLst>
            <pc:docMk/>
            <pc:sldMk cId="3753756167" sldId="272"/>
            <ac:picMk id="11266" creationId="{79DEBBC4-9074-BEE6-93B5-512FD4C9C833}"/>
          </ac:picMkLst>
        </pc:picChg>
        <pc:picChg chg="add mod">
          <ac:chgData name="Tomotaka Kuroda" userId="6ccceea8bc0bd054" providerId="LiveId" clId="{F8C6529A-C52E-4EFB-BD2F-CF1B71C0F5CD}" dt="2024-02-25T09:45:32.466" v="8502" actId="1076"/>
          <ac:picMkLst>
            <pc:docMk/>
            <pc:sldMk cId="3753756167" sldId="272"/>
            <ac:picMk id="11267" creationId="{48F76FBC-D6A9-8CBB-6FA5-74DDF95E352E}"/>
          </ac:picMkLst>
        </pc:picChg>
        <pc:picChg chg="del mod">
          <ac:chgData name="Tomotaka Kuroda" userId="6ccceea8bc0bd054" providerId="LiveId" clId="{F8C6529A-C52E-4EFB-BD2F-CF1B71C0F5CD}" dt="2024-02-22T16:54:49.062" v="4553" actId="478"/>
          <ac:picMkLst>
            <pc:docMk/>
            <pc:sldMk cId="3753756167" sldId="272"/>
            <ac:picMk id="11268" creationId="{81183D99-1BA3-73F9-5CA4-CFB86D6F7A21}"/>
          </ac:picMkLst>
        </pc:picChg>
        <pc:picChg chg="del">
          <ac:chgData name="Tomotaka Kuroda" userId="6ccceea8bc0bd054" providerId="LiveId" clId="{F8C6529A-C52E-4EFB-BD2F-CF1B71C0F5CD}" dt="2024-02-22T17:00:08.791" v="4736" actId="478"/>
          <ac:picMkLst>
            <pc:docMk/>
            <pc:sldMk cId="3753756167" sldId="272"/>
            <ac:picMk id="11270" creationId="{B9891C51-701D-583A-8CA9-6935B50CC921}"/>
          </ac:picMkLst>
        </pc:picChg>
        <pc:picChg chg="add mod">
          <ac:chgData name="Tomotaka Kuroda" userId="6ccceea8bc0bd054" providerId="LiveId" clId="{F8C6529A-C52E-4EFB-BD2F-CF1B71C0F5CD}" dt="2024-02-25T09:46:22.982" v="8513" actId="1076"/>
          <ac:picMkLst>
            <pc:docMk/>
            <pc:sldMk cId="3753756167" sldId="272"/>
            <ac:picMk id="11272" creationId="{E3F365AC-1469-C0FE-7C39-1D324F4C1540}"/>
          </ac:picMkLst>
        </pc:picChg>
        <pc:picChg chg="add mod">
          <ac:chgData name="Tomotaka Kuroda" userId="6ccceea8bc0bd054" providerId="LiveId" clId="{F8C6529A-C52E-4EFB-BD2F-CF1B71C0F5CD}" dt="2024-02-25T09:46:39.781" v="8517" actId="1076"/>
          <ac:picMkLst>
            <pc:docMk/>
            <pc:sldMk cId="3753756167" sldId="272"/>
            <ac:picMk id="11275" creationId="{9409F5FC-7234-3C71-664B-AD987309180F}"/>
          </ac:picMkLst>
        </pc:picChg>
        <pc:picChg chg="del mod">
          <ac:chgData name="Tomotaka Kuroda" userId="6ccceea8bc0bd054" providerId="LiveId" clId="{F8C6529A-C52E-4EFB-BD2F-CF1B71C0F5CD}" dt="2024-02-22T17:31:16.441" v="5217" actId="478"/>
          <ac:picMkLst>
            <pc:docMk/>
            <pc:sldMk cId="3753756167" sldId="272"/>
            <ac:picMk id="11276" creationId="{7EFE9F05-BF93-9934-CF70-CFFDE8895984}"/>
          </ac:picMkLst>
        </pc:picChg>
        <pc:picChg chg="del">
          <ac:chgData name="Tomotaka Kuroda" userId="6ccceea8bc0bd054" providerId="LiveId" clId="{F8C6529A-C52E-4EFB-BD2F-CF1B71C0F5CD}" dt="2024-02-22T17:00:06.771" v="4735" actId="478"/>
          <ac:picMkLst>
            <pc:docMk/>
            <pc:sldMk cId="3753756167" sldId="272"/>
            <ac:picMk id="11278" creationId="{37E778AA-3995-6778-A607-BA5530485A61}"/>
          </ac:picMkLst>
        </pc:picChg>
        <pc:cxnChg chg="add del mod">
          <ac:chgData name="Tomotaka Kuroda" userId="6ccceea8bc0bd054" providerId="LiveId" clId="{F8C6529A-C52E-4EFB-BD2F-CF1B71C0F5CD}" dt="2024-02-22T17:22:47.347" v="5172" actId="478"/>
          <ac:cxnSpMkLst>
            <pc:docMk/>
            <pc:sldMk cId="3753756167" sldId="272"/>
            <ac:cxnSpMk id="29" creationId="{55E5AC69-008D-9133-E2A0-93458C04A3DE}"/>
          </ac:cxnSpMkLst>
        </pc:cxnChg>
        <pc:cxnChg chg="add del mod">
          <ac:chgData name="Tomotaka Kuroda" userId="6ccceea8bc0bd054" providerId="LiveId" clId="{F8C6529A-C52E-4EFB-BD2F-CF1B71C0F5CD}" dt="2024-02-25T08:52:12.124" v="7634" actId="21"/>
          <ac:cxnSpMkLst>
            <pc:docMk/>
            <pc:sldMk cId="3753756167" sldId="272"/>
            <ac:cxnSpMk id="34" creationId="{697C69BD-C021-5C82-E10E-90F7DBBA7894}"/>
          </ac:cxnSpMkLst>
        </pc:cxnChg>
        <pc:cxnChg chg="add del mod">
          <ac:chgData name="Tomotaka Kuroda" userId="6ccceea8bc0bd054" providerId="LiveId" clId="{F8C6529A-C52E-4EFB-BD2F-CF1B71C0F5CD}" dt="2024-02-22T17:30:18.578" v="5201" actId="478"/>
          <ac:cxnSpMkLst>
            <pc:docMk/>
            <pc:sldMk cId="3753756167" sldId="272"/>
            <ac:cxnSpMk id="38" creationId="{067AF76B-33A3-CEAC-5A5C-E1775F915855}"/>
          </ac:cxnSpMkLst>
        </pc:cxnChg>
        <pc:cxnChg chg="add mod">
          <ac:chgData name="Tomotaka Kuroda" userId="6ccceea8bc0bd054" providerId="LiveId" clId="{F8C6529A-C52E-4EFB-BD2F-CF1B71C0F5CD}" dt="2024-02-25T09:30:34.580" v="8306" actId="1076"/>
          <ac:cxnSpMkLst>
            <pc:docMk/>
            <pc:sldMk cId="3753756167" sldId="272"/>
            <ac:cxnSpMk id="57" creationId="{16B1F3DF-D379-1C42-1C54-B18E6C09A555}"/>
          </ac:cxnSpMkLst>
        </pc:cxnChg>
      </pc:sldChg>
      <pc:sldChg chg="del">
        <pc:chgData name="Tomotaka Kuroda" userId="6ccceea8bc0bd054" providerId="LiveId" clId="{F8C6529A-C52E-4EFB-BD2F-CF1B71C0F5CD}" dt="2024-02-22T09:22:39.061" v="117" actId="47"/>
        <pc:sldMkLst>
          <pc:docMk/>
          <pc:sldMk cId="754533018" sldId="273"/>
        </pc:sldMkLst>
      </pc:sldChg>
      <pc:sldChg chg="addSp delSp modSp mod modNotesTx">
        <pc:chgData name="Tomotaka Kuroda" userId="6ccceea8bc0bd054" providerId="LiveId" clId="{F8C6529A-C52E-4EFB-BD2F-CF1B71C0F5CD}" dt="2024-02-27T02:27:10.250" v="8802"/>
        <pc:sldMkLst>
          <pc:docMk/>
          <pc:sldMk cId="1097146017" sldId="274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1097146017" sldId="274"/>
            <ac:spMk id="2" creationId="{5B40DFE1-5BE4-D66D-0044-1C03679AF722}"/>
          </ac:spMkLst>
        </pc:spChg>
        <pc:spChg chg="add del mod">
          <ac:chgData name="Tomotaka Kuroda" userId="6ccceea8bc0bd054" providerId="LiveId" clId="{F8C6529A-C52E-4EFB-BD2F-CF1B71C0F5CD}" dt="2024-02-22T14:09:03.037" v="2916" actId="478"/>
          <ac:spMkLst>
            <pc:docMk/>
            <pc:sldMk cId="1097146017" sldId="274"/>
            <ac:spMk id="3" creationId="{CC0C8B6B-7462-295C-CE3F-75BB3E07E4C3}"/>
          </ac:spMkLst>
        </pc:spChg>
        <pc:spChg chg="add del mod">
          <ac:chgData name="Tomotaka Kuroda" userId="6ccceea8bc0bd054" providerId="LiveId" clId="{F8C6529A-C52E-4EFB-BD2F-CF1B71C0F5CD}" dt="2024-02-22T11:05:18.859" v="1031" actId="478"/>
          <ac:spMkLst>
            <pc:docMk/>
            <pc:sldMk cId="1097146017" sldId="274"/>
            <ac:spMk id="10" creationId="{D487957C-453E-7130-DDE5-D2C8E0E03EB0}"/>
          </ac:spMkLst>
        </pc:spChg>
        <pc:spChg chg="del">
          <ac:chgData name="Tomotaka Kuroda" userId="6ccceea8bc0bd054" providerId="LiveId" clId="{F8C6529A-C52E-4EFB-BD2F-CF1B71C0F5CD}" dt="2024-02-22T10:22:26.572" v="584" actId="478"/>
          <ac:spMkLst>
            <pc:docMk/>
            <pc:sldMk cId="1097146017" sldId="274"/>
            <ac:spMk id="11" creationId="{F3BA93F5-F4B7-8322-4A43-4239599D0EE1}"/>
          </ac:spMkLst>
        </pc:spChg>
        <pc:spChg chg="del mod">
          <ac:chgData name="Tomotaka Kuroda" userId="6ccceea8bc0bd054" providerId="LiveId" clId="{F8C6529A-C52E-4EFB-BD2F-CF1B71C0F5CD}" dt="2024-02-22T10:49:22.035" v="929" actId="478"/>
          <ac:spMkLst>
            <pc:docMk/>
            <pc:sldMk cId="1097146017" sldId="274"/>
            <ac:spMk id="13" creationId="{CCD6E409-D2BE-FE8E-D86B-C315798A08E0}"/>
          </ac:spMkLst>
        </pc:spChg>
        <pc:spChg chg="add mod">
          <ac:chgData name="Tomotaka Kuroda" userId="6ccceea8bc0bd054" providerId="LiveId" clId="{F8C6529A-C52E-4EFB-BD2F-CF1B71C0F5CD}" dt="2024-02-22T10:43:45.347" v="892" actId="1076"/>
          <ac:spMkLst>
            <pc:docMk/>
            <pc:sldMk cId="1097146017" sldId="274"/>
            <ac:spMk id="17" creationId="{82261715-B2DA-597A-1E3E-730BF2345A1F}"/>
          </ac:spMkLst>
        </pc:spChg>
        <pc:spChg chg="add mod">
          <ac:chgData name="Tomotaka Kuroda" userId="6ccceea8bc0bd054" providerId="LiveId" clId="{F8C6529A-C52E-4EFB-BD2F-CF1B71C0F5CD}" dt="2024-02-22T10:44:33.828" v="904" actId="14100"/>
          <ac:spMkLst>
            <pc:docMk/>
            <pc:sldMk cId="1097146017" sldId="274"/>
            <ac:spMk id="18" creationId="{3637521B-D448-0188-DB14-4B68E2A0AD1C}"/>
          </ac:spMkLst>
        </pc:spChg>
        <pc:spChg chg="add mod">
          <ac:chgData name="Tomotaka Kuroda" userId="6ccceea8bc0bd054" providerId="LiveId" clId="{F8C6529A-C52E-4EFB-BD2F-CF1B71C0F5CD}" dt="2024-02-22T13:17:09.718" v="2421" actId="20577"/>
          <ac:spMkLst>
            <pc:docMk/>
            <pc:sldMk cId="1097146017" sldId="274"/>
            <ac:spMk id="19" creationId="{E4412E8A-4896-D447-121E-59E904B133AC}"/>
          </ac:spMkLst>
        </pc:spChg>
        <pc:spChg chg="add mod">
          <ac:chgData name="Tomotaka Kuroda" userId="6ccceea8bc0bd054" providerId="LiveId" clId="{F8C6529A-C52E-4EFB-BD2F-CF1B71C0F5CD}" dt="2024-02-22T10:44:37.517" v="905" actId="1076"/>
          <ac:spMkLst>
            <pc:docMk/>
            <pc:sldMk cId="1097146017" sldId="274"/>
            <ac:spMk id="20" creationId="{CB6653A2-6E54-22DF-4903-3B67AE17F133}"/>
          </ac:spMkLst>
        </pc:spChg>
        <pc:spChg chg="del">
          <ac:chgData name="Tomotaka Kuroda" userId="6ccceea8bc0bd054" providerId="LiveId" clId="{F8C6529A-C52E-4EFB-BD2F-CF1B71C0F5CD}" dt="2024-02-22T10:23:25.008" v="585" actId="478"/>
          <ac:spMkLst>
            <pc:docMk/>
            <pc:sldMk cId="1097146017" sldId="274"/>
            <ac:spMk id="21" creationId="{EBDAAC42-4C2E-75E5-501B-D9FCE775CCD5}"/>
          </ac:spMkLst>
        </pc:spChg>
        <pc:spChg chg="mod">
          <ac:chgData name="Tomotaka Kuroda" userId="6ccceea8bc0bd054" providerId="LiveId" clId="{F8C6529A-C52E-4EFB-BD2F-CF1B71C0F5CD}" dt="2024-02-22T13:17:05.765" v="2419" actId="20577"/>
          <ac:spMkLst>
            <pc:docMk/>
            <pc:sldMk cId="1097146017" sldId="274"/>
            <ac:spMk id="22" creationId="{5078DE3E-E2E7-9FD2-A790-FAC3F7E7890E}"/>
          </ac:spMkLst>
        </pc:spChg>
        <pc:spChg chg="add del mod ord">
          <ac:chgData name="Tomotaka Kuroda" userId="6ccceea8bc0bd054" providerId="LiveId" clId="{F8C6529A-C52E-4EFB-BD2F-CF1B71C0F5CD}" dt="2024-02-22T14:09:04.925" v="2917" actId="478"/>
          <ac:spMkLst>
            <pc:docMk/>
            <pc:sldMk cId="1097146017" sldId="274"/>
            <ac:spMk id="23" creationId="{29139237-E5A9-A78A-2654-FADC1F5E36BC}"/>
          </ac:spMkLst>
        </pc:spChg>
        <pc:spChg chg="add mod ord">
          <ac:chgData name="Tomotaka Kuroda" userId="6ccceea8bc0bd054" providerId="LiveId" clId="{F8C6529A-C52E-4EFB-BD2F-CF1B71C0F5CD}" dt="2024-02-22T14:09:43.691" v="2924" actId="1076"/>
          <ac:spMkLst>
            <pc:docMk/>
            <pc:sldMk cId="1097146017" sldId="274"/>
            <ac:spMk id="25" creationId="{2022C552-D05B-DA1A-F932-BAD1805B2C39}"/>
          </ac:spMkLst>
        </pc:spChg>
        <pc:spChg chg="add mod ord">
          <ac:chgData name="Tomotaka Kuroda" userId="6ccceea8bc0bd054" providerId="LiveId" clId="{F8C6529A-C52E-4EFB-BD2F-CF1B71C0F5CD}" dt="2024-02-22T14:09:50.653" v="2927" actId="167"/>
          <ac:spMkLst>
            <pc:docMk/>
            <pc:sldMk cId="1097146017" sldId="274"/>
            <ac:spMk id="26" creationId="{1B8390B1-325F-BDD5-4244-BE469CBCC465}"/>
          </ac:spMkLst>
        </pc:spChg>
        <pc:spChg chg="add mod">
          <ac:chgData name="Tomotaka Kuroda" userId="6ccceea8bc0bd054" providerId="LiveId" clId="{F8C6529A-C52E-4EFB-BD2F-CF1B71C0F5CD}" dt="2024-02-22T14:10:55.439" v="2934" actId="1076"/>
          <ac:spMkLst>
            <pc:docMk/>
            <pc:sldMk cId="1097146017" sldId="274"/>
            <ac:spMk id="27" creationId="{8A41B57E-E47D-29AA-8CEA-2034CC460CF8}"/>
          </ac:spMkLst>
        </pc:spChg>
        <pc:spChg chg="mod ord">
          <ac:chgData name="Tomotaka Kuroda" userId="6ccceea8bc0bd054" providerId="LiveId" clId="{F8C6529A-C52E-4EFB-BD2F-CF1B71C0F5CD}" dt="2024-02-22T13:15:56.586" v="2401" actId="14100"/>
          <ac:spMkLst>
            <pc:docMk/>
            <pc:sldMk cId="1097146017" sldId="274"/>
            <ac:spMk id="28" creationId="{DB9775A5-B41D-0919-2206-5CD1C763FE50}"/>
          </ac:spMkLst>
        </pc:spChg>
        <pc:spChg chg="mod">
          <ac:chgData name="Tomotaka Kuroda" userId="6ccceea8bc0bd054" providerId="LiveId" clId="{F8C6529A-C52E-4EFB-BD2F-CF1B71C0F5CD}" dt="2024-02-22T10:32:07.749" v="768" actId="14100"/>
          <ac:spMkLst>
            <pc:docMk/>
            <pc:sldMk cId="1097146017" sldId="274"/>
            <ac:spMk id="29" creationId="{2DF247EF-A1E7-E02C-01A9-A4D38E956316}"/>
          </ac:spMkLst>
        </pc:spChg>
        <pc:spChg chg="add mod">
          <ac:chgData name="Tomotaka Kuroda" userId="6ccceea8bc0bd054" providerId="LiveId" clId="{F8C6529A-C52E-4EFB-BD2F-CF1B71C0F5CD}" dt="2024-02-22T14:11:51.451" v="2943" actId="1076"/>
          <ac:spMkLst>
            <pc:docMk/>
            <pc:sldMk cId="1097146017" sldId="274"/>
            <ac:spMk id="30" creationId="{14E58EC9-7F23-3527-6A94-179A3365CCCD}"/>
          </ac:spMkLst>
        </pc:spChg>
        <pc:spChg chg="mod">
          <ac:chgData name="Tomotaka Kuroda" userId="6ccceea8bc0bd054" providerId="LiveId" clId="{F8C6529A-C52E-4EFB-BD2F-CF1B71C0F5CD}" dt="2024-02-22T13:18:05.066" v="2428" actId="207"/>
          <ac:spMkLst>
            <pc:docMk/>
            <pc:sldMk cId="1097146017" sldId="274"/>
            <ac:spMk id="31" creationId="{98AB6860-898A-B4A2-F306-1C46BC6F347E}"/>
          </ac:spMkLst>
        </pc:spChg>
        <pc:spChg chg="mod">
          <ac:chgData name="Tomotaka Kuroda" userId="6ccceea8bc0bd054" providerId="LiveId" clId="{F8C6529A-C52E-4EFB-BD2F-CF1B71C0F5CD}" dt="2024-02-22T13:18:13.531" v="2430" actId="207"/>
          <ac:spMkLst>
            <pc:docMk/>
            <pc:sldMk cId="1097146017" sldId="274"/>
            <ac:spMk id="32" creationId="{EB45811F-6CED-6EA8-DB08-AA7E242E8351}"/>
          </ac:spMkLst>
        </pc:spChg>
        <pc:picChg chg="add mod">
          <ac:chgData name="Tomotaka Kuroda" userId="6ccceea8bc0bd054" providerId="LiveId" clId="{F8C6529A-C52E-4EFB-BD2F-CF1B71C0F5CD}" dt="2024-02-22T14:12:10.061" v="2945" actId="1076"/>
          <ac:picMkLst>
            <pc:docMk/>
            <pc:sldMk cId="1097146017" sldId="274"/>
            <ac:picMk id="9" creationId="{A8AFF3FF-EEC5-C58E-CD8B-754F4009B8C2}"/>
          </ac:picMkLst>
        </pc:picChg>
        <pc:picChg chg="add del mod">
          <ac:chgData name="Tomotaka Kuroda" userId="6ccceea8bc0bd054" providerId="LiveId" clId="{F8C6529A-C52E-4EFB-BD2F-CF1B71C0F5CD}" dt="2024-02-22T14:10:51.892" v="2933" actId="478"/>
          <ac:picMkLst>
            <pc:docMk/>
            <pc:sldMk cId="1097146017" sldId="274"/>
            <ac:picMk id="12" creationId="{F580FF80-E82B-8A81-08F2-7D24CEF61559}"/>
          </ac:picMkLst>
        </pc:picChg>
        <pc:picChg chg="add mod">
          <ac:chgData name="Tomotaka Kuroda" userId="6ccceea8bc0bd054" providerId="LiveId" clId="{F8C6529A-C52E-4EFB-BD2F-CF1B71C0F5CD}" dt="2024-02-22T14:12:13.138" v="2946" actId="1076"/>
          <ac:picMkLst>
            <pc:docMk/>
            <pc:sldMk cId="1097146017" sldId="274"/>
            <ac:picMk id="14" creationId="{B54E7645-A823-6961-CDD8-15EF7416A994}"/>
          </ac:picMkLst>
        </pc:picChg>
        <pc:picChg chg="del mod">
          <ac:chgData name="Tomotaka Kuroda" userId="6ccceea8bc0bd054" providerId="LiveId" clId="{F8C6529A-C52E-4EFB-BD2F-CF1B71C0F5CD}" dt="2024-02-22T10:45:16.292" v="910" actId="478"/>
          <ac:picMkLst>
            <pc:docMk/>
            <pc:sldMk cId="1097146017" sldId="274"/>
            <ac:picMk id="16" creationId="{8C5FA199-5026-CEB0-4D0F-3C92FDF62A04}"/>
          </ac:picMkLst>
        </pc:picChg>
        <pc:picChg chg="add mod">
          <ac:chgData name="Tomotaka Kuroda" userId="6ccceea8bc0bd054" providerId="LiveId" clId="{F8C6529A-C52E-4EFB-BD2F-CF1B71C0F5CD}" dt="2024-02-22T14:09:18.342" v="2920" actId="1076"/>
          <ac:picMkLst>
            <pc:docMk/>
            <pc:sldMk cId="1097146017" sldId="274"/>
            <ac:picMk id="24" creationId="{402A6621-53D3-4C1E-BFA4-02C45AB62B36}"/>
          </ac:picMkLst>
        </pc:picChg>
        <pc:picChg chg="del mod">
          <ac:chgData name="Tomotaka Kuroda" userId="6ccceea8bc0bd054" providerId="LiveId" clId="{F8C6529A-C52E-4EFB-BD2F-CF1B71C0F5CD}" dt="2024-02-22T10:41:51.733" v="876" actId="478"/>
          <ac:picMkLst>
            <pc:docMk/>
            <pc:sldMk cId="1097146017" sldId="274"/>
            <ac:picMk id="4100" creationId="{47A1FED5-0E0A-0DB6-18F0-CDA2CFEC0AA3}"/>
          </ac:picMkLst>
        </pc:picChg>
        <pc:picChg chg="del mod">
          <ac:chgData name="Tomotaka Kuroda" userId="6ccceea8bc0bd054" providerId="LiveId" clId="{F8C6529A-C52E-4EFB-BD2F-CF1B71C0F5CD}" dt="2024-02-22T14:11:46.004" v="2941" actId="478"/>
          <ac:picMkLst>
            <pc:docMk/>
            <pc:sldMk cId="1097146017" sldId="274"/>
            <ac:picMk id="4102" creationId="{A61A911F-8F8F-0332-405B-6F30BB061935}"/>
          </ac:picMkLst>
        </pc:picChg>
        <pc:picChg chg="del mod">
          <ac:chgData name="Tomotaka Kuroda" userId="6ccceea8bc0bd054" providerId="LiveId" clId="{F8C6529A-C52E-4EFB-BD2F-CF1B71C0F5CD}" dt="2024-02-22T10:45:18.387" v="911" actId="478"/>
          <ac:picMkLst>
            <pc:docMk/>
            <pc:sldMk cId="1097146017" sldId="274"/>
            <ac:picMk id="4104" creationId="{7C79A37C-16F4-B9AC-0C63-479F95C3FEFE}"/>
          </ac:picMkLst>
        </pc:picChg>
        <pc:picChg chg="del">
          <ac:chgData name="Tomotaka Kuroda" userId="6ccceea8bc0bd054" providerId="LiveId" clId="{F8C6529A-C52E-4EFB-BD2F-CF1B71C0F5CD}" dt="2024-02-22T10:26:26.435" v="595" actId="478"/>
          <ac:picMkLst>
            <pc:docMk/>
            <pc:sldMk cId="1097146017" sldId="274"/>
            <ac:picMk id="4108" creationId="{A944F47D-9940-044C-1E39-AF268388CB9D}"/>
          </ac:picMkLst>
        </pc:picChg>
        <pc:cxnChg chg="add mod">
          <ac:chgData name="Tomotaka Kuroda" userId="6ccceea8bc0bd054" providerId="LiveId" clId="{F8C6529A-C52E-4EFB-BD2F-CF1B71C0F5CD}" dt="2024-02-22T14:11:14.386" v="2936" actId="208"/>
          <ac:cxnSpMkLst>
            <pc:docMk/>
            <pc:sldMk cId="1097146017" sldId="274"/>
            <ac:cxnSpMk id="4" creationId="{CE31FA62-3C91-054A-3A83-B80DBF828468}"/>
          </ac:cxnSpMkLst>
        </pc:cxnChg>
        <pc:cxnChg chg="mod">
          <ac:chgData name="Tomotaka Kuroda" userId="6ccceea8bc0bd054" providerId="LiveId" clId="{F8C6529A-C52E-4EFB-BD2F-CF1B71C0F5CD}" dt="2024-02-22T14:11:31.922" v="2937" actId="208"/>
          <ac:cxnSpMkLst>
            <pc:docMk/>
            <pc:sldMk cId="1097146017" sldId="274"/>
            <ac:cxnSpMk id="15" creationId="{5C91D56F-E859-5D4F-38FF-3A53131EF414}"/>
          </ac:cxnSpMkLst>
        </pc:cxnChg>
      </pc:sldChg>
      <pc:sldChg chg="del">
        <pc:chgData name="Tomotaka Kuroda" userId="6ccceea8bc0bd054" providerId="LiveId" clId="{F8C6529A-C52E-4EFB-BD2F-CF1B71C0F5CD}" dt="2024-02-22T10:07:01.527" v="370" actId="47"/>
        <pc:sldMkLst>
          <pc:docMk/>
          <pc:sldMk cId="3925747270" sldId="275"/>
        </pc:sldMkLst>
      </pc:sldChg>
      <pc:sldChg chg="modSp mod">
        <pc:chgData name="Tomotaka Kuroda" userId="6ccceea8bc0bd054" providerId="LiveId" clId="{F8C6529A-C52E-4EFB-BD2F-CF1B71C0F5CD}" dt="2024-02-27T02:27:10.250" v="8802"/>
        <pc:sldMkLst>
          <pc:docMk/>
          <pc:sldMk cId="3728002551" sldId="276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3728002551" sldId="276"/>
            <ac:spMk id="2" creationId="{400B5C3C-DA7A-ABFA-0D01-8A83067D2A56}"/>
          </ac:spMkLst>
        </pc:spChg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3728002551" sldId="276"/>
            <ac:spMk id="3" creationId="{7CD78576-8080-8AAA-2280-19D50D314897}"/>
          </ac:spMkLst>
        </pc:spChg>
      </pc:sldChg>
      <pc:sldChg chg="addSp delSp modSp add del mod ord modShow modNotesTx">
        <pc:chgData name="Tomotaka Kuroda" userId="6ccceea8bc0bd054" providerId="LiveId" clId="{F8C6529A-C52E-4EFB-BD2F-CF1B71C0F5CD}" dt="2024-02-27T02:27:10.250" v="8802"/>
        <pc:sldMkLst>
          <pc:docMk/>
          <pc:sldMk cId="1517479508" sldId="277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1517479508" sldId="277"/>
            <ac:spMk id="2" creationId="{40199A01-9553-BD2C-F8F0-A6E3AA4A13B2}"/>
          </ac:spMkLst>
        </pc:spChg>
        <pc:spChg chg="mod">
          <ac:chgData name="Tomotaka Kuroda" userId="6ccceea8bc0bd054" providerId="LiveId" clId="{F8C6529A-C52E-4EFB-BD2F-CF1B71C0F5CD}" dt="2024-02-22T15:01:04.493" v="3528" actId="1076"/>
          <ac:spMkLst>
            <pc:docMk/>
            <pc:sldMk cId="1517479508" sldId="277"/>
            <ac:spMk id="9" creationId="{4433F120-0B7E-1170-1411-8247CA8BC831}"/>
          </ac:spMkLst>
        </pc:spChg>
        <pc:spChg chg="mod">
          <ac:chgData name="Tomotaka Kuroda" userId="6ccceea8bc0bd054" providerId="LiveId" clId="{F8C6529A-C52E-4EFB-BD2F-CF1B71C0F5CD}" dt="2024-02-22T15:01:01.323" v="3527" actId="1076"/>
          <ac:spMkLst>
            <pc:docMk/>
            <pc:sldMk cId="1517479508" sldId="277"/>
            <ac:spMk id="11" creationId="{487F5FD9-7EE9-E220-94A3-4DE3562FF555}"/>
          </ac:spMkLst>
        </pc:spChg>
        <pc:spChg chg="mod">
          <ac:chgData name="Tomotaka Kuroda" userId="6ccceea8bc0bd054" providerId="LiveId" clId="{F8C6529A-C52E-4EFB-BD2F-CF1B71C0F5CD}" dt="2024-02-23T03:32:52.699" v="6192" actId="20577"/>
          <ac:spMkLst>
            <pc:docMk/>
            <pc:sldMk cId="1517479508" sldId="277"/>
            <ac:spMk id="12" creationId="{1F71F3D2-7882-282D-798A-24B1CD8B5563}"/>
          </ac:spMkLst>
        </pc:spChg>
        <pc:spChg chg="mod">
          <ac:chgData name="Tomotaka Kuroda" userId="6ccceea8bc0bd054" providerId="LiveId" clId="{F8C6529A-C52E-4EFB-BD2F-CF1B71C0F5CD}" dt="2024-02-22T14:59:33.562" v="3525" actId="1076"/>
          <ac:spMkLst>
            <pc:docMk/>
            <pc:sldMk cId="1517479508" sldId="277"/>
            <ac:spMk id="13" creationId="{D8D98245-2D64-3A2D-0C67-BDF9AB700882}"/>
          </ac:spMkLst>
        </pc:spChg>
        <pc:spChg chg="del">
          <ac:chgData name="Tomotaka Kuroda" userId="6ccceea8bc0bd054" providerId="LiveId" clId="{F8C6529A-C52E-4EFB-BD2F-CF1B71C0F5CD}" dt="2024-02-22T14:59:22.001" v="3524" actId="478"/>
          <ac:spMkLst>
            <pc:docMk/>
            <pc:sldMk cId="1517479508" sldId="277"/>
            <ac:spMk id="17" creationId="{00BFC952-118A-FEF2-6F15-AB00533202EF}"/>
          </ac:spMkLst>
        </pc:spChg>
        <pc:spChg chg="mod">
          <ac:chgData name="Tomotaka Kuroda" userId="6ccceea8bc0bd054" providerId="LiveId" clId="{F8C6529A-C52E-4EFB-BD2F-CF1B71C0F5CD}" dt="2024-02-22T15:00:51.985" v="3526" actId="1076"/>
          <ac:spMkLst>
            <pc:docMk/>
            <pc:sldMk cId="1517479508" sldId="277"/>
            <ac:spMk id="21" creationId="{5E3C8200-CB46-97BF-C32E-EE6E367D7885}"/>
          </ac:spMkLst>
        </pc:spChg>
        <pc:spChg chg="mod">
          <ac:chgData name="Tomotaka Kuroda" userId="6ccceea8bc0bd054" providerId="LiveId" clId="{F8C6529A-C52E-4EFB-BD2F-CF1B71C0F5CD}" dt="2024-02-22T15:01:17.453" v="3530" actId="1076"/>
          <ac:spMkLst>
            <pc:docMk/>
            <pc:sldMk cId="1517479508" sldId="277"/>
            <ac:spMk id="23" creationId="{C409C40D-9C8C-5D8B-3A16-8509829E71A6}"/>
          </ac:spMkLst>
        </pc:spChg>
        <pc:picChg chg="mod">
          <ac:chgData name="Tomotaka Kuroda" userId="6ccceea8bc0bd054" providerId="LiveId" clId="{F8C6529A-C52E-4EFB-BD2F-CF1B71C0F5CD}" dt="2024-02-22T15:01:01.323" v="3527" actId="1076"/>
          <ac:picMkLst>
            <pc:docMk/>
            <pc:sldMk cId="1517479508" sldId="277"/>
            <ac:picMk id="2050" creationId="{DAEEADE2-C7AF-232A-28DB-964F1D2A2162}"/>
          </ac:picMkLst>
        </pc:picChg>
        <pc:picChg chg="mod">
          <ac:chgData name="Tomotaka Kuroda" userId="6ccceea8bc0bd054" providerId="LiveId" clId="{F8C6529A-C52E-4EFB-BD2F-CF1B71C0F5CD}" dt="2024-02-22T15:00:51.985" v="3526" actId="1076"/>
          <ac:picMkLst>
            <pc:docMk/>
            <pc:sldMk cId="1517479508" sldId="277"/>
            <ac:picMk id="2052" creationId="{F5587E88-AB70-6B10-480F-9B3EAEB0FD65}"/>
          </ac:picMkLst>
        </pc:picChg>
        <pc:picChg chg="mod">
          <ac:chgData name="Tomotaka Kuroda" userId="6ccceea8bc0bd054" providerId="LiveId" clId="{F8C6529A-C52E-4EFB-BD2F-CF1B71C0F5CD}" dt="2024-02-22T15:00:51.985" v="3526" actId="1076"/>
          <ac:picMkLst>
            <pc:docMk/>
            <pc:sldMk cId="1517479508" sldId="277"/>
            <ac:picMk id="2054" creationId="{DD327085-6FF5-D8E1-DE0C-E4A315506CE7}"/>
          </ac:picMkLst>
        </pc:picChg>
        <pc:picChg chg="mod">
          <ac:chgData name="Tomotaka Kuroda" userId="6ccceea8bc0bd054" providerId="LiveId" clId="{F8C6529A-C52E-4EFB-BD2F-CF1B71C0F5CD}" dt="2024-02-22T15:00:51.985" v="3526" actId="1076"/>
          <ac:picMkLst>
            <pc:docMk/>
            <pc:sldMk cId="1517479508" sldId="277"/>
            <ac:picMk id="2056" creationId="{1B06F6A3-BCF8-CA59-44A5-8C00242F7D13}"/>
          </ac:picMkLst>
        </pc:picChg>
        <pc:picChg chg="mod">
          <ac:chgData name="Tomotaka Kuroda" userId="6ccceea8bc0bd054" providerId="LiveId" clId="{F8C6529A-C52E-4EFB-BD2F-CF1B71C0F5CD}" dt="2024-02-22T15:00:51.985" v="3526" actId="1076"/>
          <ac:picMkLst>
            <pc:docMk/>
            <pc:sldMk cId="1517479508" sldId="277"/>
            <ac:picMk id="2058" creationId="{1DFDEC67-15ED-F07E-8195-EFEB55D7CF72}"/>
          </ac:picMkLst>
        </pc:picChg>
        <pc:picChg chg="add del mod">
          <ac:chgData name="Tomotaka Kuroda" userId="6ccceea8bc0bd054" providerId="LiveId" clId="{F8C6529A-C52E-4EFB-BD2F-CF1B71C0F5CD}" dt="2024-02-22T14:57:29.243" v="3514" actId="478"/>
          <ac:picMkLst>
            <pc:docMk/>
            <pc:sldMk cId="1517479508" sldId="277"/>
            <ac:picMk id="5122" creationId="{4EE1D098-B4CD-6941-79A0-25BE230758C5}"/>
          </ac:picMkLst>
        </pc:picChg>
        <pc:picChg chg="add mod">
          <ac:chgData name="Tomotaka Kuroda" userId="6ccceea8bc0bd054" providerId="LiveId" clId="{F8C6529A-C52E-4EFB-BD2F-CF1B71C0F5CD}" dt="2024-02-22T15:00:51.985" v="3526" actId="1076"/>
          <ac:picMkLst>
            <pc:docMk/>
            <pc:sldMk cId="1517479508" sldId="277"/>
            <ac:picMk id="5124" creationId="{36A20DE4-ABAC-03CB-FA10-53F97707550E}"/>
          </ac:picMkLst>
        </pc:picChg>
        <pc:picChg chg="add mod">
          <ac:chgData name="Tomotaka Kuroda" userId="6ccceea8bc0bd054" providerId="LiveId" clId="{F8C6529A-C52E-4EFB-BD2F-CF1B71C0F5CD}" dt="2024-02-22T15:00:51.985" v="3526" actId="1076"/>
          <ac:picMkLst>
            <pc:docMk/>
            <pc:sldMk cId="1517479508" sldId="277"/>
            <ac:picMk id="5126" creationId="{9DBBD526-A223-8287-6F94-2A5D4668B64F}"/>
          </ac:picMkLst>
        </pc:picChg>
        <pc:picChg chg="add mod">
          <ac:chgData name="Tomotaka Kuroda" userId="6ccceea8bc0bd054" providerId="LiveId" clId="{F8C6529A-C52E-4EFB-BD2F-CF1B71C0F5CD}" dt="2024-02-22T15:06:04.330" v="3561" actId="1076"/>
          <ac:picMkLst>
            <pc:docMk/>
            <pc:sldMk cId="1517479508" sldId="277"/>
            <ac:picMk id="5128" creationId="{B783D074-E04C-9D05-69F9-EAB7EA339954}"/>
          </ac:picMkLst>
        </pc:picChg>
        <pc:picChg chg="add mod">
          <ac:chgData name="Tomotaka Kuroda" userId="6ccceea8bc0bd054" providerId="LiveId" clId="{F8C6529A-C52E-4EFB-BD2F-CF1B71C0F5CD}" dt="2024-02-22T15:06:36.181" v="3567" actId="1076"/>
          <ac:picMkLst>
            <pc:docMk/>
            <pc:sldMk cId="1517479508" sldId="277"/>
            <ac:picMk id="5130" creationId="{2B3EBFF7-0ABC-C717-99D8-D20BD0E0318D}"/>
          </ac:picMkLst>
        </pc:picChg>
        <pc:picChg chg="mod">
          <ac:chgData name="Tomotaka Kuroda" userId="6ccceea8bc0bd054" providerId="LiveId" clId="{F8C6529A-C52E-4EFB-BD2F-CF1B71C0F5CD}" dt="2024-02-22T15:01:07.291" v="3529" actId="1076"/>
          <ac:picMkLst>
            <pc:docMk/>
            <pc:sldMk cId="1517479508" sldId="277"/>
            <ac:picMk id="7172" creationId="{AF863863-22FC-216E-9F16-B203A2C27C57}"/>
          </ac:picMkLst>
        </pc:picChg>
        <pc:picChg chg="del">
          <ac:chgData name="Tomotaka Kuroda" userId="6ccceea8bc0bd054" providerId="LiveId" clId="{F8C6529A-C52E-4EFB-BD2F-CF1B71C0F5CD}" dt="2024-02-22T14:57:32.239" v="3516" actId="478"/>
          <ac:picMkLst>
            <pc:docMk/>
            <pc:sldMk cId="1517479508" sldId="277"/>
            <ac:picMk id="14350" creationId="{CB4A7A89-9753-0620-BCAD-619AE49BB45C}"/>
          </ac:picMkLst>
        </pc:picChg>
        <pc:picChg chg="del">
          <ac:chgData name="Tomotaka Kuroda" userId="6ccceea8bc0bd054" providerId="LiveId" clId="{F8C6529A-C52E-4EFB-BD2F-CF1B71C0F5CD}" dt="2024-02-22T14:58:06.328" v="3520" actId="478"/>
          <ac:picMkLst>
            <pc:docMk/>
            <pc:sldMk cId="1517479508" sldId="277"/>
            <ac:picMk id="14352" creationId="{0328298D-A844-69D2-7005-D84E81D5F4FC}"/>
          </ac:picMkLst>
        </pc:picChg>
        <pc:picChg chg="mod">
          <ac:chgData name="Tomotaka Kuroda" userId="6ccceea8bc0bd054" providerId="LiveId" clId="{F8C6529A-C52E-4EFB-BD2F-CF1B71C0F5CD}" dt="2024-02-22T15:00:51.985" v="3526" actId="1076"/>
          <ac:picMkLst>
            <pc:docMk/>
            <pc:sldMk cId="1517479508" sldId="277"/>
            <ac:picMk id="14354" creationId="{80B14249-DABE-2442-029F-8E80AD66B72E}"/>
          </ac:picMkLst>
        </pc:picChg>
        <pc:picChg chg="mod">
          <ac:chgData name="Tomotaka Kuroda" userId="6ccceea8bc0bd054" providerId="LiveId" clId="{F8C6529A-C52E-4EFB-BD2F-CF1B71C0F5CD}" dt="2024-02-22T15:05:20.095" v="3548" actId="1076"/>
          <ac:picMkLst>
            <pc:docMk/>
            <pc:sldMk cId="1517479508" sldId="277"/>
            <ac:picMk id="14358" creationId="{65797B96-DB83-6834-54CA-999DC467C72D}"/>
          </ac:picMkLst>
        </pc:picChg>
        <pc:cxnChg chg="add mod">
          <ac:chgData name="Tomotaka Kuroda" userId="6ccceea8bc0bd054" providerId="LiveId" clId="{F8C6529A-C52E-4EFB-BD2F-CF1B71C0F5CD}" dt="2024-02-22T15:05:41.611" v="3554" actId="1076"/>
          <ac:cxnSpMkLst>
            <pc:docMk/>
            <pc:sldMk cId="1517479508" sldId="277"/>
            <ac:cxnSpMk id="3" creationId="{31B8A6CF-8E57-C6E0-6197-D1D10FF5DC02}"/>
          </ac:cxnSpMkLst>
        </pc:cxnChg>
        <pc:cxnChg chg="mod">
          <ac:chgData name="Tomotaka Kuroda" userId="6ccceea8bc0bd054" providerId="LiveId" clId="{F8C6529A-C52E-4EFB-BD2F-CF1B71C0F5CD}" dt="2024-02-22T15:00:51.985" v="3526" actId="1076"/>
          <ac:cxnSpMkLst>
            <pc:docMk/>
            <pc:sldMk cId="1517479508" sldId="277"/>
            <ac:cxnSpMk id="4" creationId="{8CCFD02A-7C24-8DCB-E24E-0CEEA5DC905C}"/>
          </ac:cxnSpMkLst>
        </pc:cxnChg>
        <pc:cxnChg chg="add mod">
          <ac:chgData name="Tomotaka Kuroda" userId="6ccceea8bc0bd054" providerId="LiveId" clId="{F8C6529A-C52E-4EFB-BD2F-CF1B71C0F5CD}" dt="2024-02-22T15:03:56.614" v="3539"/>
          <ac:cxnSpMkLst>
            <pc:docMk/>
            <pc:sldMk cId="1517479508" sldId="277"/>
            <ac:cxnSpMk id="5" creationId="{2B3113BA-484E-8B5B-C781-A84229AA679D}"/>
          </ac:cxnSpMkLst>
        </pc:cxnChg>
        <pc:cxnChg chg="add mod">
          <ac:chgData name="Tomotaka Kuroda" userId="6ccceea8bc0bd054" providerId="LiveId" clId="{F8C6529A-C52E-4EFB-BD2F-CF1B71C0F5CD}" dt="2024-02-22T15:05:55.713" v="3558" actId="14100"/>
          <ac:cxnSpMkLst>
            <pc:docMk/>
            <pc:sldMk cId="1517479508" sldId="277"/>
            <ac:cxnSpMk id="7" creationId="{FFA1F5A3-259B-1481-72ED-B99D0A6D45B2}"/>
          </ac:cxnSpMkLst>
        </pc:cxnChg>
        <pc:cxnChg chg="mod">
          <ac:chgData name="Tomotaka Kuroda" userId="6ccceea8bc0bd054" providerId="LiveId" clId="{F8C6529A-C52E-4EFB-BD2F-CF1B71C0F5CD}" dt="2024-02-22T15:00:51.985" v="3526" actId="1076"/>
          <ac:cxnSpMkLst>
            <pc:docMk/>
            <pc:sldMk cId="1517479508" sldId="277"/>
            <ac:cxnSpMk id="10" creationId="{9738AAC3-1F02-58F2-E3DB-CA0FB2CA3D06}"/>
          </ac:cxnSpMkLst>
        </pc:cxnChg>
        <pc:cxnChg chg="mod">
          <ac:chgData name="Tomotaka Kuroda" userId="6ccceea8bc0bd054" providerId="LiveId" clId="{F8C6529A-C52E-4EFB-BD2F-CF1B71C0F5CD}" dt="2024-02-22T15:00:51.985" v="3526" actId="1076"/>
          <ac:cxnSpMkLst>
            <pc:docMk/>
            <pc:sldMk cId="1517479508" sldId="277"/>
            <ac:cxnSpMk id="31" creationId="{4B9DA1D9-47D1-48EE-5768-C671E85BDCE1}"/>
          </ac:cxnSpMkLst>
        </pc:cxnChg>
      </pc:sldChg>
      <pc:sldChg chg="modSp del mod">
        <pc:chgData name="Tomotaka Kuroda" userId="6ccceea8bc0bd054" providerId="LiveId" clId="{F8C6529A-C52E-4EFB-BD2F-CF1B71C0F5CD}" dt="2024-02-22T15:32:24.837" v="3627" actId="47"/>
        <pc:sldMkLst>
          <pc:docMk/>
          <pc:sldMk cId="2064373281" sldId="278"/>
        </pc:sldMkLst>
        <pc:spChg chg="mod">
          <ac:chgData name="Tomotaka Kuroda" userId="6ccceea8bc0bd054" providerId="LiveId" clId="{F8C6529A-C52E-4EFB-BD2F-CF1B71C0F5CD}" dt="2024-02-22T11:03:13.331" v="1018" actId="20577"/>
          <ac:spMkLst>
            <pc:docMk/>
            <pc:sldMk cId="2064373281" sldId="278"/>
            <ac:spMk id="14" creationId="{CF7BC8F6-9892-7826-5232-797D28685B26}"/>
          </ac:spMkLst>
        </pc:spChg>
      </pc:sldChg>
      <pc:sldChg chg="new del">
        <pc:chgData name="Tomotaka Kuroda" userId="6ccceea8bc0bd054" providerId="LiveId" clId="{F8C6529A-C52E-4EFB-BD2F-CF1B71C0F5CD}" dt="2024-02-22T11:01:33.353" v="937" actId="47"/>
        <pc:sldMkLst>
          <pc:docMk/>
          <pc:sldMk cId="711907811" sldId="279"/>
        </pc:sldMkLst>
      </pc:sldChg>
      <pc:sldChg chg="addSp delSp modSp add mod modNotesTx">
        <pc:chgData name="Tomotaka Kuroda" userId="6ccceea8bc0bd054" providerId="LiveId" clId="{F8C6529A-C52E-4EFB-BD2F-CF1B71C0F5CD}" dt="2024-02-27T02:27:10.250" v="8802"/>
        <pc:sldMkLst>
          <pc:docMk/>
          <pc:sldMk cId="3368932967" sldId="279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3368932967" sldId="279"/>
            <ac:spMk id="2" creationId="{49C0D605-DEBD-5B36-8679-5942665CB5C0}"/>
          </ac:spMkLst>
        </pc:spChg>
        <pc:spChg chg="del">
          <ac:chgData name="Tomotaka Kuroda" userId="6ccceea8bc0bd054" providerId="LiveId" clId="{F8C6529A-C52E-4EFB-BD2F-CF1B71C0F5CD}" dt="2024-02-22T11:03:50.651" v="1019" actId="478"/>
          <ac:spMkLst>
            <pc:docMk/>
            <pc:sldMk cId="3368932967" sldId="279"/>
            <ac:spMk id="3" creationId="{F26BF0D0-AA7B-E0C2-05CF-CA97A6D89F7E}"/>
          </ac:spMkLst>
        </pc:spChg>
        <pc:spChg chg="del">
          <ac:chgData name="Tomotaka Kuroda" userId="6ccceea8bc0bd054" providerId="LiveId" clId="{F8C6529A-C52E-4EFB-BD2F-CF1B71C0F5CD}" dt="2024-02-22T11:04:01.888" v="1021" actId="478"/>
          <ac:spMkLst>
            <pc:docMk/>
            <pc:sldMk cId="3368932967" sldId="279"/>
            <ac:spMk id="5" creationId="{ECEE5B4D-218E-54C2-8C2B-4556AC85317D}"/>
          </ac:spMkLst>
        </pc:spChg>
        <pc:spChg chg="del">
          <ac:chgData name="Tomotaka Kuroda" userId="6ccceea8bc0bd054" providerId="LiveId" clId="{F8C6529A-C52E-4EFB-BD2F-CF1B71C0F5CD}" dt="2024-02-22T11:03:57.007" v="1020" actId="478"/>
          <ac:spMkLst>
            <pc:docMk/>
            <pc:sldMk cId="3368932967" sldId="279"/>
            <ac:spMk id="7" creationId="{7EE09225-C97D-2104-EBEF-741B6EBC343C}"/>
          </ac:spMkLst>
        </pc:spChg>
        <pc:spChg chg="mod">
          <ac:chgData name="Tomotaka Kuroda" userId="6ccceea8bc0bd054" providerId="LiveId" clId="{F8C6529A-C52E-4EFB-BD2F-CF1B71C0F5CD}" dt="2024-02-22T11:45:05.653" v="1545" actId="113"/>
          <ac:spMkLst>
            <pc:docMk/>
            <pc:sldMk cId="3368932967" sldId="279"/>
            <ac:spMk id="10" creationId="{CBE2CEB0-495A-5B69-6377-9DBAFA8A8079}"/>
          </ac:spMkLst>
        </pc:spChg>
        <pc:spChg chg="add mod">
          <ac:chgData name="Tomotaka Kuroda" userId="6ccceea8bc0bd054" providerId="LiveId" clId="{F8C6529A-C52E-4EFB-BD2F-CF1B71C0F5CD}" dt="2024-02-22T11:26:08.871" v="1282" actId="1076"/>
          <ac:spMkLst>
            <pc:docMk/>
            <pc:sldMk cId="3368932967" sldId="279"/>
            <ac:spMk id="11" creationId="{8F92E124-D35B-B82C-DDCF-AC0B3B60835B}"/>
          </ac:spMkLst>
        </pc:spChg>
        <pc:spChg chg="add del mod">
          <ac:chgData name="Tomotaka Kuroda" userId="6ccceea8bc0bd054" providerId="LiveId" clId="{F8C6529A-C52E-4EFB-BD2F-CF1B71C0F5CD}" dt="2024-02-22T11:13:06.057" v="1121" actId="478"/>
          <ac:spMkLst>
            <pc:docMk/>
            <pc:sldMk cId="3368932967" sldId="279"/>
            <ac:spMk id="13" creationId="{C2B63B9C-36A0-7273-D0CB-9BE367AE4DD1}"/>
          </ac:spMkLst>
        </pc:spChg>
        <pc:spChg chg="del">
          <ac:chgData name="Tomotaka Kuroda" userId="6ccceea8bc0bd054" providerId="LiveId" clId="{F8C6529A-C52E-4EFB-BD2F-CF1B71C0F5CD}" dt="2024-02-22T11:03:50.651" v="1019" actId="478"/>
          <ac:spMkLst>
            <pc:docMk/>
            <pc:sldMk cId="3368932967" sldId="279"/>
            <ac:spMk id="17" creationId="{09A3F97A-69A4-5C1C-BE02-68A05F83E2ED}"/>
          </ac:spMkLst>
        </pc:spChg>
        <pc:spChg chg="del">
          <ac:chgData name="Tomotaka Kuroda" userId="6ccceea8bc0bd054" providerId="LiveId" clId="{F8C6529A-C52E-4EFB-BD2F-CF1B71C0F5CD}" dt="2024-02-22T11:03:50.651" v="1019" actId="478"/>
          <ac:spMkLst>
            <pc:docMk/>
            <pc:sldMk cId="3368932967" sldId="279"/>
            <ac:spMk id="18" creationId="{DC37CCF3-7230-F360-68B7-2277FD7A14B6}"/>
          </ac:spMkLst>
        </pc:spChg>
        <pc:spChg chg="del">
          <ac:chgData name="Tomotaka Kuroda" userId="6ccceea8bc0bd054" providerId="LiveId" clId="{F8C6529A-C52E-4EFB-BD2F-CF1B71C0F5CD}" dt="2024-02-22T11:03:50.651" v="1019" actId="478"/>
          <ac:spMkLst>
            <pc:docMk/>
            <pc:sldMk cId="3368932967" sldId="279"/>
            <ac:spMk id="19" creationId="{96791E69-BAED-5E21-5768-FF3999624E8F}"/>
          </ac:spMkLst>
        </pc:spChg>
        <pc:spChg chg="del">
          <ac:chgData name="Tomotaka Kuroda" userId="6ccceea8bc0bd054" providerId="LiveId" clId="{F8C6529A-C52E-4EFB-BD2F-CF1B71C0F5CD}" dt="2024-02-22T11:03:50.651" v="1019" actId="478"/>
          <ac:spMkLst>
            <pc:docMk/>
            <pc:sldMk cId="3368932967" sldId="279"/>
            <ac:spMk id="20" creationId="{45B9F028-A6C5-FD1F-03FD-2A6DFA7AB623}"/>
          </ac:spMkLst>
        </pc:spChg>
        <pc:spChg chg="del">
          <ac:chgData name="Tomotaka Kuroda" userId="6ccceea8bc0bd054" providerId="LiveId" clId="{F8C6529A-C52E-4EFB-BD2F-CF1B71C0F5CD}" dt="2024-02-22T11:03:50.651" v="1019" actId="478"/>
          <ac:spMkLst>
            <pc:docMk/>
            <pc:sldMk cId="3368932967" sldId="279"/>
            <ac:spMk id="22" creationId="{524961F5-B3D0-AE55-5C6B-99C3E4C2F6DD}"/>
          </ac:spMkLst>
        </pc:spChg>
        <pc:spChg chg="del">
          <ac:chgData name="Tomotaka Kuroda" userId="6ccceea8bc0bd054" providerId="LiveId" clId="{F8C6529A-C52E-4EFB-BD2F-CF1B71C0F5CD}" dt="2024-02-22T11:03:50.651" v="1019" actId="478"/>
          <ac:spMkLst>
            <pc:docMk/>
            <pc:sldMk cId="3368932967" sldId="279"/>
            <ac:spMk id="23" creationId="{F12D0594-240B-6F25-EA52-52F22E2A0733}"/>
          </ac:spMkLst>
        </pc:spChg>
        <pc:spChg chg="add mod">
          <ac:chgData name="Tomotaka Kuroda" userId="6ccceea8bc0bd054" providerId="LiveId" clId="{F8C6529A-C52E-4EFB-BD2F-CF1B71C0F5CD}" dt="2024-02-22T11:26:04.512" v="1281" actId="1076"/>
          <ac:spMkLst>
            <pc:docMk/>
            <pc:sldMk cId="3368932967" sldId="279"/>
            <ac:spMk id="24" creationId="{96CDA72D-A5E0-A073-BBCD-C72B4EAC7B71}"/>
          </ac:spMkLst>
        </pc:spChg>
        <pc:spChg chg="add mod ord">
          <ac:chgData name="Tomotaka Kuroda" userId="6ccceea8bc0bd054" providerId="LiveId" clId="{F8C6529A-C52E-4EFB-BD2F-CF1B71C0F5CD}" dt="2024-02-22T15:16:34.191" v="3571" actId="14100"/>
          <ac:spMkLst>
            <pc:docMk/>
            <pc:sldMk cId="3368932967" sldId="279"/>
            <ac:spMk id="25" creationId="{61E02768-CE43-6F92-CCB3-F91DB1EDBD0C}"/>
          </ac:spMkLst>
        </pc:spChg>
        <pc:spChg chg="add del mod">
          <ac:chgData name="Tomotaka Kuroda" userId="6ccceea8bc0bd054" providerId="LiveId" clId="{F8C6529A-C52E-4EFB-BD2F-CF1B71C0F5CD}" dt="2024-02-22T11:36:26.441" v="1365" actId="478"/>
          <ac:spMkLst>
            <pc:docMk/>
            <pc:sldMk cId="3368932967" sldId="279"/>
            <ac:spMk id="26" creationId="{2B64CFA5-8C72-89CB-9058-0AB30A6AC4F0}"/>
          </ac:spMkLst>
        </pc:spChg>
        <pc:spChg chg="add mod">
          <ac:chgData name="Tomotaka Kuroda" userId="6ccceea8bc0bd054" providerId="LiveId" clId="{F8C6529A-C52E-4EFB-BD2F-CF1B71C0F5CD}" dt="2024-02-22T16:35:06.180" v="4394" actId="20577"/>
          <ac:spMkLst>
            <pc:docMk/>
            <pc:sldMk cId="3368932967" sldId="279"/>
            <ac:spMk id="27" creationId="{F960F797-CC11-40C2-09DA-53A007CC51CA}"/>
          </ac:spMkLst>
        </pc:spChg>
        <pc:spChg chg="del">
          <ac:chgData name="Tomotaka Kuroda" userId="6ccceea8bc0bd054" providerId="LiveId" clId="{F8C6529A-C52E-4EFB-BD2F-CF1B71C0F5CD}" dt="2024-02-22T11:04:01.888" v="1021" actId="478"/>
          <ac:spMkLst>
            <pc:docMk/>
            <pc:sldMk cId="3368932967" sldId="279"/>
            <ac:spMk id="28" creationId="{19E3FE60-CB86-279E-0589-0CEDFC22CBF8}"/>
          </ac:spMkLst>
        </pc:spChg>
        <pc:spChg chg="del">
          <ac:chgData name="Tomotaka Kuroda" userId="6ccceea8bc0bd054" providerId="LiveId" clId="{F8C6529A-C52E-4EFB-BD2F-CF1B71C0F5CD}" dt="2024-02-22T11:04:01.888" v="1021" actId="478"/>
          <ac:spMkLst>
            <pc:docMk/>
            <pc:sldMk cId="3368932967" sldId="279"/>
            <ac:spMk id="29" creationId="{0BDD4E43-DCEE-55E1-BC54-A42C7D08CCD4}"/>
          </ac:spMkLst>
        </pc:spChg>
        <pc:spChg chg="add mod">
          <ac:chgData name="Tomotaka Kuroda" userId="6ccceea8bc0bd054" providerId="LiveId" clId="{F8C6529A-C52E-4EFB-BD2F-CF1B71C0F5CD}" dt="2024-02-22T13:59:15.262" v="2743" actId="13926"/>
          <ac:spMkLst>
            <pc:docMk/>
            <pc:sldMk cId="3368932967" sldId="279"/>
            <ac:spMk id="30" creationId="{68603F9A-ACCD-2FFB-2A47-191C896D9C0B}"/>
          </ac:spMkLst>
        </pc:spChg>
        <pc:spChg chg="del">
          <ac:chgData name="Tomotaka Kuroda" userId="6ccceea8bc0bd054" providerId="LiveId" clId="{F8C6529A-C52E-4EFB-BD2F-CF1B71C0F5CD}" dt="2024-02-22T11:04:01.888" v="1021" actId="478"/>
          <ac:spMkLst>
            <pc:docMk/>
            <pc:sldMk cId="3368932967" sldId="279"/>
            <ac:spMk id="31" creationId="{A71A5C33-6BA6-FF97-BFE6-D0F4CE6CCC20}"/>
          </ac:spMkLst>
        </pc:spChg>
        <pc:spChg chg="del">
          <ac:chgData name="Tomotaka Kuroda" userId="6ccceea8bc0bd054" providerId="LiveId" clId="{F8C6529A-C52E-4EFB-BD2F-CF1B71C0F5CD}" dt="2024-02-22T11:04:01.888" v="1021" actId="478"/>
          <ac:spMkLst>
            <pc:docMk/>
            <pc:sldMk cId="3368932967" sldId="279"/>
            <ac:spMk id="32" creationId="{1387ECB2-AD44-138C-56EC-EC7BA64CB7A1}"/>
          </ac:spMkLst>
        </pc:spChg>
        <pc:spChg chg="del mod">
          <ac:chgData name="Tomotaka Kuroda" userId="6ccceea8bc0bd054" providerId="LiveId" clId="{F8C6529A-C52E-4EFB-BD2F-CF1B71C0F5CD}" dt="2024-02-22T11:04:30.327" v="1027" actId="478"/>
          <ac:spMkLst>
            <pc:docMk/>
            <pc:sldMk cId="3368932967" sldId="279"/>
            <ac:spMk id="33" creationId="{6E47439E-8F89-9FF8-CD14-CB0B3A83EC1F}"/>
          </ac:spMkLst>
        </pc:spChg>
        <pc:spChg chg="add del mod">
          <ac:chgData name="Tomotaka Kuroda" userId="6ccceea8bc0bd054" providerId="LiveId" clId="{F8C6529A-C52E-4EFB-BD2F-CF1B71C0F5CD}" dt="2024-02-22T11:05:21.112" v="1033" actId="478"/>
          <ac:spMkLst>
            <pc:docMk/>
            <pc:sldMk cId="3368932967" sldId="279"/>
            <ac:spMk id="34" creationId="{78AFB587-D053-1242-C356-8C6E1488C472}"/>
          </ac:spMkLst>
        </pc:spChg>
        <pc:spChg chg="del mod">
          <ac:chgData name="Tomotaka Kuroda" userId="6ccceea8bc0bd054" providerId="LiveId" clId="{F8C6529A-C52E-4EFB-BD2F-CF1B71C0F5CD}" dt="2024-02-22T11:26:20.750" v="1286" actId="478"/>
          <ac:spMkLst>
            <pc:docMk/>
            <pc:sldMk cId="3368932967" sldId="279"/>
            <ac:spMk id="35" creationId="{4CDF4844-37E1-F8E2-1BBD-5316B90FC9A2}"/>
          </ac:spMkLst>
        </pc:spChg>
        <pc:spChg chg="mod">
          <ac:chgData name="Tomotaka Kuroda" userId="6ccceea8bc0bd054" providerId="LiveId" clId="{F8C6529A-C52E-4EFB-BD2F-CF1B71C0F5CD}" dt="2024-02-22T11:26:04.512" v="1281" actId="1076"/>
          <ac:spMkLst>
            <pc:docMk/>
            <pc:sldMk cId="3368932967" sldId="279"/>
            <ac:spMk id="36" creationId="{B6C7C34E-1984-1156-CB73-7DF3F96DD54E}"/>
          </ac:spMkLst>
        </pc:spChg>
        <pc:spChg chg="add del mod">
          <ac:chgData name="Tomotaka Kuroda" userId="6ccceea8bc0bd054" providerId="LiveId" clId="{F8C6529A-C52E-4EFB-BD2F-CF1B71C0F5CD}" dt="2024-02-22T11:54:00.054" v="1672" actId="478"/>
          <ac:spMkLst>
            <pc:docMk/>
            <pc:sldMk cId="3368932967" sldId="279"/>
            <ac:spMk id="37" creationId="{8407F329-C07D-0D1C-0594-A7670E4415D0}"/>
          </ac:spMkLst>
        </pc:spChg>
        <pc:spChg chg="add mod">
          <ac:chgData name="Tomotaka Kuroda" userId="6ccceea8bc0bd054" providerId="LiveId" clId="{F8C6529A-C52E-4EFB-BD2F-CF1B71C0F5CD}" dt="2024-02-26T12:10:17.594" v="8775" actId="1076"/>
          <ac:spMkLst>
            <pc:docMk/>
            <pc:sldMk cId="3368932967" sldId="279"/>
            <ac:spMk id="39" creationId="{BA014E97-7523-BD36-04A0-2F2235858B51}"/>
          </ac:spMkLst>
        </pc:spChg>
        <pc:spChg chg="add del mod">
          <ac:chgData name="Tomotaka Kuroda" userId="6ccceea8bc0bd054" providerId="LiveId" clId="{F8C6529A-C52E-4EFB-BD2F-CF1B71C0F5CD}" dt="2024-02-22T11:35:42.561" v="1363" actId="478"/>
          <ac:spMkLst>
            <pc:docMk/>
            <pc:sldMk cId="3368932967" sldId="279"/>
            <ac:spMk id="62" creationId="{893A6031-5CFE-67E2-6DED-328672682E4D}"/>
          </ac:spMkLst>
        </pc:spChg>
        <pc:spChg chg="add mod">
          <ac:chgData name="Tomotaka Kuroda" userId="6ccceea8bc0bd054" providerId="LiveId" clId="{F8C6529A-C52E-4EFB-BD2F-CF1B71C0F5CD}" dt="2024-02-26T12:10:42.075" v="8778" actId="1076"/>
          <ac:spMkLst>
            <pc:docMk/>
            <pc:sldMk cId="3368932967" sldId="279"/>
            <ac:spMk id="63" creationId="{28AEC0B0-190F-F9F9-A6F3-7389E479BCCC}"/>
          </ac:spMkLst>
        </pc:spChg>
        <pc:spChg chg="add mod">
          <ac:chgData name="Tomotaka Kuroda" userId="6ccceea8bc0bd054" providerId="LiveId" clId="{F8C6529A-C52E-4EFB-BD2F-CF1B71C0F5CD}" dt="2024-02-26T12:11:03.263" v="8781" actId="1076"/>
          <ac:spMkLst>
            <pc:docMk/>
            <pc:sldMk cId="3368932967" sldId="279"/>
            <ac:spMk id="4096" creationId="{255EACE0-39DF-6F60-D069-978AF705557B}"/>
          </ac:spMkLst>
        </pc:spChg>
        <pc:spChg chg="add mod">
          <ac:chgData name="Tomotaka Kuroda" userId="6ccceea8bc0bd054" providerId="LiveId" clId="{F8C6529A-C52E-4EFB-BD2F-CF1B71C0F5CD}" dt="2024-02-22T11:48:31.395" v="1573" actId="1076"/>
          <ac:spMkLst>
            <pc:docMk/>
            <pc:sldMk cId="3368932967" sldId="279"/>
            <ac:spMk id="4097" creationId="{3E665D65-1752-D396-05C0-7E1FDFF5F276}"/>
          </ac:spMkLst>
        </pc:spChg>
        <pc:spChg chg="add mod">
          <ac:chgData name="Tomotaka Kuroda" userId="6ccceea8bc0bd054" providerId="LiveId" clId="{F8C6529A-C52E-4EFB-BD2F-CF1B71C0F5CD}" dt="2024-02-22T11:48:31.395" v="1573" actId="1076"/>
          <ac:spMkLst>
            <pc:docMk/>
            <pc:sldMk cId="3368932967" sldId="279"/>
            <ac:spMk id="4099" creationId="{2232B2D4-5B1E-3FE3-2AB7-E4FB5C489DCF}"/>
          </ac:spMkLst>
        </pc:spChg>
        <pc:spChg chg="add mod">
          <ac:chgData name="Tomotaka Kuroda" userId="6ccceea8bc0bd054" providerId="LiveId" clId="{F8C6529A-C52E-4EFB-BD2F-CF1B71C0F5CD}" dt="2024-02-22T11:48:31.395" v="1573" actId="1076"/>
          <ac:spMkLst>
            <pc:docMk/>
            <pc:sldMk cId="3368932967" sldId="279"/>
            <ac:spMk id="4100" creationId="{9E222903-6D4A-3A77-D0A1-18DFD586CD0A}"/>
          </ac:spMkLst>
        </pc:spChg>
        <pc:spChg chg="add del mod">
          <ac:chgData name="Tomotaka Kuroda" userId="6ccceea8bc0bd054" providerId="LiveId" clId="{F8C6529A-C52E-4EFB-BD2F-CF1B71C0F5CD}" dt="2024-02-26T12:09:58.621" v="8773" actId="478"/>
          <ac:spMkLst>
            <pc:docMk/>
            <pc:sldMk cId="3368932967" sldId="279"/>
            <ac:spMk id="4101" creationId="{7AD6BC4D-7BDC-5A6C-9611-ED962E2F17D6}"/>
          </ac:spMkLst>
        </pc:spChg>
        <pc:spChg chg="add del mod">
          <ac:chgData name="Tomotaka Kuroda" userId="6ccceea8bc0bd054" providerId="LiveId" clId="{F8C6529A-C52E-4EFB-BD2F-CF1B71C0F5CD}" dt="2024-02-26T12:09:58.621" v="8773" actId="478"/>
          <ac:spMkLst>
            <pc:docMk/>
            <pc:sldMk cId="3368932967" sldId="279"/>
            <ac:spMk id="4103" creationId="{24B4DF5D-7165-5092-1632-00A7F37F00F4}"/>
          </ac:spMkLst>
        </pc:spChg>
        <pc:spChg chg="add del">
          <ac:chgData name="Tomotaka Kuroda" userId="6ccceea8bc0bd054" providerId="LiveId" clId="{F8C6529A-C52E-4EFB-BD2F-CF1B71C0F5CD}" dt="2024-02-22T11:51:57.783" v="1656" actId="11529"/>
          <ac:spMkLst>
            <pc:docMk/>
            <pc:sldMk cId="3368932967" sldId="279"/>
            <ac:spMk id="4106" creationId="{46B7FA84-2EA6-5D95-A852-FF64FDD355DF}"/>
          </ac:spMkLst>
        </pc:spChg>
        <pc:spChg chg="add del mod">
          <ac:chgData name="Tomotaka Kuroda" userId="6ccceea8bc0bd054" providerId="LiveId" clId="{F8C6529A-C52E-4EFB-BD2F-CF1B71C0F5CD}" dt="2024-02-22T11:52:53.760" v="1664" actId="11529"/>
          <ac:spMkLst>
            <pc:docMk/>
            <pc:sldMk cId="3368932967" sldId="279"/>
            <ac:spMk id="4107" creationId="{5F9C1242-BEC8-C9A5-4B70-9341EB0D757D}"/>
          </ac:spMkLst>
        </pc:spChg>
        <pc:spChg chg="add del">
          <ac:chgData name="Tomotaka Kuroda" userId="6ccceea8bc0bd054" providerId="LiveId" clId="{F8C6529A-C52E-4EFB-BD2F-CF1B71C0F5CD}" dt="2024-02-22T11:52:53.324" v="1663" actId="11529"/>
          <ac:spMkLst>
            <pc:docMk/>
            <pc:sldMk cId="3368932967" sldId="279"/>
            <ac:spMk id="4108" creationId="{01D58B03-6D6B-28CB-FDF6-C879161C766B}"/>
          </ac:spMkLst>
        </pc:spChg>
        <pc:spChg chg="add mod">
          <ac:chgData name="Tomotaka Kuroda" userId="6ccceea8bc0bd054" providerId="LiveId" clId="{F8C6529A-C52E-4EFB-BD2F-CF1B71C0F5CD}" dt="2024-02-22T15:16:10.429" v="3569" actId="1076"/>
          <ac:spMkLst>
            <pc:docMk/>
            <pc:sldMk cId="3368932967" sldId="279"/>
            <ac:spMk id="4109" creationId="{F01A8B2E-D13F-3104-3245-FC72DFD5AC84}"/>
          </ac:spMkLst>
        </pc:spChg>
        <pc:spChg chg="add mod">
          <ac:chgData name="Tomotaka Kuroda" userId="6ccceea8bc0bd054" providerId="LiveId" clId="{F8C6529A-C52E-4EFB-BD2F-CF1B71C0F5CD}" dt="2024-02-22T14:40:18.188" v="3304" actId="255"/>
          <ac:spMkLst>
            <pc:docMk/>
            <pc:sldMk cId="3368932967" sldId="279"/>
            <ac:spMk id="4114" creationId="{14F103FC-2016-5D36-EB73-C9F40E5AA0B9}"/>
          </ac:spMkLst>
        </pc:spChg>
        <pc:spChg chg="add mod">
          <ac:chgData name="Tomotaka Kuroda" userId="6ccceea8bc0bd054" providerId="LiveId" clId="{F8C6529A-C52E-4EFB-BD2F-CF1B71C0F5CD}" dt="2024-02-22T12:59:37.592" v="2305" actId="14100"/>
          <ac:spMkLst>
            <pc:docMk/>
            <pc:sldMk cId="3368932967" sldId="279"/>
            <ac:spMk id="4115" creationId="{7C198455-FDFE-BBBC-D5F2-C532559C0CCB}"/>
          </ac:spMkLst>
        </pc:spChg>
        <pc:spChg chg="add mod">
          <ac:chgData name="Tomotaka Kuroda" userId="6ccceea8bc0bd054" providerId="LiveId" clId="{F8C6529A-C52E-4EFB-BD2F-CF1B71C0F5CD}" dt="2024-02-22T13:01:47.499" v="2343" actId="1076"/>
          <ac:spMkLst>
            <pc:docMk/>
            <pc:sldMk cId="3368932967" sldId="279"/>
            <ac:spMk id="4116" creationId="{69739384-0927-3F3A-A7FA-C655EA9544AB}"/>
          </ac:spMkLst>
        </pc:spChg>
        <pc:spChg chg="add del mod">
          <ac:chgData name="Tomotaka Kuroda" userId="6ccceea8bc0bd054" providerId="LiveId" clId="{F8C6529A-C52E-4EFB-BD2F-CF1B71C0F5CD}" dt="2024-02-22T12:00:02.076" v="1711" actId="478"/>
          <ac:spMkLst>
            <pc:docMk/>
            <pc:sldMk cId="3368932967" sldId="279"/>
            <ac:spMk id="4117" creationId="{13CECEFE-FA44-A909-F947-8F549D6EDA91}"/>
          </ac:spMkLst>
        </pc:spChg>
        <pc:spChg chg="add del mod">
          <ac:chgData name="Tomotaka Kuroda" userId="6ccceea8bc0bd054" providerId="LiveId" clId="{F8C6529A-C52E-4EFB-BD2F-CF1B71C0F5CD}" dt="2024-02-22T12:00:02.076" v="1711" actId="478"/>
          <ac:spMkLst>
            <pc:docMk/>
            <pc:sldMk cId="3368932967" sldId="279"/>
            <ac:spMk id="4118" creationId="{1B128AD0-A59B-B8F4-04BA-F5C3017F1D0F}"/>
          </ac:spMkLst>
        </pc:spChg>
        <pc:spChg chg="add mod">
          <ac:chgData name="Tomotaka Kuroda" userId="6ccceea8bc0bd054" providerId="LiveId" clId="{F8C6529A-C52E-4EFB-BD2F-CF1B71C0F5CD}" dt="2024-02-22T14:40:52.213" v="3308" actId="207"/>
          <ac:spMkLst>
            <pc:docMk/>
            <pc:sldMk cId="3368932967" sldId="279"/>
            <ac:spMk id="4119" creationId="{57AC6A22-DAC8-B67D-C278-FA2C1559B0E7}"/>
          </ac:spMkLst>
        </pc:spChg>
        <pc:spChg chg="add mod">
          <ac:chgData name="Tomotaka Kuroda" userId="6ccceea8bc0bd054" providerId="LiveId" clId="{F8C6529A-C52E-4EFB-BD2F-CF1B71C0F5CD}" dt="2024-02-22T13:29:42.440" v="2438" actId="207"/>
          <ac:spMkLst>
            <pc:docMk/>
            <pc:sldMk cId="3368932967" sldId="279"/>
            <ac:spMk id="4120" creationId="{FDA500B8-7C93-1944-2A02-2DF02B0DE1F0}"/>
          </ac:spMkLst>
        </pc:spChg>
        <pc:picChg chg="del">
          <ac:chgData name="Tomotaka Kuroda" userId="6ccceea8bc0bd054" providerId="LiveId" clId="{F8C6529A-C52E-4EFB-BD2F-CF1B71C0F5CD}" dt="2024-02-22T11:03:50.651" v="1019" actId="478"/>
          <ac:picMkLst>
            <pc:docMk/>
            <pc:sldMk cId="3368932967" sldId="279"/>
            <ac:picMk id="6" creationId="{43C35328-E2D6-4509-1955-749F86D406B3}"/>
          </ac:picMkLst>
        </pc:picChg>
        <pc:picChg chg="mod">
          <ac:chgData name="Tomotaka Kuroda" userId="6ccceea8bc0bd054" providerId="LiveId" clId="{F8C6529A-C52E-4EFB-BD2F-CF1B71C0F5CD}" dt="2024-02-22T11:48:25.783" v="1570" actId="1076"/>
          <ac:picMkLst>
            <pc:docMk/>
            <pc:sldMk cId="3368932967" sldId="279"/>
            <ac:picMk id="8" creationId="{391F1F83-5E79-9A2B-A6B0-5BA005798C33}"/>
          </ac:picMkLst>
        </pc:picChg>
        <pc:picChg chg="del">
          <ac:chgData name="Tomotaka Kuroda" userId="6ccceea8bc0bd054" providerId="LiveId" clId="{F8C6529A-C52E-4EFB-BD2F-CF1B71C0F5CD}" dt="2024-02-22T11:03:50.651" v="1019" actId="478"/>
          <ac:picMkLst>
            <pc:docMk/>
            <pc:sldMk cId="3368932967" sldId="279"/>
            <ac:picMk id="9" creationId="{B9F2A496-512F-7453-6100-0D8639F01287}"/>
          </ac:picMkLst>
        </pc:picChg>
        <pc:picChg chg="del">
          <ac:chgData name="Tomotaka Kuroda" userId="6ccceea8bc0bd054" providerId="LiveId" clId="{F8C6529A-C52E-4EFB-BD2F-CF1B71C0F5CD}" dt="2024-02-22T11:03:50.651" v="1019" actId="478"/>
          <ac:picMkLst>
            <pc:docMk/>
            <pc:sldMk cId="3368932967" sldId="279"/>
            <ac:picMk id="12" creationId="{190A2AE6-51AB-60C7-7D8B-D0330E07B100}"/>
          </ac:picMkLst>
        </pc:picChg>
        <pc:picChg chg="del">
          <ac:chgData name="Tomotaka Kuroda" userId="6ccceea8bc0bd054" providerId="LiveId" clId="{F8C6529A-C52E-4EFB-BD2F-CF1B71C0F5CD}" dt="2024-02-22T11:03:50.651" v="1019" actId="478"/>
          <ac:picMkLst>
            <pc:docMk/>
            <pc:sldMk cId="3368932967" sldId="279"/>
            <ac:picMk id="14" creationId="{70C62133-F489-3F76-7B10-D32BBEA24212}"/>
          </ac:picMkLst>
        </pc:picChg>
        <pc:picChg chg="add del mod">
          <ac:chgData name="Tomotaka Kuroda" userId="6ccceea8bc0bd054" providerId="LiveId" clId="{F8C6529A-C52E-4EFB-BD2F-CF1B71C0F5CD}" dt="2024-02-22T11:19:13.100" v="1127" actId="478"/>
          <ac:picMkLst>
            <pc:docMk/>
            <pc:sldMk cId="3368932967" sldId="279"/>
            <ac:picMk id="38" creationId="{A8851CE6-F0B0-F428-A3BC-EE4E98C83B37}"/>
          </ac:picMkLst>
        </pc:picChg>
        <pc:picChg chg="add mod">
          <ac:chgData name="Tomotaka Kuroda" userId="6ccceea8bc0bd054" providerId="LiveId" clId="{F8C6529A-C52E-4EFB-BD2F-CF1B71C0F5CD}" dt="2024-02-22T12:50:20.025" v="2211" actId="1076"/>
          <ac:picMkLst>
            <pc:docMk/>
            <pc:sldMk cId="3368932967" sldId="279"/>
            <ac:picMk id="1026" creationId="{E449FFAC-812B-021B-10FD-A4DE00112B41}"/>
          </ac:picMkLst>
        </pc:picChg>
        <pc:picChg chg="del">
          <ac:chgData name="Tomotaka Kuroda" userId="6ccceea8bc0bd054" providerId="LiveId" clId="{F8C6529A-C52E-4EFB-BD2F-CF1B71C0F5CD}" dt="2024-02-22T11:03:50.651" v="1019" actId="478"/>
          <ac:picMkLst>
            <pc:docMk/>
            <pc:sldMk cId="3368932967" sldId="279"/>
            <ac:picMk id="4098" creationId="{62423A1B-7DA4-815E-FA5E-6650A7FD2984}"/>
          </ac:picMkLst>
        </pc:picChg>
        <pc:picChg chg="del">
          <ac:chgData name="Tomotaka Kuroda" userId="6ccceea8bc0bd054" providerId="LiveId" clId="{F8C6529A-C52E-4EFB-BD2F-CF1B71C0F5CD}" dt="2024-02-22T11:03:50.651" v="1019" actId="478"/>
          <ac:picMkLst>
            <pc:docMk/>
            <pc:sldMk cId="3368932967" sldId="279"/>
            <ac:picMk id="4102" creationId="{516BF0D9-90F4-1161-E93A-59097A62D435}"/>
          </ac:picMkLst>
        </pc:picChg>
        <pc:picChg chg="add del mod">
          <ac:chgData name="Tomotaka Kuroda" userId="6ccceea8bc0bd054" providerId="LiveId" clId="{F8C6529A-C52E-4EFB-BD2F-CF1B71C0F5CD}" dt="2024-02-22T11:48:31.395" v="1573" actId="1076"/>
          <ac:picMkLst>
            <pc:docMk/>
            <pc:sldMk cId="3368932967" sldId="279"/>
            <ac:picMk id="4112" creationId="{E676D99E-67AC-C00B-1AB9-1BF9744DCF80}"/>
          </ac:picMkLst>
        </pc:picChg>
        <pc:inkChg chg="add del">
          <ac:chgData name="Tomotaka Kuroda" userId="6ccceea8bc0bd054" providerId="LiveId" clId="{F8C6529A-C52E-4EFB-BD2F-CF1B71C0F5CD}" dt="2024-02-22T11:51:37.371" v="1652" actId="9405"/>
          <ac:inkMkLst>
            <pc:docMk/>
            <pc:sldMk cId="3368932967" sldId="279"/>
            <ac:inkMk id="4104" creationId="{659C774D-2DA5-08F5-FDF7-3C41DF48FC76}"/>
          </ac:inkMkLst>
        </pc:inkChg>
        <pc:inkChg chg="add del">
          <ac:chgData name="Tomotaka Kuroda" userId="6ccceea8bc0bd054" providerId="LiveId" clId="{F8C6529A-C52E-4EFB-BD2F-CF1B71C0F5CD}" dt="2024-02-22T11:51:48.562" v="1654" actId="9405"/>
          <ac:inkMkLst>
            <pc:docMk/>
            <pc:sldMk cId="3368932967" sldId="279"/>
            <ac:inkMk id="4105" creationId="{59AD80FF-083A-A19F-CA08-D7758A1B2D1D}"/>
          </ac:inkMkLst>
        </pc:inkChg>
        <pc:cxnChg chg="del">
          <ac:chgData name="Tomotaka Kuroda" userId="6ccceea8bc0bd054" providerId="LiveId" clId="{F8C6529A-C52E-4EFB-BD2F-CF1B71C0F5CD}" dt="2024-02-22T11:03:50.651" v="1019" actId="478"/>
          <ac:cxnSpMkLst>
            <pc:docMk/>
            <pc:sldMk cId="3368932967" sldId="279"/>
            <ac:cxnSpMk id="4" creationId="{BA3D64F6-80BF-9895-DC1A-9882CB95926D}"/>
          </ac:cxnSpMkLst>
        </pc:cxnChg>
        <pc:cxnChg chg="del">
          <ac:chgData name="Tomotaka Kuroda" userId="6ccceea8bc0bd054" providerId="LiveId" clId="{F8C6529A-C52E-4EFB-BD2F-CF1B71C0F5CD}" dt="2024-02-22T11:03:50.651" v="1019" actId="478"/>
          <ac:cxnSpMkLst>
            <pc:docMk/>
            <pc:sldMk cId="3368932967" sldId="279"/>
            <ac:cxnSpMk id="15" creationId="{566AAEEF-53B9-45A9-59B5-7C86A9691EA2}"/>
          </ac:cxnSpMkLst>
        </pc:cxnChg>
        <pc:cxnChg chg="add mod">
          <ac:chgData name="Tomotaka Kuroda" userId="6ccceea8bc0bd054" providerId="LiveId" clId="{F8C6529A-C52E-4EFB-BD2F-CF1B71C0F5CD}" dt="2024-02-22T11:48:31.395" v="1573" actId="1076"/>
          <ac:cxnSpMkLst>
            <pc:docMk/>
            <pc:sldMk cId="3368932967" sldId="279"/>
            <ac:cxnSpMk id="21" creationId="{E6E35122-098D-A15E-8AD7-03EAD4502E24}"/>
          </ac:cxnSpMkLst>
        </pc:cxnChg>
        <pc:cxnChg chg="add del mod">
          <ac:chgData name="Tomotaka Kuroda" userId="6ccceea8bc0bd054" providerId="LiveId" clId="{F8C6529A-C52E-4EFB-BD2F-CF1B71C0F5CD}" dt="2024-02-22T11:33:27.640" v="1340" actId="478"/>
          <ac:cxnSpMkLst>
            <pc:docMk/>
            <pc:sldMk cId="3368932967" sldId="279"/>
            <ac:cxnSpMk id="40" creationId="{56EAAF6E-955F-368D-A5AC-170D7C75A6A4}"/>
          </ac:cxnSpMkLst>
        </pc:cxnChg>
        <pc:cxnChg chg="add mod">
          <ac:chgData name="Tomotaka Kuroda" userId="6ccceea8bc0bd054" providerId="LiveId" clId="{F8C6529A-C52E-4EFB-BD2F-CF1B71C0F5CD}" dt="2024-02-22T15:18:27.862" v="3574" actId="208"/>
          <ac:cxnSpMkLst>
            <pc:docMk/>
            <pc:sldMk cId="3368932967" sldId="279"/>
            <ac:cxnSpMk id="48" creationId="{86E13931-4ED6-81B7-3E75-69D917DD691F}"/>
          </ac:cxnSpMkLst>
        </pc:cxnChg>
        <pc:cxnChg chg="add mod">
          <ac:chgData name="Tomotaka Kuroda" userId="6ccceea8bc0bd054" providerId="LiveId" clId="{F8C6529A-C52E-4EFB-BD2F-CF1B71C0F5CD}" dt="2024-02-22T12:50:20.025" v="2211" actId="1076"/>
          <ac:cxnSpMkLst>
            <pc:docMk/>
            <pc:sldMk cId="3368932967" sldId="279"/>
            <ac:cxnSpMk id="4111" creationId="{08A5A892-9B95-FC36-0BE5-5CB1CC9FE170}"/>
          </ac:cxnSpMkLst>
        </pc:cxnChg>
      </pc:sldChg>
      <pc:sldChg chg="modSp add del mod">
        <pc:chgData name="Tomotaka Kuroda" userId="6ccceea8bc0bd054" providerId="LiveId" clId="{F8C6529A-C52E-4EFB-BD2F-CF1B71C0F5CD}" dt="2024-02-27T02:25:46.749" v="8799" actId="47"/>
        <pc:sldMkLst>
          <pc:docMk/>
          <pc:sldMk cId="2228295137" sldId="280"/>
        </pc:sldMkLst>
        <pc:spChg chg="mod">
          <ac:chgData name="Tomotaka Kuroda" userId="6ccceea8bc0bd054" providerId="LiveId" clId="{F8C6529A-C52E-4EFB-BD2F-CF1B71C0F5CD}" dt="2024-02-25T14:12:07.623" v="8688" actId="20577"/>
          <ac:spMkLst>
            <pc:docMk/>
            <pc:sldMk cId="2228295137" sldId="280"/>
            <ac:spMk id="3" creationId="{F78E84FC-364A-FA88-DE96-78365EF5CC92}"/>
          </ac:spMkLst>
        </pc:spChg>
      </pc:sldChg>
      <pc:sldChg chg="modSp add mod">
        <pc:chgData name="Tomotaka Kuroda" userId="6ccceea8bc0bd054" providerId="LiveId" clId="{F8C6529A-C52E-4EFB-BD2F-CF1B71C0F5CD}" dt="2024-02-27T02:27:10.250" v="8802"/>
        <pc:sldMkLst>
          <pc:docMk/>
          <pc:sldMk cId="2444266894" sldId="281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2444266894" sldId="281"/>
            <ac:spMk id="2" creationId="{4697BFF5-9259-E91A-F8A0-4B86A6C0CFA0}"/>
          </ac:spMkLst>
        </pc:spChg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2444266894" sldId="281"/>
            <ac:spMk id="3" creationId="{C3263CCB-3DF6-ED0F-37E3-9D70960EAF49}"/>
          </ac:spMkLst>
        </pc:spChg>
      </pc:sldChg>
      <pc:sldChg chg="modSp add mod">
        <pc:chgData name="Tomotaka Kuroda" userId="6ccceea8bc0bd054" providerId="LiveId" clId="{F8C6529A-C52E-4EFB-BD2F-CF1B71C0F5CD}" dt="2024-02-27T02:27:10.250" v="8802"/>
        <pc:sldMkLst>
          <pc:docMk/>
          <pc:sldMk cId="1400682957" sldId="282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1400682957" sldId="282"/>
            <ac:spMk id="2" creationId="{FE93B6F6-38C0-3CFF-6FA8-3287CA01BE71}"/>
          </ac:spMkLst>
        </pc:spChg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1400682957" sldId="282"/>
            <ac:spMk id="3" creationId="{1422B191-1662-6EE7-F30D-71A472E8DCA6}"/>
          </ac:spMkLst>
        </pc:spChg>
      </pc:sldChg>
      <pc:sldChg chg="addSp delSp modSp add mod delAnim modAnim modNotesTx">
        <pc:chgData name="Tomotaka Kuroda" userId="6ccceea8bc0bd054" providerId="LiveId" clId="{F8C6529A-C52E-4EFB-BD2F-CF1B71C0F5CD}" dt="2024-02-27T02:27:10.250" v="8802"/>
        <pc:sldMkLst>
          <pc:docMk/>
          <pc:sldMk cId="3124722955" sldId="283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3124722955" sldId="283"/>
            <ac:spMk id="2" creationId="{265BAB4D-E7D0-DE77-6B60-310D32EDC683}"/>
          </ac:spMkLst>
        </pc:spChg>
        <pc:spChg chg="mod">
          <ac:chgData name="Tomotaka Kuroda" userId="6ccceea8bc0bd054" providerId="LiveId" clId="{F8C6529A-C52E-4EFB-BD2F-CF1B71C0F5CD}" dt="2024-02-25T06:59:46.047" v="6874" actId="1076"/>
          <ac:spMkLst>
            <pc:docMk/>
            <pc:sldMk cId="3124722955" sldId="283"/>
            <ac:spMk id="3" creationId="{322DE94C-B7AE-88AC-3B05-B314BEF069E8}"/>
          </ac:spMkLst>
        </pc:spChg>
        <pc:spChg chg="mod">
          <ac:chgData name="Tomotaka Kuroda" userId="6ccceea8bc0bd054" providerId="LiveId" clId="{F8C6529A-C52E-4EFB-BD2F-CF1B71C0F5CD}" dt="2024-02-25T06:59:36.777" v="6873" actId="1076"/>
          <ac:spMkLst>
            <pc:docMk/>
            <pc:sldMk cId="3124722955" sldId="283"/>
            <ac:spMk id="4" creationId="{25194833-CBC3-6FA6-B269-34470F40A861}"/>
          </ac:spMkLst>
        </pc:spChg>
        <pc:spChg chg="del">
          <ac:chgData name="Tomotaka Kuroda" userId="6ccceea8bc0bd054" providerId="LiveId" clId="{F8C6529A-C52E-4EFB-BD2F-CF1B71C0F5CD}" dt="2024-02-22T15:43:18.916" v="3734" actId="478"/>
          <ac:spMkLst>
            <pc:docMk/>
            <pc:sldMk cId="3124722955" sldId="283"/>
            <ac:spMk id="5" creationId="{17932511-0C19-EAD5-7F05-47A353D5DDA8}"/>
          </ac:spMkLst>
        </pc:spChg>
        <pc:spChg chg="del mod">
          <ac:chgData name="Tomotaka Kuroda" userId="6ccceea8bc0bd054" providerId="LiveId" clId="{F8C6529A-C52E-4EFB-BD2F-CF1B71C0F5CD}" dt="2024-02-22T15:46:02.307" v="3766" actId="478"/>
          <ac:spMkLst>
            <pc:docMk/>
            <pc:sldMk cId="3124722955" sldId="283"/>
            <ac:spMk id="6" creationId="{8F92AC5E-3853-1BC8-4F17-AC604A3C9640}"/>
          </ac:spMkLst>
        </pc:spChg>
        <pc:spChg chg="mod">
          <ac:chgData name="Tomotaka Kuroda" userId="6ccceea8bc0bd054" providerId="LiveId" clId="{F8C6529A-C52E-4EFB-BD2F-CF1B71C0F5CD}" dt="2024-02-25T06:59:36.777" v="6873" actId="1076"/>
          <ac:spMkLst>
            <pc:docMk/>
            <pc:sldMk cId="3124722955" sldId="283"/>
            <ac:spMk id="8" creationId="{7A2F59A9-CBD8-4C95-95F5-66E481404B5A}"/>
          </ac:spMkLst>
        </pc:spChg>
        <pc:spChg chg="del">
          <ac:chgData name="Tomotaka Kuroda" userId="6ccceea8bc0bd054" providerId="LiveId" clId="{F8C6529A-C52E-4EFB-BD2F-CF1B71C0F5CD}" dt="2024-02-22T15:43:36.149" v="3735" actId="478"/>
          <ac:spMkLst>
            <pc:docMk/>
            <pc:sldMk cId="3124722955" sldId="283"/>
            <ac:spMk id="9" creationId="{310FD430-F11D-3318-041D-C19C8A3FE18F}"/>
          </ac:spMkLst>
        </pc:spChg>
        <pc:spChg chg="del mod">
          <ac:chgData name="Tomotaka Kuroda" userId="6ccceea8bc0bd054" providerId="LiveId" clId="{F8C6529A-C52E-4EFB-BD2F-CF1B71C0F5CD}" dt="2024-02-25T07:01:30.259" v="6897" actId="478"/>
          <ac:spMkLst>
            <pc:docMk/>
            <pc:sldMk cId="3124722955" sldId="283"/>
            <ac:spMk id="10" creationId="{8F4A05CA-4B2F-3980-46B8-43EED9B002D1}"/>
          </ac:spMkLst>
        </pc:spChg>
        <pc:spChg chg="del">
          <ac:chgData name="Tomotaka Kuroda" userId="6ccceea8bc0bd054" providerId="LiveId" clId="{F8C6529A-C52E-4EFB-BD2F-CF1B71C0F5CD}" dt="2024-02-22T15:43:36.149" v="3735" actId="478"/>
          <ac:spMkLst>
            <pc:docMk/>
            <pc:sldMk cId="3124722955" sldId="283"/>
            <ac:spMk id="13" creationId="{29FEC773-A35F-4BD4-0F69-E0F9E0E22656}"/>
          </ac:spMkLst>
        </pc:spChg>
        <pc:spChg chg="add mod">
          <ac:chgData name="Tomotaka Kuroda" userId="6ccceea8bc0bd054" providerId="LiveId" clId="{F8C6529A-C52E-4EFB-BD2F-CF1B71C0F5CD}" dt="2024-02-25T06:53:13.334" v="6803" actId="1076"/>
          <ac:spMkLst>
            <pc:docMk/>
            <pc:sldMk cId="3124722955" sldId="283"/>
            <ac:spMk id="14" creationId="{1A72A621-0DC0-1D2E-2F45-4B7076FBDE65}"/>
          </ac:spMkLst>
        </pc:spChg>
        <pc:spChg chg="add mod">
          <ac:chgData name="Tomotaka Kuroda" userId="6ccceea8bc0bd054" providerId="LiveId" clId="{F8C6529A-C52E-4EFB-BD2F-CF1B71C0F5CD}" dt="2024-02-22T15:46:21.846" v="3771"/>
          <ac:spMkLst>
            <pc:docMk/>
            <pc:sldMk cId="3124722955" sldId="283"/>
            <ac:spMk id="15" creationId="{B86E9773-FB78-D8FD-A5E3-6E509A742D34}"/>
          </ac:spMkLst>
        </pc:spChg>
        <pc:spChg chg="add mod">
          <ac:chgData name="Tomotaka Kuroda" userId="6ccceea8bc0bd054" providerId="LiveId" clId="{F8C6529A-C52E-4EFB-BD2F-CF1B71C0F5CD}" dt="2024-02-25T06:53:00.007" v="6802" actId="1076"/>
          <ac:spMkLst>
            <pc:docMk/>
            <pc:sldMk cId="3124722955" sldId="283"/>
            <ac:spMk id="16" creationId="{81684C4F-9326-1E5C-4BDC-FC27C61ACEB4}"/>
          </ac:spMkLst>
        </pc:spChg>
        <pc:spChg chg="del">
          <ac:chgData name="Tomotaka Kuroda" userId="6ccceea8bc0bd054" providerId="LiveId" clId="{F8C6529A-C52E-4EFB-BD2F-CF1B71C0F5CD}" dt="2024-02-22T15:43:36.149" v="3735" actId="478"/>
          <ac:spMkLst>
            <pc:docMk/>
            <pc:sldMk cId="3124722955" sldId="283"/>
            <ac:spMk id="17" creationId="{0E4C311A-374E-CF02-9B2D-57C238E013D5}"/>
          </ac:spMkLst>
        </pc:spChg>
        <pc:spChg chg="add mod">
          <ac:chgData name="Tomotaka Kuroda" userId="6ccceea8bc0bd054" providerId="LiveId" clId="{F8C6529A-C52E-4EFB-BD2F-CF1B71C0F5CD}" dt="2024-02-25T06:53:00.007" v="6802" actId="1076"/>
          <ac:spMkLst>
            <pc:docMk/>
            <pc:sldMk cId="3124722955" sldId="283"/>
            <ac:spMk id="18" creationId="{A5384247-D35C-BE47-817E-1BFEC8347014}"/>
          </ac:spMkLst>
        </pc:spChg>
        <pc:spChg chg="del">
          <ac:chgData name="Tomotaka Kuroda" userId="6ccceea8bc0bd054" providerId="LiveId" clId="{F8C6529A-C52E-4EFB-BD2F-CF1B71C0F5CD}" dt="2024-02-22T15:43:36.149" v="3735" actId="478"/>
          <ac:spMkLst>
            <pc:docMk/>
            <pc:sldMk cId="3124722955" sldId="283"/>
            <ac:spMk id="19" creationId="{D03CA3D7-99EE-FF7E-F6C3-31F7FF52624D}"/>
          </ac:spMkLst>
        </pc:spChg>
        <pc:spChg chg="mod ord">
          <ac:chgData name="Tomotaka Kuroda" userId="6ccceea8bc0bd054" providerId="LiveId" clId="{F8C6529A-C52E-4EFB-BD2F-CF1B71C0F5CD}" dt="2024-02-25T07:11:43.380" v="6951" actId="167"/>
          <ac:spMkLst>
            <pc:docMk/>
            <pc:sldMk cId="3124722955" sldId="283"/>
            <ac:spMk id="20" creationId="{F7305388-776B-978A-5F8F-FA7D971C7280}"/>
          </ac:spMkLst>
        </pc:spChg>
        <pc:spChg chg="del mod">
          <ac:chgData name="Tomotaka Kuroda" userId="6ccceea8bc0bd054" providerId="LiveId" clId="{F8C6529A-C52E-4EFB-BD2F-CF1B71C0F5CD}" dt="2024-02-22T16:09:45.198" v="3920" actId="478"/>
          <ac:spMkLst>
            <pc:docMk/>
            <pc:sldMk cId="3124722955" sldId="283"/>
            <ac:spMk id="21" creationId="{C2057567-B247-D66F-1F7D-F60520A237D8}"/>
          </ac:spMkLst>
        </pc:spChg>
        <pc:spChg chg="del">
          <ac:chgData name="Tomotaka Kuroda" userId="6ccceea8bc0bd054" providerId="LiveId" clId="{F8C6529A-C52E-4EFB-BD2F-CF1B71C0F5CD}" dt="2024-02-22T15:43:36.149" v="3735" actId="478"/>
          <ac:spMkLst>
            <pc:docMk/>
            <pc:sldMk cId="3124722955" sldId="283"/>
            <ac:spMk id="22" creationId="{17AFCBF9-E1A3-4E93-E07E-7821E70C7CA9}"/>
          </ac:spMkLst>
        </pc:spChg>
        <pc:spChg chg="del">
          <ac:chgData name="Tomotaka Kuroda" userId="6ccceea8bc0bd054" providerId="LiveId" clId="{F8C6529A-C52E-4EFB-BD2F-CF1B71C0F5CD}" dt="2024-02-22T15:43:36.149" v="3735" actId="478"/>
          <ac:spMkLst>
            <pc:docMk/>
            <pc:sldMk cId="3124722955" sldId="283"/>
            <ac:spMk id="23" creationId="{080A1952-0C8F-9AEA-8BBE-C2226E41D63A}"/>
          </ac:spMkLst>
        </pc:spChg>
        <pc:spChg chg="add mod">
          <ac:chgData name="Tomotaka Kuroda" userId="6ccceea8bc0bd054" providerId="LiveId" clId="{F8C6529A-C52E-4EFB-BD2F-CF1B71C0F5CD}" dt="2024-02-25T07:02:46.988" v="6918" actId="1076"/>
          <ac:spMkLst>
            <pc:docMk/>
            <pc:sldMk cId="3124722955" sldId="283"/>
            <ac:spMk id="24" creationId="{479C2095-29E2-B92F-80BD-3F33A187CBA0}"/>
          </ac:spMkLst>
        </pc:spChg>
        <pc:spChg chg="del">
          <ac:chgData name="Tomotaka Kuroda" userId="6ccceea8bc0bd054" providerId="LiveId" clId="{F8C6529A-C52E-4EFB-BD2F-CF1B71C0F5CD}" dt="2024-02-22T15:43:36.149" v="3735" actId="478"/>
          <ac:spMkLst>
            <pc:docMk/>
            <pc:sldMk cId="3124722955" sldId="283"/>
            <ac:spMk id="25" creationId="{4C2C19DC-EA08-DD0F-A44B-DCDBF850A115}"/>
          </ac:spMkLst>
        </pc:spChg>
        <pc:spChg chg="del">
          <ac:chgData name="Tomotaka Kuroda" userId="6ccceea8bc0bd054" providerId="LiveId" clId="{F8C6529A-C52E-4EFB-BD2F-CF1B71C0F5CD}" dt="2024-02-22T15:43:36.149" v="3735" actId="478"/>
          <ac:spMkLst>
            <pc:docMk/>
            <pc:sldMk cId="3124722955" sldId="283"/>
            <ac:spMk id="26" creationId="{4F7BA0AC-A43F-C55A-CD30-4DD5F6F20532}"/>
          </ac:spMkLst>
        </pc:spChg>
        <pc:spChg chg="add del mod">
          <ac:chgData name="Tomotaka Kuroda" userId="6ccceea8bc0bd054" providerId="LiveId" clId="{F8C6529A-C52E-4EFB-BD2F-CF1B71C0F5CD}" dt="2024-02-25T06:51:02.991" v="6790" actId="478"/>
          <ac:spMkLst>
            <pc:docMk/>
            <pc:sldMk cId="3124722955" sldId="283"/>
            <ac:spMk id="27" creationId="{35142CBB-923B-AC3D-A49A-2891344B7B6F}"/>
          </ac:spMkLst>
        </pc:spChg>
        <pc:spChg chg="del">
          <ac:chgData name="Tomotaka Kuroda" userId="6ccceea8bc0bd054" providerId="LiveId" clId="{F8C6529A-C52E-4EFB-BD2F-CF1B71C0F5CD}" dt="2024-02-22T15:43:36.149" v="3735" actId="478"/>
          <ac:spMkLst>
            <pc:docMk/>
            <pc:sldMk cId="3124722955" sldId="283"/>
            <ac:spMk id="29" creationId="{C3608B09-586B-DF69-D24E-A423B8B7ADE0}"/>
          </ac:spMkLst>
        </pc:spChg>
        <pc:spChg chg="add del mod">
          <ac:chgData name="Tomotaka Kuroda" userId="6ccceea8bc0bd054" providerId="LiveId" clId="{F8C6529A-C52E-4EFB-BD2F-CF1B71C0F5CD}" dt="2024-02-22T16:02:25.661" v="3857" actId="478"/>
          <ac:spMkLst>
            <pc:docMk/>
            <pc:sldMk cId="3124722955" sldId="283"/>
            <ac:spMk id="30" creationId="{29986887-D456-190E-CAFB-16942475C72F}"/>
          </ac:spMkLst>
        </pc:spChg>
        <pc:spChg chg="add del mod">
          <ac:chgData name="Tomotaka Kuroda" userId="6ccceea8bc0bd054" providerId="LiveId" clId="{F8C6529A-C52E-4EFB-BD2F-CF1B71C0F5CD}" dt="2024-02-22T16:06:38.618" v="3901" actId="478"/>
          <ac:spMkLst>
            <pc:docMk/>
            <pc:sldMk cId="3124722955" sldId="283"/>
            <ac:spMk id="31" creationId="{1AB7B6EC-BC18-1070-0ADD-E8C7FE33F4F8}"/>
          </ac:spMkLst>
        </pc:spChg>
        <pc:spChg chg="del">
          <ac:chgData name="Tomotaka Kuroda" userId="6ccceea8bc0bd054" providerId="LiveId" clId="{F8C6529A-C52E-4EFB-BD2F-CF1B71C0F5CD}" dt="2024-02-22T15:43:36.149" v="3735" actId="478"/>
          <ac:spMkLst>
            <pc:docMk/>
            <pc:sldMk cId="3124722955" sldId="283"/>
            <ac:spMk id="32" creationId="{81EA1C46-619B-2EB4-CAA9-CF66168C392A}"/>
          </ac:spMkLst>
        </pc:spChg>
        <pc:spChg chg="del mod">
          <ac:chgData name="Tomotaka Kuroda" userId="6ccceea8bc0bd054" providerId="LiveId" clId="{F8C6529A-C52E-4EFB-BD2F-CF1B71C0F5CD}" dt="2024-02-22T16:09:49.782" v="3921" actId="478"/>
          <ac:spMkLst>
            <pc:docMk/>
            <pc:sldMk cId="3124722955" sldId="283"/>
            <ac:spMk id="33" creationId="{A6EEA015-34A7-AE55-1934-9320F1AC2751}"/>
          </ac:spMkLst>
        </pc:spChg>
        <pc:spChg chg="del">
          <ac:chgData name="Tomotaka Kuroda" userId="6ccceea8bc0bd054" providerId="LiveId" clId="{F8C6529A-C52E-4EFB-BD2F-CF1B71C0F5CD}" dt="2024-02-22T15:43:39.012" v="3736" actId="478"/>
          <ac:spMkLst>
            <pc:docMk/>
            <pc:sldMk cId="3124722955" sldId="283"/>
            <ac:spMk id="34" creationId="{14E04B84-705E-0478-8627-87580FF39F4B}"/>
          </ac:spMkLst>
        </pc:spChg>
        <pc:spChg chg="del">
          <ac:chgData name="Tomotaka Kuroda" userId="6ccceea8bc0bd054" providerId="LiveId" clId="{F8C6529A-C52E-4EFB-BD2F-CF1B71C0F5CD}" dt="2024-02-22T15:43:41.620" v="3737" actId="478"/>
          <ac:spMkLst>
            <pc:docMk/>
            <pc:sldMk cId="3124722955" sldId="283"/>
            <ac:spMk id="35" creationId="{EFB28F31-35BD-4903-8B19-C4E1FED1E519}"/>
          </ac:spMkLst>
        </pc:spChg>
        <pc:spChg chg="del">
          <ac:chgData name="Tomotaka Kuroda" userId="6ccceea8bc0bd054" providerId="LiveId" clId="{F8C6529A-C52E-4EFB-BD2F-CF1B71C0F5CD}" dt="2024-02-22T15:43:36.149" v="3735" actId="478"/>
          <ac:spMkLst>
            <pc:docMk/>
            <pc:sldMk cId="3124722955" sldId="283"/>
            <ac:spMk id="38" creationId="{D0C20F71-FC22-6D5F-9D05-EDE965BE64FE}"/>
          </ac:spMkLst>
        </pc:spChg>
        <pc:spChg chg="add del mod">
          <ac:chgData name="Tomotaka Kuroda" userId="6ccceea8bc0bd054" providerId="LiveId" clId="{F8C6529A-C52E-4EFB-BD2F-CF1B71C0F5CD}" dt="2024-02-25T06:51:10.596" v="6792" actId="478"/>
          <ac:spMkLst>
            <pc:docMk/>
            <pc:sldMk cId="3124722955" sldId="283"/>
            <ac:spMk id="39" creationId="{38ED9C7D-6A3B-03D7-779D-EF26C5ABC920}"/>
          </ac:spMkLst>
        </pc:spChg>
        <pc:spChg chg="add del mod">
          <ac:chgData name="Tomotaka Kuroda" userId="6ccceea8bc0bd054" providerId="LiveId" clId="{F8C6529A-C52E-4EFB-BD2F-CF1B71C0F5CD}" dt="2024-02-25T06:51:18.093" v="6795" actId="478"/>
          <ac:spMkLst>
            <pc:docMk/>
            <pc:sldMk cId="3124722955" sldId="283"/>
            <ac:spMk id="40" creationId="{B885AA1A-D4A6-E5FB-E9F5-157A8F2CE50D}"/>
          </ac:spMkLst>
        </pc:spChg>
        <pc:spChg chg="add mod">
          <ac:chgData name="Tomotaka Kuroda" userId="6ccceea8bc0bd054" providerId="LiveId" clId="{F8C6529A-C52E-4EFB-BD2F-CF1B71C0F5CD}" dt="2024-02-25T06:51:51.736" v="6799" actId="14100"/>
          <ac:spMkLst>
            <pc:docMk/>
            <pc:sldMk cId="3124722955" sldId="283"/>
            <ac:spMk id="41" creationId="{1D724FA9-562B-B863-4E9E-D0FB92D1DE9A}"/>
          </ac:spMkLst>
        </pc:spChg>
        <pc:spChg chg="add del mod">
          <ac:chgData name="Tomotaka Kuroda" userId="6ccceea8bc0bd054" providerId="LiveId" clId="{F8C6529A-C52E-4EFB-BD2F-CF1B71C0F5CD}" dt="2024-02-22T16:18:28.646" v="3976" actId="11529"/>
          <ac:spMkLst>
            <pc:docMk/>
            <pc:sldMk cId="3124722955" sldId="283"/>
            <ac:spMk id="42" creationId="{6AD4EBAE-5289-29D7-9396-3F2B57460A33}"/>
          </ac:spMkLst>
        </pc:spChg>
        <pc:spChg chg="add del mod">
          <ac:chgData name="Tomotaka Kuroda" userId="6ccceea8bc0bd054" providerId="LiveId" clId="{F8C6529A-C52E-4EFB-BD2F-CF1B71C0F5CD}" dt="2024-02-22T16:19:17.835" v="3985" actId="478"/>
          <ac:spMkLst>
            <pc:docMk/>
            <pc:sldMk cId="3124722955" sldId="283"/>
            <ac:spMk id="43" creationId="{8A078502-EC71-DCF2-7C23-B2F9E161D0AA}"/>
          </ac:spMkLst>
        </pc:spChg>
        <pc:spChg chg="add mod ord">
          <ac:chgData name="Tomotaka Kuroda" userId="6ccceea8bc0bd054" providerId="LiveId" clId="{F8C6529A-C52E-4EFB-BD2F-CF1B71C0F5CD}" dt="2024-02-25T14:55:48.983" v="8751" actId="207"/>
          <ac:spMkLst>
            <pc:docMk/>
            <pc:sldMk cId="3124722955" sldId="283"/>
            <ac:spMk id="44" creationId="{20125515-042A-D726-7723-4DFD3B207655}"/>
          </ac:spMkLst>
        </pc:spChg>
        <pc:spChg chg="add mod ord">
          <ac:chgData name="Tomotaka Kuroda" userId="6ccceea8bc0bd054" providerId="LiveId" clId="{F8C6529A-C52E-4EFB-BD2F-CF1B71C0F5CD}" dt="2024-02-25T07:04:10.909" v="6929" actId="1076"/>
          <ac:spMkLst>
            <pc:docMk/>
            <pc:sldMk cId="3124722955" sldId="283"/>
            <ac:spMk id="45" creationId="{2EE7FA7E-691C-BA5F-344A-68CADBC41762}"/>
          </ac:spMkLst>
        </pc:spChg>
        <pc:spChg chg="del mod">
          <ac:chgData name="Tomotaka Kuroda" userId="6ccceea8bc0bd054" providerId="LiveId" clId="{F8C6529A-C52E-4EFB-BD2F-CF1B71C0F5CD}" dt="2024-02-22T16:09:45.198" v="3920" actId="478"/>
          <ac:spMkLst>
            <pc:docMk/>
            <pc:sldMk cId="3124722955" sldId="283"/>
            <ac:spMk id="47" creationId="{95F76873-B855-02C5-EAEF-3091FC69AEA8}"/>
          </ac:spMkLst>
        </pc:spChg>
        <pc:spChg chg="del">
          <ac:chgData name="Tomotaka Kuroda" userId="6ccceea8bc0bd054" providerId="LiveId" clId="{F8C6529A-C52E-4EFB-BD2F-CF1B71C0F5CD}" dt="2024-02-22T15:43:36.149" v="3735" actId="478"/>
          <ac:spMkLst>
            <pc:docMk/>
            <pc:sldMk cId="3124722955" sldId="283"/>
            <ac:spMk id="48" creationId="{2BDDE335-B377-6297-4FBD-708313326F2B}"/>
          </ac:spMkLst>
        </pc:spChg>
        <pc:spChg chg="del">
          <ac:chgData name="Tomotaka Kuroda" userId="6ccceea8bc0bd054" providerId="LiveId" clId="{F8C6529A-C52E-4EFB-BD2F-CF1B71C0F5CD}" dt="2024-02-22T15:43:36.149" v="3735" actId="478"/>
          <ac:spMkLst>
            <pc:docMk/>
            <pc:sldMk cId="3124722955" sldId="283"/>
            <ac:spMk id="49" creationId="{FC614EE3-FB74-0A0B-8E81-03637994DF8C}"/>
          </ac:spMkLst>
        </pc:spChg>
        <pc:spChg chg="add mod">
          <ac:chgData name="Tomotaka Kuroda" userId="6ccceea8bc0bd054" providerId="LiveId" clId="{F8C6529A-C52E-4EFB-BD2F-CF1B71C0F5CD}" dt="2024-02-25T06:55:51.156" v="6834" actId="14100"/>
          <ac:spMkLst>
            <pc:docMk/>
            <pc:sldMk cId="3124722955" sldId="283"/>
            <ac:spMk id="51" creationId="{DBCE3013-89A4-D9F6-E86A-F5F2A71A52DC}"/>
          </ac:spMkLst>
        </pc:spChg>
        <pc:spChg chg="add mod">
          <ac:chgData name="Tomotaka Kuroda" userId="6ccceea8bc0bd054" providerId="LiveId" clId="{F8C6529A-C52E-4EFB-BD2F-CF1B71C0F5CD}" dt="2024-02-25T14:54:57.639" v="8713" actId="1076"/>
          <ac:spMkLst>
            <pc:docMk/>
            <pc:sldMk cId="3124722955" sldId="283"/>
            <ac:spMk id="53" creationId="{FD132F87-26F1-20B2-8D40-4B79E72C2D65}"/>
          </ac:spMkLst>
        </pc:spChg>
        <pc:spChg chg="add del mod">
          <ac:chgData name="Tomotaka Kuroda" userId="6ccceea8bc0bd054" providerId="LiveId" clId="{F8C6529A-C52E-4EFB-BD2F-CF1B71C0F5CD}" dt="2024-02-22T18:28:22.919" v="6184" actId="478"/>
          <ac:spMkLst>
            <pc:docMk/>
            <pc:sldMk cId="3124722955" sldId="283"/>
            <ac:spMk id="55" creationId="{D6E95590-91AE-D70C-7A4F-4666DFBB5890}"/>
          </ac:spMkLst>
        </pc:spChg>
        <pc:spChg chg="add mod">
          <ac:chgData name="Tomotaka Kuroda" userId="6ccceea8bc0bd054" providerId="LiveId" clId="{F8C6529A-C52E-4EFB-BD2F-CF1B71C0F5CD}" dt="2024-02-26T02:07:21.347" v="8758" actId="207"/>
          <ac:spMkLst>
            <pc:docMk/>
            <pc:sldMk cId="3124722955" sldId="283"/>
            <ac:spMk id="56" creationId="{D75766E0-CDF2-A7E3-7E24-ADB61A220112}"/>
          </ac:spMkLst>
        </pc:spChg>
        <pc:spChg chg="add mod">
          <ac:chgData name="Tomotaka Kuroda" userId="6ccceea8bc0bd054" providerId="LiveId" clId="{F8C6529A-C52E-4EFB-BD2F-CF1B71C0F5CD}" dt="2024-02-26T02:07:24.921" v="8759" actId="207"/>
          <ac:spMkLst>
            <pc:docMk/>
            <pc:sldMk cId="3124722955" sldId="283"/>
            <ac:spMk id="57" creationId="{79857B5C-8854-F1ED-1A99-BCD0DCF41D5C}"/>
          </ac:spMkLst>
        </pc:spChg>
        <pc:spChg chg="add mod">
          <ac:chgData name="Tomotaka Kuroda" userId="6ccceea8bc0bd054" providerId="LiveId" clId="{F8C6529A-C52E-4EFB-BD2F-CF1B71C0F5CD}" dt="2024-02-22T18:24:45.411" v="6161" actId="1076"/>
          <ac:spMkLst>
            <pc:docMk/>
            <pc:sldMk cId="3124722955" sldId="283"/>
            <ac:spMk id="58" creationId="{29B43339-878F-D9FB-56E0-C6E9BD16BA6B}"/>
          </ac:spMkLst>
        </pc:spChg>
        <pc:spChg chg="add mod">
          <ac:chgData name="Tomotaka Kuroda" userId="6ccceea8bc0bd054" providerId="LiveId" clId="{F8C6529A-C52E-4EFB-BD2F-CF1B71C0F5CD}" dt="2024-02-22T18:24:45.411" v="6161" actId="1076"/>
          <ac:spMkLst>
            <pc:docMk/>
            <pc:sldMk cId="3124722955" sldId="283"/>
            <ac:spMk id="59" creationId="{BD9D0262-99BB-A229-A5DA-E6C6AC328F37}"/>
          </ac:spMkLst>
        </pc:spChg>
        <pc:spChg chg="add mod">
          <ac:chgData name="Tomotaka Kuroda" userId="6ccceea8bc0bd054" providerId="LiveId" clId="{F8C6529A-C52E-4EFB-BD2F-CF1B71C0F5CD}" dt="2024-02-22T18:24:45.411" v="6161" actId="1076"/>
          <ac:spMkLst>
            <pc:docMk/>
            <pc:sldMk cId="3124722955" sldId="283"/>
            <ac:spMk id="62" creationId="{D2EAA79C-C2D3-A042-797D-DFE6DB70034F}"/>
          </ac:spMkLst>
        </pc:spChg>
        <pc:spChg chg="add mod">
          <ac:chgData name="Tomotaka Kuroda" userId="6ccceea8bc0bd054" providerId="LiveId" clId="{F8C6529A-C52E-4EFB-BD2F-CF1B71C0F5CD}" dt="2024-02-22T18:24:45.411" v="6161" actId="1076"/>
          <ac:spMkLst>
            <pc:docMk/>
            <pc:sldMk cId="3124722955" sldId="283"/>
            <ac:spMk id="9217" creationId="{72526754-DEE6-ED8E-32A1-FFFBEA021EE3}"/>
          </ac:spMkLst>
        </pc:spChg>
        <pc:spChg chg="add mod">
          <ac:chgData name="Tomotaka Kuroda" userId="6ccceea8bc0bd054" providerId="LiveId" clId="{F8C6529A-C52E-4EFB-BD2F-CF1B71C0F5CD}" dt="2024-02-22T18:24:45.411" v="6161" actId="1076"/>
          <ac:spMkLst>
            <pc:docMk/>
            <pc:sldMk cId="3124722955" sldId="283"/>
            <ac:spMk id="9219" creationId="{462B934C-D20D-3964-FD44-3A2F441D85DC}"/>
          </ac:spMkLst>
        </pc:spChg>
        <pc:spChg chg="add mod">
          <ac:chgData name="Tomotaka Kuroda" userId="6ccceea8bc0bd054" providerId="LiveId" clId="{F8C6529A-C52E-4EFB-BD2F-CF1B71C0F5CD}" dt="2024-02-22T18:24:45.411" v="6161" actId="1076"/>
          <ac:spMkLst>
            <pc:docMk/>
            <pc:sldMk cId="3124722955" sldId="283"/>
            <ac:spMk id="9220" creationId="{34747901-0696-70D9-3DFA-4BD704F3B0E8}"/>
          </ac:spMkLst>
        </pc:spChg>
        <pc:spChg chg="add mod">
          <ac:chgData name="Tomotaka Kuroda" userId="6ccceea8bc0bd054" providerId="LiveId" clId="{F8C6529A-C52E-4EFB-BD2F-CF1B71C0F5CD}" dt="2024-02-22T18:24:45.411" v="6161" actId="1076"/>
          <ac:spMkLst>
            <pc:docMk/>
            <pc:sldMk cId="3124722955" sldId="283"/>
            <ac:spMk id="9221" creationId="{89796DCD-5E0C-0EA9-01A4-F3C860A5EA82}"/>
          </ac:spMkLst>
        </pc:spChg>
        <pc:spChg chg="add mod">
          <ac:chgData name="Tomotaka Kuroda" userId="6ccceea8bc0bd054" providerId="LiveId" clId="{F8C6529A-C52E-4EFB-BD2F-CF1B71C0F5CD}" dt="2024-02-22T18:24:45.411" v="6161" actId="1076"/>
          <ac:spMkLst>
            <pc:docMk/>
            <pc:sldMk cId="3124722955" sldId="283"/>
            <ac:spMk id="9222" creationId="{B978C9C7-C321-117E-92B4-1541A67E9860}"/>
          </ac:spMkLst>
        </pc:spChg>
        <pc:spChg chg="add mod">
          <ac:chgData name="Tomotaka Kuroda" userId="6ccceea8bc0bd054" providerId="LiveId" clId="{F8C6529A-C52E-4EFB-BD2F-CF1B71C0F5CD}" dt="2024-02-22T18:24:45.411" v="6161" actId="1076"/>
          <ac:spMkLst>
            <pc:docMk/>
            <pc:sldMk cId="3124722955" sldId="283"/>
            <ac:spMk id="9223" creationId="{991CD5B8-4F40-FFB7-B88A-DB5FB3876BD2}"/>
          </ac:spMkLst>
        </pc:spChg>
        <pc:spChg chg="add mod">
          <ac:chgData name="Tomotaka Kuroda" userId="6ccceea8bc0bd054" providerId="LiveId" clId="{F8C6529A-C52E-4EFB-BD2F-CF1B71C0F5CD}" dt="2024-02-22T18:24:45.411" v="6161" actId="1076"/>
          <ac:spMkLst>
            <pc:docMk/>
            <pc:sldMk cId="3124722955" sldId="283"/>
            <ac:spMk id="9225" creationId="{74DEE2A0-2905-9F64-2F7A-E8F72685002A}"/>
          </ac:spMkLst>
        </pc:spChg>
        <pc:spChg chg="add mod">
          <ac:chgData name="Tomotaka Kuroda" userId="6ccceea8bc0bd054" providerId="LiveId" clId="{F8C6529A-C52E-4EFB-BD2F-CF1B71C0F5CD}" dt="2024-02-25T07:03:01.050" v="6919" actId="1076"/>
          <ac:spMkLst>
            <pc:docMk/>
            <pc:sldMk cId="3124722955" sldId="283"/>
            <ac:spMk id="9232" creationId="{85C8C506-C66D-3B9E-3825-3FC8410CFBA6}"/>
          </ac:spMkLst>
        </pc:spChg>
        <pc:spChg chg="add mod ord">
          <ac:chgData name="Tomotaka Kuroda" userId="6ccceea8bc0bd054" providerId="LiveId" clId="{F8C6529A-C52E-4EFB-BD2F-CF1B71C0F5CD}" dt="2024-02-25T14:55:39.644" v="8732" actId="207"/>
          <ac:spMkLst>
            <pc:docMk/>
            <pc:sldMk cId="3124722955" sldId="283"/>
            <ac:spMk id="9233" creationId="{254B8485-368C-55ED-9501-E324B678462D}"/>
          </ac:spMkLst>
        </pc:spChg>
        <pc:spChg chg="add mod ord">
          <ac:chgData name="Tomotaka Kuroda" userId="6ccceea8bc0bd054" providerId="LiveId" clId="{F8C6529A-C52E-4EFB-BD2F-CF1B71C0F5CD}" dt="2024-02-25T07:48:17.469" v="7312" actId="207"/>
          <ac:spMkLst>
            <pc:docMk/>
            <pc:sldMk cId="3124722955" sldId="283"/>
            <ac:spMk id="9234" creationId="{59F144DE-25A8-7C2D-C45B-2A8B35EA9E7F}"/>
          </ac:spMkLst>
        </pc:spChg>
        <pc:spChg chg="add mod ord">
          <ac:chgData name="Tomotaka Kuroda" userId="6ccceea8bc0bd054" providerId="LiveId" clId="{F8C6529A-C52E-4EFB-BD2F-CF1B71C0F5CD}" dt="2024-02-25T07:48:33.915" v="7314" actId="207"/>
          <ac:spMkLst>
            <pc:docMk/>
            <pc:sldMk cId="3124722955" sldId="283"/>
            <ac:spMk id="9235" creationId="{2BC2D952-21DD-DC5E-A267-CE69944546CF}"/>
          </ac:spMkLst>
        </pc:spChg>
        <pc:spChg chg="add mod">
          <ac:chgData name="Tomotaka Kuroda" userId="6ccceea8bc0bd054" providerId="LiveId" clId="{F8C6529A-C52E-4EFB-BD2F-CF1B71C0F5CD}" dt="2024-02-25T07:48:28.550" v="7313" actId="207"/>
          <ac:spMkLst>
            <pc:docMk/>
            <pc:sldMk cId="3124722955" sldId="283"/>
            <ac:spMk id="9236" creationId="{CEB81839-0D98-47A0-24B6-2B206B354D1D}"/>
          </ac:spMkLst>
        </pc:spChg>
        <pc:spChg chg="add mod">
          <ac:chgData name="Tomotaka Kuroda" userId="6ccceea8bc0bd054" providerId="LiveId" clId="{F8C6529A-C52E-4EFB-BD2F-CF1B71C0F5CD}" dt="2024-02-25T07:40:43.363" v="7103" actId="1076"/>
          <ac:spMkLst>
            <pc:docMk/>
            <pc:sldMk cId="3124722955" sldId="283"/>
            <ac:spMk id="9253" creationId="{2B573A60-92A8-4114-8285-F62165CD96EF}"/>
          </ac:spMkLst>
        </pc:spChg>
        <pc:spChg chg="add mod">
          <ac:chgData name="Tomotaka Kuroda" userId="6ccceea8bc0bd054" providerId="LiveId" clId="{F8C6529A-C52E-4EFB-BD2F-CF1B71C0F5CD}" dt="2024-02-25T07:40:43.363" v="7103" actId="1076"/>
          <ac:spMkLst>
            <pc:docMk/>
            <pc:sldMk cId="3124722955" sldId="283"/>
            <ac:spMk id="9254" creationId="{D38BC07F-096C-641E-207F-28E0135B3CBD}"/>
          </ac:spMkLst>
        </pc:spChg>
        <pc:spChg chg="add mod">
          <ac:chgData name="Tomotaka Kuroda" userId="6ccceea8bc0bd054" providerId="LiveId" clId="{F8C6529A-C52E-4EFB-BD2F-CF1B71C0F5CD}" dt="2024-02-25T07:41:02.812" v="7106" actId="14100"/>
          <ac:spMkLst>
            <pc:docMk/>
            <pc:sldMk cId="3124722955" sldId="283"/>
            <ac:spMk id="9257" creationId="{28E1A6E1-795D-101D-4FB2-F2D1D39B4EFD}"/>
          </ac:spMkLst>
        </pc:spChg>
        <pc:spChg chg="add mod">
          <ac:chgData name="Tomotaka Kuroda" userId="6ccceea8bc0bd054" providerId="LiveId" clId="{F8C6529A-C52E-4EFB-BD2F-CF1B71C0F5CD}" dt="2024-02-25T07:40:43.363" v="7103" actId="1076"/>
          <ac:spMkLst>
            <pc:docMk/>
            <pc:sldMk cId="3124722955" sldId="283"/>
            <ac:spMk id="9260" creationId="{22E12018-7C6E-AAFD-2199-EF78DED5B120}"/>
          </ac:spMkLst>
        </pc:spChg>
        <pc:spChg chg="add mod">
          <ac:chgData name="Tomotaka Kuroda" userId="6ccceea8bc0bd054" providerId="LiveId" clId="{F8C6529A-C52E-4EFB-BD2F-CF1B71C0F5CD}" dt="2024-02-25T07:40:43.363" v="7103" actId="1076"/>
          <ac:spMkLst>
            <pc:docMk/>
            <pc:sldMk cId="3124722955" sldId="283"/>
            <ac:spMk id="9261" creationId="{3E22928B-BB52-2700-9AB3-319ED91E2A48}"/>
          </ac:spMkLst>
        </pc:spChg>
        <pc:spChg chg="add mod">
          <ac:chgData name="Tomotaka Kuroda" userId="6ccceea8bc0bd054" providerId="LiveId" clId="{F8C6529A-C52E-4EFB-BD2F-CF1B71C0F5CD}" dt="2024-02-25T07:40:43.363" v="7103" actId="1076"/>
          <ac:spMkLst>
            <pc:docMk/>
            <pc:sldMk cId="3124722955" sldId="283"/>
            <ac:spMk id="9262" creationId="{B945CE5A-85E6-C614-6F1D-EE8FD5C9F5AE}"/>
          </ac:spMkLst>
        </pc:spChg>
        <pc:spChg chg="add mod">
          <ac:chgData name="Tomotaka Kuroda" userId="6ccceea8bc0bd054" providerId="LiveId" clId="{F8C6529A-C52E-4EFB-BD2F-CF1B71C0F5CD}" dt="2024-02-25T07:41:10.512" v="7107" actId="1076"/>
          <ac:spMkLst>
            <pc:docMk/>
            <pc:sldMk cId="3124722955" sldId="283"/>
            <ac:spMk id="9263" creationId="{4278AFCC-C44A-7286-52C3-DD1C1BF8C1C4}"/>
          </ac:spMkLst>
        </pc:spChg>
        <pc:spChg chg="add mod">
          <ac:chgData name="Tomotaka Kuroda" userId="6ccceea8bc0bd054" providerId="LiveId" clId="{F8C6529A-C52E-4EFB-BD2F-CF1B71C0F5CD}" dt="2024-02-25T07:41:10.512" v="7107" actId="1076"/>
          <ac:spMkLst>
            <pc:docMk/>
            <pc:sldMk cId="3124722955" sldId="283"/>
            <ac:spMk id="9264" creationId="{D68D9CF8-78D7-451A-B85D-3464F72F8179}"/>
          </ac:spMkLst>
        </pc:spChg>
        <pc:spChg chg="add del mod">
          <ac:chgData name="Tomotaka Kuroda" userId="6ccceea8bc0bd054" providerId="LiveId" clId="{F8C6529A-C52E-4EFB-BD2F-CF1B71C0F5CD}" dt="2024-02-25T07:44:37.658" v="7262" actId="478"/>
          <ac:spMkLst>
            <pc:docMk/>
            <pc:sldMk cId="3124722955" sldId="283"/>
            <ac:spMk id="9267" creationId="{6E463C78-AA10-DDB5-1110-4C511B0A506D}"/>
          </ac:spMkLst>
        </pc:spChg>
        <pc:spChg chg="add mod">
          <ac:chgData name="Tomotaka Kuroda" userId="6ccceea8bc0bd054" providerId="LiveId" clId="{F8C6529A-C52E-4EFB-BD2F-CF1B71C0F5CD}" dt="2024-02-25T08:06:07.845" v="7345" actId="14100"/>
          <ac:spMkLst>
            <pc:docMk/>
            <pc:sldMk cId="3124722955" sldId="283"/>
            <ac:spMk id="9272" creationId="{4F325DE6-DD30-AA52-DF16-3EC5D60B9FE6}"/>
          </ac:spMkLst>
        </pc:spChg>
        <pc:spChg chg="add mod">
          <ac:chgData name="Tomotaka Kuroda" userId="6ccceea8bc0bd054" providerId="LiveId" clId="{F8C6529A-C52E-4EFB-BD2F-CF1B71C0F5CD}" dt="2024-02-25T08:06:03.230" v="7344" actId="1076"/>
          <ac:spMkLst>
            <pc:docMk/>
            <pc:sldMk cId="3124722955" sldId="283"/>
            <ac:spMk id="9273" creationId="{7213AEF2-8917-70C2-AE9C-9104AD557B66}"/>
          </ac:spMkLst>
        </pc:spChg>
        <pc:spChg chg="add mod">
          <ac:chgData name="Tomotaka Kuroda" userId="6ccceea8bc0bd054" providerId="LiveId" clId="{F8C6529A-C52E-4EFB-BD2F-CF1B71C0F5CD}" dt="2024-02-25T08:05:56.225" v="7343" actId="14100"/>
          <ac:spMkLst>
            <pc:docMk/>
            <pc:sldMk cId="3124722955" sldId="283"/>
            <ac:spMk id="9274" creationId="{82730394-BA96-C00C-565A-316831CAD789}"/>
          </ac:spMkLst>
        </pc:spChg>
        <pc:spChg chg="add mod">
          <ac:chgData name="Tomotaka Kuroda" userId="6ccceea8bc0bd054" providerId="LiveId" clId="{F8C6529A-C52E-4EFB-BD2F-CF1B71C0F5CD}" dt="2024-02-25T08:05:50.504" v="7342" actId="1076"/>
          <ac:spMkLst>
            <pc:docMk/>
            <pc:sldMk cId="3124722955" sldId="283"/>
            <ac:spMk id="9275" creationId="{0E986108-2D63-F01F-A27F-F02E36523717}"/>
          </ac:spMkLst>
        </pc:spChg>
        <pc:picChg chg="del mod">
          <ac:chgData name="Tomotaka Kuroda" userId="6ccceea8bc0bd054" providerId="LiveId" clId="{F8C6529A-C52E-4EFB-BD2F-CF1B71C0F5CD}" dt="2024-02-22T16:08:04.736" v="3906" actId="478"/>
          <ac:picMkLst>
            <pc:docMk/>
            <pc:sldMk cId="3124722955" sldId="283"/>
            <ac:picMk id="7" creationId="{C33EAC46-D7F5-959B-7917-B94D04BC7A18}"/>
          </ac:picMkLst>
        </pc:picChg>
        <pc:picChg chg="add del mod">
          <ac:chgData name="Tomotaka Kuroda" userId="6ccceea8bc0bd054" providerId="LiveId" clId="{F8C6529A-C52E-4EFB-BD2F-CF1B71C0F5CD}" dt="2024-02-22T15:57:41.976" v="3837" actId="478"/>
          <ac:picMkLst>
            <pc:docMk/>
            <pc:sldMk cId="3124722955" sldId="283"/>
            <ac:picMk id="28" creationId="{83698FD5-C5C7-D06F-7B0D-36BCDB85DCA9}"/>
          </ac:picMkLst>
        </pc:picChg>
        <pc:picChg chg="add del mod">
          <ac:chgData name="Tomotaka Kuroda" userId="6ccceea8bc0bd054" providerId="LiveId" clId="{F8C6529A-C52E-4EFB-BD2F-CF1B71C0F5CD}" dt="2024-02-25T06:45:34.460" v="6689" actId="478"/>
          <ac:picMkLst>
            <pc:docMk/>
            <pc:sldMk cId="3124722955" sldId="283"/>
            <ac:picMk id="46" creationId="{D49FC0FD-167F-F3CA-72BB-080AA403D2BA}"/>
          </ac:picMkLst>
        </pc:picChg>
        <pc:picChg chg="add del mod">
          <ac:chgData name="Tomotaka Kuroda" userId="6ccceea8bc0bd054" providerId="LiveId" clId="{F8C6529A-C52E-4EFB-BD2F-CF1B71C0F5CD}" dt="2024-02-25T06:45:36.232" v="6690" actId="478"/>
          <ac:picMkLst>
            <pc:docMk/>
            <pc:sldMk cId="3124722955" sldId="283"/>
            <ac:picMk id="50" creationId="{9EC4EEB2-BB13-CBA6-8633-886741F7BB37}"/>
          </ac:picMkLst>
        </pc:picChg>
        <pc:picChg chg="add mod">
          <ac:chgData name="Tomotaka Kuroda" userId="6ccceea8bc0bd054" providerId="LiveId" clId="{F8C6529A-C52E-4EFB-BD2F-CF1B71C0F5CD}" dt="2024-02-25T06:55:10.467" v="6829" actId="1076"/>
          <ac:picMkLst>
            <pc:docMk/>
            <pc:sldMk cId="3124722955" sldId="283"/>
            <ac:picMk id="52" creationId="{E55B79FA-8AEF-1FED-4F21-5C42476C5599}"/>
          </ac:picMkLst>
        </pc:picChg>
        <pc:picChg chg="add mod">
          <ac:chgData name="Tomotaka Kuroda" userId="6ccceea8bc0bd054" providerId="LiveId" clId="{F8C6529A-C52E-4EFB-BD2F-CF1B71C0F5CD}" dt="2024-02-25T06:55:16.695" v="6830" actId="1076"/>
          <ac:picMkLst>
            <pc:docMk/>
            <pc:sldMk cId="3124722955" sldId="283"/>
            <ac:picMk id="54" creationId="{98F16A31-45E2-1892-B747-84D8974C552A}"/>
          </ac:picMkLst>
        </pc:picChg>
        <pc:picChg chg="add mod">
          <ac:chgData name="Tomotaka Kuroda" userId="6ccceea8bc0bd054" providerId="LiveId" clId="{F8C6529A-C52E-4EFB-BD2F-CF1B71C0F5CD}" dt="2024-02-22T18:24:45.411" v="6161" actId="1076"/>
          <ac:picMkLst>
            <pc:docMk/>
            <pc:sldMk cId="3124722955" sldId="283"/>
            <ac:picMk id="63" creationId="{4851B56A-FE28-5D7E-AA38-A72306F53952}"/>
          </ac:picMkLst>
        </pc:picChg>
        <pc:picChg chg="add del mod">
          <ac:chgData name="Tomotaka Kuroda" userId="6ccceea8bc0bd054" providerId="LiveId" clId="{F8C6529A-C52E-4EFB-BD2F-CF1B71C0F5CD}" dt="2024-02-22T15:57:07.048" v="3833" actId="478"/>
          <ac:picMkLst>
            <pc:docMk/>
            <pc:sldMk cId="3124722955" sldId="283"/>
            <ac:picMk id="6146" creationId="{9CCD3944-34FE-087A-F3D5-C8058ACE71CA}"/>
          </ac:picMkLst>
        </pc:picChg>
        <pc:picChg chg="add del mod">
          <ac:chgData name="Tomotaka Kuroda" userId="6ccceea8bc0bd054" providerId="LiveId" clId="{F8C6529A-C52E-4EFB-BD2F-CF1B71C0F5CD}" dt="2024-02-22T15:56:46.625" v="3830" actId="478"/>
          <ac:picMkLst>
            <pc:docMk/>
            <pc:sldMk cId="3124722955" sldId="283"/>
            <ac:picMk id="6148" creationId="{93051E4B-705E-93B5-39C1-583671F6FA6F}"/>
          </ac:picMkLst>
        </pc:picChg>
        <pc:picChg chg="add del mod">
          <ac:chgData name="Tomotaka Kuroda" userId="6ccceea8bc0bd054" providerId="LiveId" clId="{F8C6529A-C52E-4EFB-BD2F-CF1B71C0F5CD}" dt="2024-02-25T06:34:54.789" v="6608" actId="478"/>
          <ac:picMkLst>
            <pc:docMk/>
            <pc:sldMk cId="3124722955" sldId="283"/>
            <ac:picMk id="6150" creationId="{374FCC20-86CE-B8CD-2612-AEA8178D39FA}"/>
          </ac:picMkLst>
        </pc:picChg>
        <pc:picChg chg="add del mod">
          <ac:chgData name="Tomotaka Kuroda" userId="6ccceea8bc0bd054" providerId="LiveId" clId="{F8C6529A-C52E-4EFB-BD2F-CF1B71C0F5CD}" dt="2024-02-25T06:34:57.206" v="6609" actId="478"/>
          <ac:picMkLst>
            <pc:docMk/>
            <pc:sldMk cId="3124722955" sldId="283"/>
            <ac:picMk id="6152" creationId="{C971565C-A849-7BC7-2376-F6A317494F81}"/>
          </ac:picMkLst>
        </pc:picChg>
        <pc:picChg chg="add mod">
          <ac:chgData name="Tomotaka Kuroda" userId="6ccceea8bc0bd054" providerId="LiveId" clId="{F8C6529A-C52E-4EFB-BD2F-CF1B71C0F5CD}" dt="2024-02-25T06:53:13.334" v="6803" actId="1076"/>
          <ac:picMkLst>
            <pc:docMk/>
            <pc:sldMk cId="3124722955" sldId="283"/>
            <ac:picMk id="6154" creationId="{D4798B55-CF54-49B3-1F17-D248AA52969F}"/>
          </ac:picMkLst>
        </pc:picChg>
        <pc:picChg chg="add mod">
          <ac:chgData name="Tomotaka Kuroda" userId="6ccceea8bc0bd054" providerId="LiveId" clId="{F8C6529A-C52E-4EFB-BD2F-CF1B71C0F5CD}" dt="2024-02-25T06:59:46.047" v="6874" actId="1076"/>
          <ac:picMkLst>
            <pc:docMk/>
            <pc:sldMk cId="3124722955" sldId="283"/>
            <ac:picMk id="6156" creationId="{BB45E49F-BF37-B14B-88F0-BEA9A26D2998}"/>
          </ac:picMkLst>
        </pc:picChg>
        <pc:picChg chg="add mod">
          <ac:chgData name="Tomotaka Kuroda" userId="6ccceea8bc0bd054" providerId="LiveId" clId="{F8C6529A-C52E-4EFB-BD2F-CF1B71C0F5CD}" dt="2024-02-25T06:59:36.777" v="6873" actId="1076"/>
          <ac:picMkLst>
            <pc:docMk/>
            <pc:sldMk cId="3124722955" sldId="283"/>
            <ac:picMk id="6158" creationId="{5567E547-C69A-35A3-5C71-4F2C68E9F7AF}"/>
          </ac:picMkLst>
        </pc:picChg>
        <pc:picChg chg="add mod">
          <ac:chgData name="Tomotaka Kuroda" userId="6ccceea8bc0bd054" providerId="LiveId" clId="{F8C6529A-C52E-4EFB-BD2F-CF1B71C0F5CD}" dt="2024-02-25T06:59:58.936" v="6877" actId="1076"/>
          <ac:picMkLst>
            <pc:docMk/>
            <pc:sldMk cId="3124722955" sldId="283"/>
            <ac:picMk id="6160" creationId="{936C4A4F-4901-54D5-563D-C4D72004306F}"/>
          </ac:picMkLst>
        </pc:picChg>
        <pc:picChg chg="add mod">
          <ac:chgData name="Tomotaka Kuroda" userId="6ccceea8bc0bd054" providerId="LiveId" clId="{F8C6529A-C52E-4EFB-BD2F-CF1B71C0F5CD}" dt="2024-02-25T08:07:43.441" v="7389" actId="1076"/>
          <ac:picMkLst>
            <pc:docMk/>
            <pc:sldMk cId="3124722955" sldId="283"/>
            <ac:picMk id="6162" creationId="{EEE92104-40B5-9143-0CE0-2EB3A44FA2C8}"/>
          </ac:picMkLst>
        </pc:picChg>
        <pc:picChg chg="add mod">
          <ac:chgData name="Tomotaka Kuroda" userId="6ccceea8bc0bd054" providerId="LiveId" clId="{F8C6529A-C52E-4EFB-BD2F-CF1B71C0F5CD}" dt="2024-02-25T06:55:10.467" v="6829" actId="1076"/>
          <ac:picMkLst>
            <pc:docMk/>
            <pc:sldMk cId="3124722955" sldId="283"/>
            <ac:picMk id="6164" creationId="{5366A160-F6B1-04AE-80EB-1D32DD563D5F}"/>
          </ac:picMkLst>
        </pc:picChg>
        <pc:picChg chg="add mod">
          <ac:chgData name="Tomotaka Kuroda" userId="6ccceea8bc0bd054" providerId="LiveId" clId="{F8C6529A-C52E-4EFB-BD2F-CF1B71C0F5CD}" dt="2024-02-25T06:55:16.695" v="6830" actId="1076"/>
          <ac:picMkLst>
            <pc:docMk/>
            <pc:sldMk cId="3124722955" sldId="283"/>
            <ac:picMk id="6166" creationId="{5A16F0FD-DEAC-02F6-ACB2-C40D53D6794C}"/>
          </ac:picMkLst>
        </pc:picChg>
        <pc:picChg chg="add mod">
          <ac:chgData name="Tomotaka Kuroda" userId="6ccceea8bc0bd054" providerId="LiveId" clId="{F8C6529A-C52E-4EFB-BD2F-CF1B71C0F5CD}" dt="2024-02-25T08:16:42.071" v="7405" actId="1076"/>
          <ac:picMkLst>
            <pc:docMk/>
            <pc:sldMk cId="3124722955" sldId="283"/>
            <ac:picMk id="6168" creationId="{1BE411AF-EAAA-9F16-5AEB-501A1F1414F0}"/>
          </ac:picMkLst>
        </pc:picChg>
        <pc:picChg chg="add mod">
          <ac:chgData name="Tomotaka Kuroda" userId="6ccceea8bc0bd054" providerId="LiveId" clId="{F8C6529A-C52E-4EFB-BD2F-CF1B71C0F5CD}" dt="2024-02-25T08:16:39.142" v="7404" actId="1076"/>
          <ac:picMkLst>
            <pc:docMk/>
            <pc:sldMk cId="3124722955" sldId="283"/>
            <ac:picMk id="6170" creationId="{715D6AF0-9D97-0682-EB14-1C7A113013BF}"/>
          </ac:picMkLst>
        </pc:picChg>
        <pc:picChg chg="add mod">
          <ac:chgData name="Tomotaka Kuroda" userId="6ccceea8bc0bd054" providerId="LiveId" clId="{F8C6529A-C52E-4EFB-BD2F-CF1B71C0F5CD}" dt="2024-02-25T08:06:03.230" v="7344" actId="1076"/>
          <ac:picMkLst>
            <pc:docMk/>
            <pc:sldMk cId="3124722955" sldId="283"/>
            <ac:picMk id="6172" creationId="{DF000183-CDEE-5944-CE61-B1A9A9D80366}"/>
          </ac:picMkLst>
        </pc:picChg>
        <pc:picChg chg="add mod">
          <ac:chgData name="Tomotaka Kuroda" userId="6ccceea8bc0bd054" providerId="LiveId" clId="{F8C6529A-C52E-4EFB-BD2F-CF1B71C0F5CD}" dt="2024-02-25T08:05:50.504" v="7342" actId="1076"/>
          <ac:picMkLst>
            <pc:docMk/>
            <pc:sldMk cId="3124722955" sldId="283"/>
            <ac:picMk id="6174" creationId="{BCA5B569-9AEC-AFF2-0EA1-54F22C5B7297}"/>
          </ac:picMkLst>
        </pc:picChg>
        <pc:picChg chg="add mod">
          <ac:chgData name="Tomotaka Kuroda" userId="6ccceea8bc0bd054" providerId="LiveId" clId="{F8C6529A-C52E-4EFB-BD2F-CF1B71C0F5CD}" dt="2024-02-22T18:24:45.411" v="6161" actId="1076"/>
          <ac:picMkLst>
            <pc:docMk/>
            <pc:sldMk cId="3124722955" sldId="283"/>
            <ac:picMk id="9216" creationId="{6C9CA604-7DA8-4559-F99C-FE661F3C3499}"/>
          </ac:picMkLst>
        </pc:picChg>
        <pc:picChg chg="del mod">
          <ac:chgData name="Tomotaka Kuroda" userId="6ccceea8bc0bd054" providerId="LiveId" clId="{F8C6529A-C52E-4EFB-BD2F-CF1B71C0F5CD}" dt="2024-02-22T16:16:11.495" v="3956" actId="478"/>
          <ac:picMkLst>
            <pc:docMk/>
            <pc:sldMk cId="3124722955" sldId="283"/>
            <ac:picMk id="9218" creationId="{0092F2E5-8092-259F-7FA3-0D9F1731E875}"/>
          </ac:picMkLst>
        </pc:picChg>
        <pc:picChg chg="del">
          <ac:chgData name="Tomotaka Kuroda" userId="6ccceea8bc0bd054" providerId="LiveId" clId="{F8C6529A-C52E-4EFB-BD2F-CF1B71C0F5CD}" dt="2024-02-22T15:43:36.149" v="3735" actId="478"/>
          <ac:picMkLst>
            <pc:docMk/>
            <pc:sldMk cId="3124722955" sldId="283"/>
            <ac:picMk id="9224" creationId="{5DA96144-CEC5-D882-13DD-7E72D30802B8}"/>
          </ac:picMkLst>
        </pc:picChg>
        <pc:picChg chg="del">
          <ac:chgData name="Tomotaka Kuroda" userId="6ccceea8bc0bd054" providerId="LiveId" clId="{F8C6529A-C52E-4EFB-BD2F-CF1B71C0F5CD}" dt="2024-02-22T15:43:36.149" v="3735" actId="478"/>
          <ac:picMkLst>
            <pc:docMk/>
            <pc:sldMk cId="3124722955" sldId="283"/>
            <ac:picMk id="9226" creationId="{BCCF538B-07AE-A7DA-48E4-54E4FA7F2D08}"/>
          </ac:picMkLst>
        </pc:picChg>
        <pc:picChg chg="del">
          <ac:chgData name="Tomotaka Kuroda" userId="6ccceea8bc0bd054" providerId="LiveId" clId="{F8C6529A-C52E-4EFB-BD2F-CF1B71C0F5CD}" dt="2024-02-22T15:43:36.149" v="3735" actId="478"/>
          <ac:picMkLst>
            <pc:docMk/>
            <pc:sldMk cId="3124722955" sldId="283"/>
            <ac:picMk id="9228" creationId="{2641B9D4-0B22-1910-ACFC-1FCA4C9952A6}"/>
          </ac:picMkLst>
        </pc:picChg>
        <pc:picChg chg="add del mod ord">
          <ac:chgData name="Tomotaka Kuroda" userId="6ccceea8bc0bd054" providerId="LiveId" clId="{F8C6529A-C52E-4EFB-BD2F-CF1B71C0F5CD}" dt="2024-02-25T07:40:06.738" v="7098" actId="478"/>
          <ac:picMkLst>
            <pc:docMk/>
            <pc:sldMk cId="3124722955" sldId="283"/>
            <ac:picMk id="9231" creationId="{0B7F093A-1B8F-EF2E-E5D0-B069A35E4208}"/>
          </ac:picMkLst>
        </pc:picChg>
        <pc:picChg chg="add del mod">
          <ac:chgData name="Tomotaka Kuroda" userId="6ccceea8bc0bd054" providerId="LiveId" clId="{F8C6529A-C52E-4EFB-BD2F-CF1B71C0F5CD}" dt="2024-02-25T07:31:55.254" v="6969" actId="22"/>
          <ac:picMkLst>
            <pc:docMk/>
            <pc:sldMk cId="3124722955" sldId="283"/>
            <ac:picMk id="9242" creationId="{F4A2E1D7-EC46-7886-F131-8426C2EAA3CE}"/>
          </ac:picMkLst>
        </pc:picChg>
        <pc:picChg chg="add del mod">
          <ac:chgData name="Tomotaka Kuroda" userId="6ccceea8bc0bd054" providerId="LiveId" clId="{F8C6529A-C52E-4EFB-BD2F-CF1B71C0F5CD}" dt="2024-02-25T07:33:18.064" v="6989" actId="478"/>
          <ac:picMkLst>
            <pc:docMk/>
            <pc:sldMk cId="3124722955" sldId="283"/>
            <ac:picMk id="9244" creationId="{3F6BD1A0-6D5C-9022-AD8A-9A8ACC96E320}"/>
          </ac:picMkLst>
        </pc:picChg>
        <pc:picChg chg="add mod">
          <ac:chgData name="Tomotaka Kuroda" userId="6ccceea8bc0bd054" providerId="LiveId" clId="{F8C6529A-C52E-4EFB-BD2F-CF1B71C0F5CD}" dt="2024-02-25T07:33:51.432" v="6996" actId="1076"/>
          <ac:picMkLst>
            <pc:docMk/>
            <pc:sldMk cId="3124722955" sldId="283"/>
            <ac:picMk id="9246" creationId="{2007549C-7F10-6A03-29D8-B8F2F5A2652C}"/>
          </ac:picMkLst>
        </pc:picChg>
        <pc:picChg chg="add del">
          <ac:chgData name="Tomotaka Kuroda" userId="6ccceea8bc0bd054" providerId="LiveId" clId="{F8C6529A-C52E-4EFB-BD2F-CF1B71C0F5CD}" dt="2024-02-25T07:35:35.354" v="6999" actId="22"/>
          <ac:picMkLst>
            <pc:docMk/>
            <pc:sldMk cId="3124722955" sldId="283"/>
            <ac:picMk id="9248" creationId="{402BFB6C-383D-36E9-F1F4-59E14826EAEB}"/>
          </ac:picMkLst>
        </pc:picChg>
        <pc:picChg chg="add del mod">
          <ac:chgData name="Tomotaka Kuroda" userId="6ccceea8bc0bd054" providerId="LiveId" clId="{F8C6529A-C52E-4EFB-BD2F-CF1B71C0F5CD}" dt="2024-02-25T07:36:31.714" v="7006" actId="478"/>
          <ac:picMkLst>
            <pc:docMk/>
            <pc:sldMk cId="3124722955" sldId="283"/>
            <ac:picMk id="9250" creationId="{827D6CF3-65E8-D3DD-3894-3CDD4A5FF337}"/>
          </ac:picMkLst>
        </pc:picChg>
        <pc:picChg chg="add mod ord">
          <ac:chgData name="Tomotaka Kuroda" userId="6ccceea8bc0bd054" providerId="LiveId" clId="{F8C6529A-C52E-4EFB-BD2F-CF1B71C0F5CD}" dt="2024-02-25T13:18:07.263" v="8650" actId="1076"/>
          <ac:picMkLst>
            <pc:docMk/>
            <pc:sldMk cId="3124722955" sldId="283"/>
            <ac:picMk id="9252" creationId="{787E4771-A98A-F911-8B17-108767CB4C8B}"/>
          </ac:picMkLst>
        </pc:picChg>
        <pc:picChg chg="add mod">
          <ac:chgData name="Tomotaka Kuroda" userId="6ccceea8bc0bd054" providerId="LiveId" clId="{F8C6529A-C52E-4EFB-BD2F-CF1B71C0F5CD}" dt="2024-02-25T07:41:18.771" v="7110" actId="1076"/>
          <ac:picMkLst>
            <pc:docMk/>
            <pc:sldMk cId="3124722955" sldId="283"/>
            <ac:picMk id="9258" creationId="{CF3CA1E0-BBA7-3E15-DC28-0B552D268534}"/>
          </ac:picMkLst>
        </pc:picChg>
        <pc:picChg chg="add mod">
          <ac:chgData name="Tomotaka Kuroda" userId="6ccceea8bc0bd054" providerId="LiveId" clId="{F8C6529A-C52E-4EFB-BD2F-CF1B71C0F5CD}" dt="2024-02-25T07:40:43.363" v="7103" actId="1076"/>
          <ac:picMkLst>
            <pc:docMk/>
            <pc:sldMk cId="3124722955" sldId="283"/>
            <ac:picMk id="9259" creationId="{6958664E-AB86-2FC7-928B-C0137C3757B7}"/>
          </ac:picMkLst>
        </pc:picChg>
        <pc:cxnChg chg="del">
          <ac:chgData name="Tomotaka Kuroda" userId="6ccceea8bc0bd054" providerId="LiveId" clId="{F8C6529A-C52E-4EFB-BD2F-CF1B71C0F5CD}" dt="2024-02-22T15:35:05.344" v="3629" actId="478"/>
          <ac:cxnSpMkLst>
            <pc:docMk/>
            <pc:sldMk cId="3124722955" sldId="283"/>
            <ac:cxnSpMk id="11" creationId="{F0134B69-FA9B-27C8-8E01-8A4DBB217E9C}"/>
          </ac:cxnSpMkLst>
        </pc:cxnChg>
        <pc:cxnChg chg="del">
          <ac:chgData name="Tomotaka Kuroda" userId="6ccceea8bc0bd054" providerId="LiveId" clId="{F8C6529A-C52E-4EFB-BD2F-CF1B71C0F5CD}" dt="2024-02-22T15:35:02.855" v="3628" actId="478"/>
          <ac:cxnSpMkLst>
            <pc:docMk/>
            <pc:sldMk cId="3124722955" sldId="283"/>
            <ac:cxnSpMk id="12" creationId="{27AC87AF-6C38-54A5-9996-27953B9BD723}"/>
          </ac:cxnSpMkLst>
        </pc:cxnChg>
        <pc:cxnChg chg="del">
          <ac:chgData name="Tomotaka Kuroda" userId="6ccceea8bc0bd054" providerId="LiveId" clId="{F8C6529A-C52E-4EFB-BD2F-CF1B71C0F5CD}" dt="2024-02-22T15:43:36.149" v="3735" actId="478"/>
          <ac:cxnSpMkLst>
            <pc:docMk/>
            <pc:sldMk cId="3124722955" sldId="283"/>
            <ac:cxnSpMk id="36" creationId="{AEB984FF-94F1-6175-84CB-6A792971C246}"/>
          </ac:cxnSpMkLst>
        </pc:cxnChg>
        <pc:cxnChg chg="del">
          <ac:chgData name="Tomotaka Kuroda" userId="6ccceea8bc0bd054" providerId="LiveId" clId="{F8C6529A-C52E-4EFB-BD2F-CF1B71C0F5CD}" dt="2024-02-22T15:43:36.149" v="3735" actId="478"/>
          <ac:cxnSpMkLst>
            <pc:docMk/>
            <pc:sldMk cId="3124722955" sldId="283"/>
            <ac:cxnSpMk id="37" creationId="{9CE8F33E-BF82-25E4-ED4C-FCBD5FC7675B}"/>
          </ac:cxnSpMkLst>
        </pc:cxnChg>
        <pc:cxnChg chg="add mod">
          <ac:chgData name="Tomotaka Kuroda" userId="6ccceea8bc0bd054" providerId="LiveId" clId="{F8C6529A-C52E-4EFB-BD2F-CF1B71C0F5CD}" dt="2024-02-22T18:24:45.411" v="6161" actId="1076"/>
          <ac:cxnSpMkLst>
            <pc:docMk/>
            <pc:sldMk cId="3124722955" sldId="283"/>
            <ac:cxnSpMk id="60" creationId="{62922EE1-6688-4BC9-B9B2-709D2168B7C1}"/>
          </ac:cxnSpMkLst>
        </pc:cxnChg>
        <pc:cxnChg chg="add mod">
          <ac:chgData name="Tomotaka Kuroda" userId="6ccceea8bc0bd054" providerId="LiveId" clId="{F8C6529A-C52E-4EFB-BD2F-CF1B71C0F5CD}" dt="2024-02-22T18:24:45.411" v="6161" actId="1076"/>
          <ac:cxnSpMkLst>
            <pc:docMk/>
            <pc:sldMk cId="3124722955" sldId="283"/>
            <ac:cxnSpMk id="61" creationId="{1661B6A0-9074-FBB8-76EE-A4CC63946CFD}"/>
          </ac:cxnSpMkLst>
        </pc:cxnChg>
        <pc:cxnChg chg="add mod ord">
          <ac:chgData name="Tomotaka Kuroda" userId="6ccceea8bc0bd054" providerId="LiveId" clId="{F8C6529A-C52E-4EFB-BD2F-CF1B71C0F5CD}" dt="2024-02-25T07:42:38.211" v="7238" actId="14100"/>
          <ac:cxnSpMkLst>
            <pc:docMk/>
            <pc:sldMk cId="3124722955" sldId="283"/>
            <ac:cxnSpMk id="9237" creationId="{007854E6-37D9-B141-19B7-5947C91E25CC}"/>
          </ac:cxnSpMkLst>
        </pc:cxnChg>
        <pc:cxnChg chg="add mod">
          <ac:chgData name="Tomotaka Kuroda" userId="6ccceea8bc0bd054" providerId="LiveId" clId="{F8C6529A-C52E-4EFB-BD2F-CF1B71C0F5CD}" dt="2024-02-25T07:40:43.363" v="7103" actId="1076"/>
          <ac:cxnSpMkLst>
            <pc:docMk/>
            <pc:sldMk cId="3124722955" sldId="283"/>
            <ac:cxnSpMk id="9255" creationId="{AA0CB891-88D4-04A9-4EEE-1E151B6F10B6}"/>
          </ac:cxnSpMkLst>
        </pc:cxnChg>
        <pc:cxnChg chg="add mod">
          <ac:chgData name="Tomotaka Kuroda" userId="6ccceea8bc0bd054" providerId="LiveId" clId="{F8C6529A-C52E-4EFB-BD2F-CF1B71C0F5CD}" dt="2024-02-25T07:40:43.363" v="7103" actId="1076"/>
          <ac:cxnSpMkLst>
            <pc:docMk/>
            <pc:sldMk cId="3124722955" sldId="283"/>
            <ac:cxnSpMk id="9256" creationId="{C939D16D-734F-7105-65AA-C404FEDC0AD2}"/>
          </ac:cxnSpMkLst>
        </pc:cxnChg>
      </pc:sldChg>
      <pc:sldChg chg="addSp delSp modSp add mod">
        <pc:chgData name="Tomotaka Kuroda" userId="6ccceea8bc0bd054" providerId="LiveId" clId="{F8C6529A-C52E-4EFB-BD2F-CF1B71C0F5CD}" dt="2024-02-27T02:27:10.250" v="8802"/>
        <pc:sldMkLst>
          <pc:docMk/>
          <pc:sldMk cId="3488011855" sldId="284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3488011855" sldId="284"/>
            <ac:spMk id="2" creationId="{F2A9FA8C-CE53-5C1B-6854-4A54816DE14F}"/>
          </ac:spMkLst>
        </pc:spChg>
        <pc:spChg chg="add del">
          <ac:chgData name="Tomotaka Kuroda" userId="6ccceea8bc0bd054" providerId="LiveId" clId="{F8C6529A-C52E-4EFB-BD2F-CF1B71C0F5CD}" dt="2024-02-22T17:56:26.335" v="5611" actId="22"/>
          <ac:spMkLst>
            <pc:docMk/>
            <pc:sldMk cId="3488011855" sldId="284"/>
            <ac:spMk id="4" creationId="{26508CEC-2FDB-12F4-16DF-F64F0AECFC22}"/>
          </ac:spMkLst>
        </pc:spChg>
        <pc:spChg chg="add mod">
          <ac:chgData name="Tomotaka Kuroda" userId="6ccceea8bc0bd054" providerId="LiveId" clId="{F8C6529A-C52E-4EFB-BD2F-CF1B71C0F5CD}" dt="2024-02-25T09:55:10.924" v="8597" actId="1076"/>
          <ac:spMkLst>
            <pc:docMk/>
            <pc:sldMk cId="3488011855" sldId="284"/>
            <ac:spMk id="5" creationId="{60C2BD16-16B8-34B3-9216-FDE3BA8F3705}"/>
          </ac:spMkLst>
        </pc:spChg>
        <pc:spChg chg="del mod">
          <ac:chgData name="Tomotaka Kuroda" userId="6ccceea8bc0bd054" providerId="LiveId" clId="{F8C6529A-C52E-4EFB-BD2F-CF1B71C0F5CD}" dt="2024-02-22T17:51:49.890" v="5512" actId="478"/>
          <ac:spMkLst>
            <pc:docMk/>
            <pc:sldMk cId="3488011855" sldId="284"/>
            <ac:spMk id="7" creationId="{900CFC34-6956-717A-84A0-E790AE141CCF}"/>
          </ac:spMkLst>
        </pc:spChg>
        <pc:spChg chg="del mod">
          <ac:chgData name="Tomotaka Kuroda" userId="6ccceea8bc0bd054" providerId="LiveId" clId="{F8C6529A-C52E-4EFB-BD2F-CF1B71C0F5CD}" dt="2024-02-22T18:17:53.319" v="6054" actId="478"/>
          <ac:spMkLst>
            <pc:docMk/>
            <pc:sldMk cId="3488011855" sldId="284"/>
            <ac:spMk id="8" creationId="{52E5F166-F0D0-BF62-3A85-CA7CF4F02019}"/>
          </ac:spMkLst>
        </pc:spChg>
        <pc:spChg chg="add del mod">
          <ac:chgData name="Tomotaka Kuroda" userId="6ccceea8bc0bd054" providerId="LiveId" clId="{F8C6529A-C52E-4EFB-BD2F-CF1B71C0F5CD}" dt="2024-02-22T18:06:19.513" v="5760" actId="478"/>
          <ac:spMkLst>
            <pc:docMk/>
            <pc:sldMk cId="3488011855" sldId="284"/>
            <ac:spMk id="9" creationId="{F92705A5-6F98-FC88-CE49-69D31E8D1142}"/>
          </ac:spMkLst>
        </pc:spChg>
        <pc:spChg chg="add mod">
          <ac:chgData name="Tomotaka Kuroda" userId="6ccceea8bc0bd054" providerId="LiveId" clId="{F8C6529A-C52E-4EFB-BD2F-CF1B71C0F5CD}" dt="2024-02-25T09:55:10.924" v="8597" actId="1076"/>
          <ac:spMkLst>
            <pc:docMk/>
            <pc:sldMk cId="3488011855" sldId="284"/>
            <ac:spMk id="10" creationId="{26781D90-FB71-96D9-D4FC-B770F8ADFC8A}"/>
          </ac:spMkLst>
        </pc:spChg>
        <pc:spChg chg="del">
          <ac:chgData name="Tomotaka Kuroda" userId="6ccceea8bc0bd054" providerId="LiveId" clId="{F8C6529A-C52E-4EFB-BD2F-CF1B71C0F5CD}" dt="2024-02-22T17:45:25.358" v="5471" actId="478"/>
          <ac:spMkLst>
            <pc:docMk/>
            <pc:sldMk cId="3488011855" sldId="284"/>
            <ac:spMk id="11" creationId="{FF88A9A6-1611-2312-D255-114B6A9055F9}"/>
          </ac:spMkLst>
        </pc:spChg>
        <pc:spChg chg="add mod">
          <ac:chgData name="Tomotaka Kuroda" userId="6ccceea8bc0bd054" providerId="LiveId" clId="{F8C6529A-C52E-4EFB-BD2F-CF1B71C0F5CD}" dt="2024-02-25T09:55:10.924" v="8597" actId="1076"/>
          <ac:spMkLst>
            <pc:docMk/>
            <pc:sldMk cId="3488011855" sldId="284"/>
            <ac:spMk id="12" creationId="{952F3057-04C6-D2F6-13A5-CB2CCA10C070}"/>
          </ac:spMkLst>
        </pc:spChg>
        <pc:spChg chg="add mod">
          <ac:chgData name="Tomotaka Kuroda" userId="6ccceea8bc0bd054" providerId="LiveId" clId="{F8C6529A-C52E-4EFB-BD2F-CF1B71C0F5CD}" dt="2024-02-25T09:55:10.924" v="8597" actId="1076"/>
          <ac:spMkLst>
            <pc:docMk/>
            <pc:sldMk cId="3488011855" sldId="284"/>
            <ac:spMk id="13" creationId="{B8F4CF9A-C6CA-389B-B8F4-6EF7A0FF68BB}"/>
          </ac:spMkLst>
        </pc:spChg>
        <pc:spChg chg="del">
          <ac:chgData name="Tomotaka Kuroda" userId="6ccceea8bc0bd054" providerId="LiveId" clId="{F8C6529A-C52E-4EFB-BD2F-CF1B71C0F5CD}" dt="2024-02-22T17:51:49.890" v="5512" actId="478"/>
          <ac:spMkLst>
            <pc:docMk/>
            <pc:sldMk cId="3488011855" sldId="284"/>
            <ac:spMk id="14" creationId="{4B1F3138-FDB1-33D7-405A-26F716B510CA}"/>
          </ac:spMkLst>
        </pc:spChg>
        <pc:spChg chg="add mod">
          <ac:chgData name="Tomotaka Kuroda" userId="6ccceea8bc0bd054" providerId="LiveId" clId="{F8C6529A-C52E-4EFB-BD2F-CF1B71C0F5CD}" dt="2024-02-25T09:55:10.924" v="8597" actId="1076"/>
          <ac:spMkLst>
            <pc:docMk/>
            <pc:sldMk cId="3488011855" sldId="284"/>
            <ac:spMk id="15" creationId="{BC22233A-E5CD-9E08-A2EA-B9BC8176A24D}"/>
          </ac:spMkLst>
        </pc:spChg>
        <pc:spChg chg="mod">
          <ac:chgData name="Tomotaka Kuroda" userId="6ccceea8bc0bd054" providerId="LiveId" clId="{F8C6529A-C52E-4EFB-BD2F-CF1B71C0F5CD}" dt="2024-02-25T09:55:10.924" v="8597" actId="1076"/>
          <ac:spMkLst>
            <pc:docMk/>
            <pc:sldMk cId="3488011855" sldId="284"/>
            <ac:spMk id="19" creationId="{DD67C617-A62A-7BAD-6270-1CD1E961A35A}"/>
          </ac:spMkLst>
        </pc:spChg>
        <pc:spChg chg="del">
          <ac:chgData name="Tomotaka Kuroda" userId="6ccceea8bc0bd054" providerId="LiveId" clId="{F8C6529A-C52E-4EFB-BD2F-CF1B71C0F5CD}" dt="2024-02-22T17:51:49.890" v="5512" actId="478"/>
          <ac:spMkLst>
            <pc:docMk/>
            <pc:sldMk cId="3488011855" sldId="284"/>
            <ac:spMk id="20" creationId="{64520491-4193-A1BA-7EB4-16A6D4960F48}"/>
          </ac:spMkLst>
        </pc:spChg>
        <pc:spChg chg="del">
          <ac:chgData name="Tomotaka Kuroda" userId="6ccceea8bc0bd054" providerId="LiveId" clId="{F8C6529A-C52E-4EFB-BD2F-CF1B71C0F5CD}" dt="2024-02-22T17:51:49.890" v="5512" actId="478"/>
          <ac:spMkLst>
            <pc:docMk/>
            <pc:sldMk cId="3488011855" sldId="284"/>
            <ac:spMk id="21" creationId="{41179CE0-B29E-6807-3808-FE3F03DDF848}"/>
          </ac:spMkLst>
        </pc:spChg>
        <pc:spChg chg="mod">
          <ac:chgData name="Tomotaka Kuroda" userId="6ccceea8bc0bd054" providerId="LiveId" clId="{F8C6529A-C52E-4EFB-BD2F-CF1B71C0F5CD}" dt="2024-02-25T09:55:10.924" v="8597" actId="1076"/>
          <ac:spMkLst>
            <pc:docMk/>
            <pc:sldMk cId="3488011855" sldId="284"/>
            <ac:spMk id="22" creationId="{4C2C2249-47B1-8091-CD57-E5458B43F543}"/>
          </ac:spMkLst>
        </pc:spChg>
        <pc:spChg chg="del">
          <ac:chgData name="Tomotaka Kuroda" userId="6ccceea8bc0bd054" providerId="LiveId" clId="{F8C6529A-C52E-4EFB-BD2F-CF1B71C0F5CD}" dt="2024-02-22T17:51:49.890" v="5512" actId="478"/>
          <ac:spMkLst>
            <pc:docMk/>
            <pc:sldMk cId="3488011855" sldId="284"/>
            <ac:spMk id="23" creationId="{417762EB-B922-644E-8534-5E623FF00E97}"/>
          </ac:spMkLst>
        </pc:spChg>
        <pc:spChg chg="del">
          <ac:chgData name="Tomotaka Kuroda" userId="6ccceea8bc0bd054" providerId="LiveId" clId="{F8C6529A-C52E-4EFB-BD2F-CF1B71C0F5CD}" dt="2024-02-22T17:51:49.890" v="5512" actId="478"/>
          <ac:spMkLst>
            <pc:docMk/>
            <pc:sldMk cId="3488011855" sldId="284"/>
            <ac:spMk id="24" creationId="{6004F2D4-3EA2-B7A7-20F7-A9A174DAA500}"/>
          </ac:spMkLst>
        </pc:spChg>
        <pc:spChg chg="del">
          <ac:chgData name="Tomotaka Kuroda" userId="6ccceea8bc0bd054" providerId="LiveId" clId="{F8C6529A-C52E-4EFB-BD2F-CF1B71C0F5CD}" dt="2024-02-22T17:51:49.890" v="5512" actId="478"/>
          <ac:spMkLst>
            <pc:docMk/>
            <pc:sldMk cId="3488011855" sldId="284"/>
            <ac:spMk id="25" creationId="{7B748A01-80B7-0BF1-14EB-61CB4E7BB61A}"/>
          </ac:spMkLst>
        </pc:spChg>
        <pc:spChg chg="add mod">
          <ac:chgData name="Tomotaka Kuroda" userId="6ccceea8bc0bd054" providerId="LiveId" clId="{F8C6529A-C52E-4EFB-BD2F-CF1B71C0F5CD}" dt="2024-02-22T18:18:07.195" v="6055" actId="14100"/>
          <ac:spMkLst>
            <pc:docMk/>
            <pc:sldMk cId="3488011855" sldId="284"/>
            <ac:spMk id="26" creationId="{1615CC42-6C06-E7FC-B69A-06BA4056BAB9}"/>
          </ac:spMkLst>
        </pc:spChg>
        <pc:spChg chg="del">
          <ac:chgData name="Tomotaka Kuroda" userId="6ccceea8bc0bd054" providerId="LiveId" clId="{F8C6529A-C52E-4EFB-BD2F-CF1B71C0F5CD}" dt="2024-02-22T17:51:49.890" v="5512" actId="478"/>
          <ac:spMkLst>
            <pc:docMk/>
            <pc:sldMk cId="3488011855" sldId="284"/>
            <ac:spMk id="27" creationId="{F8E8A280-4D05-D676-654E-208070F69580}"/>
          </ac:spMkLst>
        </pc:spChg>
        <pc:spChg chg="del">
          <ac:chgData name="Tomotaka Kuroda" userId="6ccceea8bc0bd054" providerId="LiveId" clId="{F8C6529A-C52E-4EFB-BD2F-CF1B71C0F5CD}" dt="2024-02-22T17:51:49.890" v="5512" actId="478"/>
          <ac:spMkLst>
            <pc:docMk/>
            <pc:sldMk cId="3488011855" sldId="284"/>
            <ac:spMk id="28" creationId="{B6797F5E-1B8B-42BF-8F1E-893307C2C806}"/>
          </ac:spMkLst>
        </pc:spChg>
        <pc:spChg chg="add mod">
          <ac:chgData name="Tomotaka Kuroda" userId="6ccceea8bc0bd054" providerId="LiveId" clId="{F8C6529A-C52E-4EFB-BD2F-CF1B71C0F5CD}" dt="2024-02-22T18:18:20.401" v="6058" actId="20577"/>
          <ac:spMkLst>
            <pc:docMk/>
            <pc:sldMk cId="3488011855" sldId="284"/>
            <ac:spMk id="29" creationId="{67838502-4947-EC12-AC2F-60CA954AD162}"/>
          </ac:spMkLst>
        </pc:spChg>
        <pc:spChg chg="del mod">
          <ac:chgData name="Tomotaka Kuroda" userId="6ccceea8bc0bd054" providerId="LiveId" clId="{F8C6529A-C52E-4EFB-BD2F-CF1B71C0F5CD}" dt="2024-02-22T18:06:36.197" v="5764" actId="478"/>
          <ac:spMkLst>
            <pc:docMk/>
            <pc:sldMk cId="3488011855" sldId="284"/>
            <ac:spMk id="37" creationId="{6259277C-F1F8-77A2-D639-65F5C4BEC1DB}"/>
          </ac:spMkLst>
        </pc:spChg>
        <pc:spChg chg="del">
          <ac:chgData name="Tomotaka Kuroda" userId="6ccceea8bc0bd054" providerId="LiveId" clId="{F8C6529A-C52E-4EFB-BD2F-CF1B71C0F5CD}" dt="2024-02-22T18:02:33.162" v="5704" actId="478"/>
          <ac:spMkLst>
            <pc:docMk/>
            <pc:sldMk cId="3488011855" sldId="284"/>
            <ac:spMk id="45" creationId="{8DEEF481-4F1D-D144-CD16-8375FF16A3A6}"/>
          </ac:spMkLst>
        </pc:spChg>
        <pc:spChg chg="del">
          <ac:chgData name="Tomotaka Kuroda" userId="6ccceea8bc0bd054" providerId="LiveId" clId="{F8C6529A-C52E-4EFB-BD2F-CF1B71C0F5CD}" dt="2024-02-22T18:02:38.056" v="5706" actId="478"/>
          <ac:spMkLst>
            <pc:docMk/>
            <pc:sldMk cId="3488011855" sldId="284"/>
            <ac:spMk id="46" creationId="{7E935E80-4C24-3979-21EE-BF1B59047B09}"/>
          </ac:spMkLst>
        </pc:spChg>
        <pc:picChg chg="add del mod">
          <ac:chgData name="Tomotaka Kuroda" userId="6ccceea8bc0bd054" providerId="LiveId" clId="{F8C6529A-C52E-4EFB-BD2F-CF1B71C0F5CD}" dt="2024-02-22T18:17:51.420" v="6053" actId="478"/>
          <ac:picMkLst>
            <pc:docMk/>
            <pc:sldMk cId="3488011855" sldId="284"/>
            <ac:picMk id="6" creationId="{5609145D-9164-885A-22D2-00D3C7CCC363}"/>
          </ac:picMkLst>
        </pc:picChg>
        <pc:picChg chg="add mod">
          <ac:chgData name="Tomotaka Kuroda" userId="6ccceea8bc0bd054" providerId="LiveId" clId="{F8C6529A-C52E-4EFB-BD2F-CF1B71C0F5CD}" dt="2024-02-25T09:55:10.924" v="8597" actId="1076"/>
          <ac:picMkLst>
            <pc:docMk/>
            <pc:sldMk cId="3488011855" sldId="284"/>
            <ac:picMk id="16" creationId="{59E4AA41-AD7D-8111-1C38-3790ECE89164}"/>
          </ac:picMkLst>
        </pc:picChg>
        <pc:picChg chg="del">
          <ac:chgData name="Tomotaka Kuroda" userId="6ccceea8bc0bd054" providerId="LiveId" clId="{F8C6529A-C52E-4EFB-BD2F-CF1B71C0F5CD}" dt="2024-02-22T17:51:49.890" v="5512" actId="478"/>
          <ac:picMkLst>
            <pc:docMk/>
            <pc:sldMk cId="3488011855" sldId="284"/>
            <ac:picMk id="17" creationId="{37CA8617-C805-358A-B79D-67AB19E6F037}"/>
          </ac:picMkLst>
        </pc:picChg>
        <pc:picChg chg="add mod">
          <ac:chgData name="Tomotaka Kuroda" userId="6ccceea8bc0bd054" providerId="LiveId" clId="{F8C6529A-C52E-4EFB-BD2F-CF1B71C0F5CD}" dt="2024-02-25T09:55:10.924" v="8597" actId="1076"/>
          <ac:picMkLst>
            <pc:docMk/>
            <pc:sldMk cId="3488011855" sldId="284"/>
            <ac:picMk id="18" creationId="{F58F2662-88DB-76EE-839D-87EB438DDD3C}"/>
          </ac:picMkLst>
        </pc:picChg>
        <pc:picChg chg="del">
          <ac:chgData name="Tomotaka Kuroda" userId="6ccceea8bc0bd054" providerId="LiveId" clId="{F8C6529A-C52E-4EFB-BD2F-CF1B71C0F5CD}" dt="2024-02-22T17:51:49.890" v="5512" actId="478"/>
          <ac:picMkLst>
            <pc:docMk/>
            <pc:sldMk cId="3488011855" sldId="284"/>
            <ac:picMk id="8196" creationId="{C75B1634-D4F6-4482-EE2E-B720F0AFD2C6}"/>
          </ac:picMkLst>
        </pc:picChg>
        <pc:picChg chg="del">
          <ac:chgData name="Tomotaka Kuroda" userId="6ccceea8bc0bd054" providerId="LiveId" clId="{F8C6529A-C52E-4EFB-BD2F-CF1B71C0F5CD}" dt="2024-02-22T17:51:49.890" v="5512" actId="478"/>
          <ac:picMkLst>
            <pc:docMk/>
            <pc:sldMk cId="3488011855" sldId="284"/>
            <ac:picMk id="8198" creationId="{8B903D76-02F4-6A4B-6E9D-EECAAAD16E51}"/>
          </ac:picMkLst>
        </pc:picChg>
        <pc:picChg chg="del">
          <ac:chgData name="Tomotaka Kuroda" userId="6ccceea8bc0bd054" providerId="LiveId" clId="{F8C6529A-C52E-4EFB-BD2F-CF1B71C0F5CD}" dt="2024-02-22T17:47:36.515" v="5481" actId="478"/>
          <ac:picMkLst>
            <pc:docMk/>
            <pc:sldMk cId="3488011855" sldId="284"/>
            <ac:picMk id="8200" creationId="{DD40AA03-200E-A428-2CB9-B9A87581AACD}"/>
          </ac:picMkLst>
        </pc:picChg>
        <pc:picChg chg="del">
          <ac:chgData name="Tomotaka Kuroda" userId="6ccceea8bc0bd054" providerId="LiveId" clId="{F8C6529A-C52E-4EFB-BD2F-CF1B71C0F5CD}" dt="2024-02-22T17:47:32.693" v="5480" actId="478"/>
          <ac:picMkLst>
            <pc:docMk/>
            <pc:sldMk cId="3488011855" sldId="284"/>
            <ac:picMk id="8202" creationId="{B8447419-4D7E-EADC-9115-96DCD7637E9F}"/>
          </ac:picMkLst>
        </pc:picChg>
        <pc:picChg chg="del">
          <ac:chgData name="Tomotaka Kuroda" userId="6ccceea8bc0bd054" providerId="LiveId" clId="{F8C6529A-C52E-4EFB-BD2F-CF1B71C0F5CD}" dt="2024-02-23T03:40:31.952" v="6287" actId="478"/>
          <ac:picMkLst>
            <pc:docMk/>
            <pc:sldMk cId="3488011855" sldId="284"/>
            <ac:picMk id="8204" creationId="{763042E7-E150-8CD9-E898-7AACA50FDAB3}"/>
          </ac:picMkLst>
        </pc:picChg>
        <pc:picChg chg="del">
          <ac:chgData name="Tomotaka Kuroda" userId="6ccceea8bc0bd054" providerId="LiveId" clId="{F8C6529A-C52E-4EFB-BD2F-CF1B71C0F5CD}" dt="2024-02-22T18:02:35.213" v="5705" actId="478"/>
          <ac:picMkLst>
            <pc:docMk/>
            <pc:sldMk cId="3488011855" sldId="284"/>
            <ac:picMk id="8206" creationId="{D02F1EF0-38FC-5DD1-F134-8C9463E7942C}"/>
          </ac:picMkLst>
        </pc:picChg>
        <pc:picChg chg="add del mod">
          <ac:chgData name="Tomotaka Kuroda" userId="6ccceea8bc0bd054" providerId="LiveId" clId="{F8C6529A-C52E-4EFB-BD2F-CF1B71C0F5CD}" dt="2024-02-25T09:19:40.448" v="8113" actId="21"/>
          <ac:picMkLst>
            <pc:docMk/>
            <pc:sldMk cId="3488011855" sldId="284"/>
            <ac:picMk id="9218" creationId="{8E3EC10D-D584-3AB3-7174-03652D01D47B}"/>
          </ac:picMkLst>
        </pc:picChg>
        <pc:picChg chg="add mod">
          <ac:chgData name="Tomotaka Kuroda" userId="6ccceea8bc0bd054" providerId="LiveId" clId="{F8C6529A-C52E-4EFB-BD2F-CF1B71C0F5CD}" dt="2024-02-22T18:14:31.816" v="5852" actId="1076"/>
          <ac:picMkLst>
            <pc:docMk/>
            <pc:sldMk cId="3488011855" sldId="284"/>
            <ac:picMk id="9220" creationId="{C3C1F183-3772-26DC-676A-A97FDD4B0DA4}"/>
          </ac:picMkLst>
        </pc:picChg>
        <pc:picChg chg="add del mod">
          <ac:chgData name="Tomotaka Kuroda" userId="6ccceea8bc0bd054" providerId="LiveId" clId="{F8C6529A-C52E-4EFB-BD2F-CF1B71C0F5CD}" dt="2024-02-22T18:00:01.306" v="5646" actId="478"/>
          <ac:picMkLst>
            <pc:docMk/>
            <pc:sldMk cId="3488011855" sldId="284"/>
            <ac:picMk id="9222" creationId="{111F3D80-E865-AF31-1F11-35EF2DC55DF9}"/>
          </ac:picMkLst>
        </pc:picChg>
        <pc:picChg chg="add mod">
          <ac:chgData name="Tomotaka Kuroda" userId="6ccceea8bc0bd054" providerId="LiveId" clId="{F8C6529A-C52E-4EFB-BD2F-CF1B71C0F5CD}" dt="2024-02-25T09:55:10.924" v="8597" actId="1076"/>
          <ac:picMkLst>
            <pc:docMk/>
            <pc:sldMk cId="3488011855" sldId="284"/>
            <ac:picMk id="9224" creationId="{D4AA9CC7-4C24-F445-3B62-18EBB929E12A}"/>
          </ac:picMkLst>
        </pc:picChg>
        <pc:picChg chg="add mod">
          <ac:chgData name="Tomotaka Kuroda" userId="6ccceea8bc0bd054" providerId="LiveId" clId="{F8C6529A-C52E-4EFB-BD2F-CF1B71C0F5CD}" dt="2024-02-25T09:55:10.924" v="8597" actId="1076"/>
          <ac:picMkLst>
            <pc:docMk/>
            <pc:sldMk cId="3488011855" sldId="284"/>
            <ac:picMk id="9226" creationId="{F211B315-2C2A-7023-90AF-F65111E0C674}"/>
          </ac:picMkLst>
        </pc:picChg>
        <pc:picChg chg="add del mod">
          <ac:chgData name="Tomotaka Kuroda" userId="6ccceea8bc0bd054" providerId="LiveId" clId="{F8C6529A-C52E-4EFB-BD2F-CF1B71C0F5CD}" dt="2024-02-22T18:00:01.976" v="5650" actId="478"/>
          <ac:picMkLst>
            <pc:docMk/>
            <pc:sldMk cId="3488011855" sldId="284"/>
            <ac:picMk id="9228" creationId="{6C67986B-0528-4B8A-B3A7-3C24A9D9644F}"/>
          </ac:picMkLst>
        </pc:picChg>
        <pc:picChg chg="add mod">
          <ac:chgData name="Tomotaka Kuroda" userId="6ccceea8bc0bd054" providerId="LiveId" clId="{F8C6529A-C52E-4EFB-BD2F-CF1B71C0F5CD}" dt="2024-02-25T09:55:10.924" v="8597" actId="1076"/>
          <ac:picMkLst>
            <pc:docMk/>
            <pc:sldMk cId="3488011855" sldId="284"/>
            <ac:picMk id="9230" creationId="{E2E8FCDE-14A2-4D19-C7F4-D1DCC86FED40}"/>
          </ac:picMkLst>
        </pc:picChg>
        <pc:picChg chg="add mod">
          <ac:chgData name="Tomotaka Kuroda" userId="6ccceea8bc0bd054" providerId="LiveId" clId="{F8C6529A-C52E-4EFB-BD2F-CF1B71C0F5CD}" dt="2024-02-25T09:55:10.924" v="8597" actId="1076"/>
          <ac:picMkLst>
            <pc:docMk/>
            <pc:sldMk cId="3488011855" sldId="284"/>
            <ac:picMk id="9232" creationId="{D325F3E1-8155-6310-DE4B-E05EC05D2D6C}"/>
          </ac:picMkLst>
        </pc:picChg>
        <pc:picChg chg="del">
          <ac:chgData name="Tomotaka Kuroda" userId="6ccceea8bc0bd054" providerId="LiveId" clId="{F8C6529A-C52E-4EFB-BD2F-CF1B71C0F5CD}" dt="2024-02-22T17:44:51.771" v="5470" actId="478"/>
          <ac:picMkLst>
            <pc:docMk/>
            <pc:sldMk cId="3488011855" sldId="284"/>
            <ac:picMk id="11266" creationId="{CE2DD6D7-A136-6386-5DE7-EA329EF90220}"/>
          </ac:picMkLst>
        </pc:picChg>
        <pc:cxnChg chg="del">
          <ac:chgData name="Tomotaka Kuroda" userId="6ccceea8bc0bd054" providerId="LiveId" clId="{F8C6529A-C52E-4EFB-BD2F-CF1B71C0F5CD}" dt="2024-02-22T17:47:26.357" v="5479" actId="478"/>
          <ac:cxnSpMkLst>
            <pc:docMk/>
            <pc:sldMk cId="3488011855" sldId="284"/>
            <ac:cxnSpMk id="34" creationId="{5F9A0025-37FF-F150-A69F-14EA53D98426}"/>
          </ac:cxnSpMkLst>
        </pc:cxnChg>
      </pc:sldChg>
      <pc:sldChg chg="new del">
        <pc:chgData name="Tomotaka Kuroda" userId="6ccceea8bc0bd054" providerId="LiveId" clId="{F8C6529A-C52E-4EFB-BD2F-CF1B71C0F5CD}" dt="2024-02-22T17:43:35.737" v="5443" actId="47"/>
        <pc:sldMkLst>
          <pc:docMk/>
          <pc:sldMk cId="3833885524" sldId="284"/>
        </pc:sldMkLst>
      </pc:sldChg>
      <pc:sldChg chg="addSp delSp modSp add mod">
        <pc:chgData name="Tomotaka Kuroda" userId="6ccceea8bc0bd054" providerId="LiveId" clId="{F8C6529A-C52E-4EFB-BD2F-CF1B71C0F5CD}" dt="2024-02-27T02:27:10.250" v="8802"/>
        <pc:sldMkLst>
          <pc:docMk/>
          <pc:sldMk cId="1929913859" sldId="285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1929913859" sldId="285"/>
            <ac:spMk id="2" creationId="{9726B5F3-CD0C-1B70-92C0-D4A0C82336AC}"/>
          </ac:spMkLst>
        </pc:spChg>
        <pc:spChg chg="add mo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4" creationId="{E337A46E-D3CD-620E-6325-4A5084C3B8FA}"/>
          </ac:spMkLst>
        </pc:spChg>
        <pc:spChg chg="add del mod">
          <ac:chgData name="Tomotaka Kuroda" userId="6ccceea8bc0bd054" providerId="LiveId" clId="{F8C6529A-C52E-4EFB-BD2F-CF1B71C0F5CD}" dt="2024-02-25T08:46:10.856" v="7508" actId="478"/>
          <ac:spMkLst>
            <pc:docMk/>
            <pc:sldMk cId="1929913859" sldId="285"/>
            <ac:spMk id="5" creationId="{92097D74-AA61-CC21-85C6-3409B1E94595}"/>
          </ac:spMkLst>
        </pc:spChg>
        <pc:spChg chg="del">
          <ac:chgData name="Tomotaka Kuroda" userId="6ccceea8bc0bd054" providerId="LiveId" clId="{F8C6529A-C52E-4EFB-BD2F-CF1B71C0F5CD}" dt="2024-02-25T08:28:41.216" v="7409" actId="478"/>
          <ac:spMkLst>
            <pc:docMk/>
            <pc:sldMk cId="1929913859" sldId="285"/>
            <ac:spMk id="7" creationId="{4FB9D3C9-28BA-AD1B-B076-A47866E54AA3}"/>
          </ac:spMkLst>
        </pc:spChg>
        <pc:spChg chg="mod">
          <ac:chgData name="Tomotaka Kuroda" userId="6ccceea8bc0bd054" providerId="LiveId" clId="{F8C6529A-C52E-4EFB-BD2F-CF1B71C0F5CD}" dt="2024-02-25T08:40:31.917" v="7477" actId="1076"/>
          <ac:spMkLst>
            <pc:docMk/>
            <pc:sldMk cId="1929913859" sldId="285"/>
            <ac:spMk id="8" creationId="{D9D7500D-0F2E-F56A-4859-72345B8A5E44}"/>
          </ac:spMkLst>
        </pc:spChg>
        <pc:spChg chg="add del mod">
          <ac:chgData name="Tomotaka Kuroda" userId="6ccceea8bc0bd054" providerId="LiveId" clId="{F8C6529A-C52E-4EFB-BD2F-CF1B71C0F5CD}" dt="2024-02-25T08:39:48.828" v="7469" actId="478"/>
          <ac:spMkLst>
            <pc:docMk/>
            <pc:sldMk cId="1929913859" sldId="285"/>
            <ac:spMk id="10" creationId="{E9D82BE1-D75E-7704-EACC-F6E229EA0CD5}"/>
          </ac:spMkLst>
        </pc:spChg>
        <pc:spChg chg="mod">
          <ac:chgData name="Tomotaka Kuroda" userId="6ccceea8bc0bd054" providerId="LiveId" clId="{F8C6529A-C52E-4EFB-BD2F-CF1B71C0F5CD}" dt="2024-02-25T14:56:18.619" v="8753" actId="20577"/>
          <ac:spMkLst>
            <pc:docMk/>
            <pc:sldMk cId="1929913859" sldId="285"/>
            <ac:spMk id="11" creationId="{AAD5B5F0-6FAA-310E-5092-E8C1F6B30970}"/>
          </ac:spMkLst>
        </pc:spChg>
        <pc:spChg chg="del">
          <ac:chgData name="Tomotaka Kuroda" userId="6ccceea8bc0bd054" providerId="LiveId" clId="{F8C6529A-C52E-4EFB-BD2F-CF1B71C0F5CD}" dt="2024-02-25T08:46:07.811" v="7507" actId="478"/>
          <ac:spMkLst>
            <pc:docMk/>
            <pc:sldMk cId="1929913859" sldId="285"/>
            <ac:spMk id="14" creationId="{5B12DF49-1B5A-3110-695B-3B79AA6C55A6}"/>
          </ac:spMkLst>
        </pc:spChg>
        <pc:spChg chg="add del mod">
          <ac:chgData name="Tomotaka Kuroda" userId="6ccceea8bc0bd054" providerId="LiveId" clId="{F8C6529A-C52E-4EFB-BD2F-CF1B71C0F5CD}" dt="2024-02-25T08:39:44.193" v="7467" actId="478"/>
          <ac:spMkLst>
            <pc:docMk/>
            <pc:sldMk cId="1929913859" sldId="285"/>
            <ac:spMk id="15" creationId="{B9DE99A0-8A71-8449-DB78-7AB14726AC80}"/>
          </ac:spMkLst>
        </pc:spChg>
        <pc:spChg chg="add del mod">
          <ac:chgData name="Tomotaka Kuroda" userId="6ccceea8bc0bd054" providerId="LiveId" clId="{F8C6529A-C52E-4EFB-BD2F-CF1B71C0F5CD}" dt="2024-02-25T08:39:46.382" v="7468" actId="478"/>
          <ac:spMkLst>
            <pc:docMk/>
            <pc:sldMk cId="1929913859" sldId="285"/>
            <ac:spMk id="16" creationId="{10D0A84A-C820-62EE-1ECF-783138E8D01A}"/>
          </ac:spMkLst>
        </pc:spChg>
        <pc:spChg chg="add del mod">
          <ac:chgData name="Tomotaka Kuroda" userId="6ccceea8bc0bd054" providerId="LiveId" clId="{F8C6529A-C52E-4EFB-BD2F-CF1B71C0F5CD}" dt="2024-02-25T08:39:41.945" v="7466" actId="478"/>
          <ac:spMkLst>
            <pc:docMk/>
            <pc:sldMk cId="1929913859" sldId="285"/>
            <ac:spMk id="18" creationId="{41B7DB0D-A2DB-7122-ECFD-E9019811A1E3}"/>
          </ac:spMkLst>
        </pc:spChg>
        <pc:spChg chg="mod">
          <ac:chgData name="Tomotaka Kuroda" userId="6ccceea8bc0bd054" providerId="LiveId" clId="{F8C6529A-C52E-4EFB-BD2F-CF1B71C0F5CD}" dt="2024-02-25T14:56:22.501" v="8755" actId="20577"/>
          <ac:spMkLst>
            <pc:docMk/>
            <pc:sldMk cId="1929913859" sldId="285"/>
            <ac:spMk id="19" creationId="{18460E88-732B-4276-0D08-D46C941CC533}"/>
          </ac:spMkLst>
        </pc:spChg>
        <pc:spChg chg="del mod">
          <ac:chgData name="Tomotaka Kuroda" userId="6ccceea8bc0bd054" providerId="LiveId" clId="{F8C6529A-C52E-4EFB-BD2F-CF1B71C0F5CD}" dt="2024-02-25T08:39:39.530" v="7465" actId="478"/>
          <ac:spMkLst>
            <pc:docMk/>
            <pc:sldMk cId="1929913859" sldId="285"/>
            <ac:spMk id="20" creationId="{0319375D-8581-FE88-0E78-FC3E0735CEA4}"/>
          </ac:spMkLst>
        </pc:spChg>
        <pc:spChg chg="del">
          <ac:chgData name="Tomotaka Kuroda" userId="6ccceea8bc0bd054" providerId="LiveId" clId="{F8C6529A-C52E-4EFB-BD2F-CF1B71C0F5CD}" dt="2024-02-25T08:29:20.689" v="7412" actId="478"/>
          <ac:spMkLst>
            <pc:docMk/>
            <pc:sldMk cId="1929913859" sldId="285"/>
            <ac:spMk id="21" creationId="{DBCD8F5B-734C-7E1D-BBF2-F5FBFA2FB348}"/>
          </ac:spMkLst>
        </pc:spChg>
        <pc:spChg chg="del">
          <ac:chgData name="Tomotaka Kuroda" userId="6ccceea8bc0bd054" providerId="LiveId" clId="{F8C6529A-C52E-4EFB-BD2F-CF1B71C0F5CD}" dt="2024-02-25T08:29:20.689" v="7412" actId="478"/>
          <ac:spMkLst>
            <pc:docMk/>
            <pc:sldMk cId="1929913859" sldId="285"/>
            <ac:spMk id="22" creationId="{A9B775BF-AE78-2F43-1B3F-099A685BFDB8}"/>
          </ac:spMkLst>
        </pc:spChg>
        <pc:spChg chg="del">
          <ac:chgData name="Tomotaka Kuroda" userId="6ccceea8bc0bd054" providerId="LiveId" clId="{F8C6529A-C52E-4EFB-BD2F-CF1B71C0F5CD}" dt="2024-02-25T08:29:20.689" v="7412" actId="478"/>
          <ac:spMkLst>
            <pc:docMk/>
            <pc:sldMk cId="1929913859" sldId="285"/>
            <ac:spMk id="23" creationId="{8A0286F6-0C90-47EB-8639-69D8F66CA158}"/>
          </ac:spMkLst>
        </pc:spChg>
        <pc:spChg chg="del">
          <ac:chgData name="Tomotaka Kuroda" userId="6ccceea8bc0bd054" providerId="LiveId" clId="{F8C6529A-C52E-4EFB-BD2F-CF1B71C0F5CD}" dt="2024-02-25T08:29:20.689" v="7412" actId="478"/>
          <ac:spMkLst>
            <pc:docMk/>
            <pc:sldMk cId="1929913859" sldId="285"/>
            <ac:spMk id="24" creationId="{9047FE40-E864-CF25-2856-4B3301E1235E}"/>
          </ac:spMkLst>
        </pc:spChg>
        <pc:spChg chg="del">
          <ac:chgData name="Tomotaka Kuroda" userId="6ccceea8bc0bd054" providerId="LiveId" clId="{F8C6529A-C52E-4EFB-BD2F-CF1B71C0F5CD}" dt="2024-02-25T08:29:20.689" v="7412" actId="478"/>
          <ac:spMkLst>
            <pc:docMk/>
            <pc:sldMk cId="1929913859" sldId="285"/>
            <ac:spMk id="25" creationId="{BA52BD10-2B51-3FFE-2F83-76AEE62948DE}"/>
          </ac:spMkLst>
        </pc:spChg>
        <pc:spChg chg="add mo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26" creationId="{2419522C-863D-17AE-8012-990E860C3ED0}"/>
          </ac:spMkLst>
        </pc:spChg>
        <pc:spChg chg="del">
          <ac:chgData name="Tomotaka Kuroda" userId="6ccceea8bc0bd054" providerId="LiveId" clId="{F8C6529A-C52E-4EFB-BD2F-CF1B71C0F5CD}" dt="2024-02-25T08:29:20.689" v="7412" actId="478"/>
          <ac:spMkLst>
            <pc:docMk/>
            <pc:sldMk cId="1929913859" sldId="285"/>
            <ac:spMk id="27" creationId="{A185349D-BDB9-96AC-9F0E-5FAA02C47B58}"/>
          </ac:spMkLst>
        </pc:spChg>
        <pc:spChg chg="mod or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28" creationId="{F5015B62-4C33-A422-87C3-82C91A75508A}"/>
          </ac:spMkLst>
        </pc:spChg>
        <pc:spChg chg="add del mod">
          <ac:chgData name="Tomotaka Kuroda" userId="6ccceea8bc0bd054" providerId="LiveId" clId="{F8C6529A-C52E-4EFB-BD2F-CF1B71C0F5CD}" dt="2024-02-25T09:03:53.612" v="7852" actId="478"/>
          <ac:spMkLst>
            <pc:docMk/>
            <pc:sldMk cId="1929913859" sldId="285"/>
            <ac:spMk id="29" creationId="{1445DCE4-6C6F-598A-EA58-B2725075232D}"/>
          </ac:spMkLst>
        </pc:spChg>
        <pc:spChg chg="add mo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30" creationId="{5E8614F0-F55D-07C7-1B53-8BA50D8EBF71}"/>
          </ac:spMkLst>
        </pc:spChg>
        <pc:spChg chg="add mo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31" creationId="{ED40B15C-38F1-B476-84DD-E7C8A0241160}"/>
          </ac:spMkLst>
        </pc:spChg>
        <pc:spChg chg="add mo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32" creationId="{B74B26F2-1496-9DD2-D0CB-4011DB1E6049}"/>
          </ac:spMkLst>
        </pc:spChg>
        <pc:spChg chg="add mo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36" creationId="{D5C284DE-D812-9881-363D-632C1F98C57B}"/>
          </ac:spMkLst>
        </pc:spChg>
        <pc:spChg chg="del">
          <ac:chgData name="Tomotaka Kuroda" userId="6ccceea8bc0bd054" providerId="LiveId" clId="{F8C6529A-C52E-4EFB-BD2F-CF1B71C0F5CD}" dt="2024-02-25T08:29:20.689" v="7412" actId="478"/>
          <ac:spMkLst>
            <pc:docMk/>
            <pc:sldMk cId="1929913859" sldId="285"/>
            <ac:spMk id="37" creationId="{3A21A2B4-6A95-7CC7-4B12-5FAB33686849}"/>
          </ac:spMkLst>
        </pc:spChg>
        <pc:spChg chg="add mo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40" creationId="{4613B408-771C-670C-3282-86E281A1969B}"/>
          </ac:spMkLst>
        </pc:spChg>
        <pc:spChg chg="add mod or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44" creationId="{7E718894-FE54-DF29-FCFB-F28D734290A7}"/>
          </ac:spMkLst>
        </pc:spChg>
        <pc:spChg chg="del">
          <ac:chgData name="Tomotaka Kuroda" userId="6ccceea8bc0bd054" providerId="LiveId" clId="{F8C6529A-C52E-4EFB-BD2F-CF1B71C0F5CD}" dt="2024-02-25T08:29:27.270" v="7415" actId="478"/>
          <ac:spMkLst>
            <pc:docMk/>
            <pc:sldMk cId="1929913859" sldId="285"/>
            <ac:spMk id="45" creationId="{D7DD887F-98A9-C7DE-DC99-DF796E291307}"/>
          </ac:spMkLst>
        </pc:spChg>
        <pc:spChg chg="del">
          <ac:chgData name="Tomotaka Kuroda" userId="6ccceea8bc0bd054" providerId="LiveId" clId="{F8C6529A-C52E-4EFB-BD2F-CF1B71C0F5CD}" dt="2024-02-25T08:29:20.689" v="7412" actId="478"/>
          <ac:spMkLst>
            <pc:docMk/>
            <pc:sldMk cId="1929913859" sldId="285"/>
            <ac:spMk id="46" creationId="{FCBA0397-D4E4-FC94-D6CD-4D8656F331A5}"/>
          </ac:spMkLst>
        </pc:spChg>
        <pc:spChg chg="add mo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47" creationId="{1D52EA24-0044-5ADC-A0F6-60DB60EC3143}"/>
          </ac:spMkLst>
        </pc:spChg>
        <pc:spChg chg="add mo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48" creationId="{4A7BCD59-0544-4702-6E21-19F2851A4329}"/>
          </ac:spMkLst>
        </pc:spChg>
        <pc:spChg chg="add mo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49" creationId="{CD82B56B-A32B-F068-0D2F-D68F4CFEFCAB}"/>
          </ac:spMkLst>
        </pc:spChg>
        <pc:spChg chg="add del">
          <ac:chgData name="Tomotaka Kuroda" userId="6ccceea8bc0bd054" providerId="LiveId" clId="{F8C6529A-C52E-4EFB-BD2F-CF1B71C0F5CD}" dt="2024-02-25T08:53:22.772" v="7641" actId="11529"/>
          <ac:spMkLst>
            <pc:docMk/>
            <pc:sldMk cId="1929913859" sldId="285"/>
            <ac:spMk id="55" creationId="{95D661FE-049E-24F5-DD95-2C6AD209FD1D}"/>
          </ac:spMkLst>
        </pc:spChg>
        <pc:spChg chg="add mo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56" creationId="{511F3EC5-52D8-4CFC-7A84-53599EC23658}"/>
          </ac:spMkLst>
        </pc:spChg>
        <pc:spChg chg="add mo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63" creationId="{0073F293-3E5A-319B-05EE-E1FD4F2FC0D9}"/>
          </ac:spMkLst>
        </pc:spChg>
        <pc:spChg chg="add mo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14336" creationId="{FC2C3DC4-F098-0055-0D03-BBC34E4922FC}"/>
          </ac:spMkLst>
        </pc:spChg>
        <pc:spChg chg="add mo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14337" creationId="{96B1D428-132D-A9D3-1F30-E13DA1E17A3A}"/>
          </ac:spMkLst>
        </pc:spChg>
        <pc:spChg chg="add mod">
          <ac:chgData name="Tomotaka Kuroda" userId="6ccceea8bc0bd054" providerId="LiveId" clId="{F8C6529A-C52E-4EFB-BD2F-CF1B71C0F5CD}" dt="2024-02-25T09:52:11.550" v="8589" actId="1076"/>
          <ac:spMkLst>
            <pc:docMk/>
            <pc:sldMk cId="1929913859" sldId="285"/>
            <ac:spMk id="14339" creationId="{17A97F06-6381-CEE3-D4FD-5D886C587025}"/>
          </ac:spMkLst>
        </pc:spChg>
        <pc:spChg chg="add mod">
          <ac:chgData name="Tomotaka Kuroda" userId="6ccceea8bc0bd054" providerId="LiveId" clId="{F8C6529A-C52E-4EFB-BD2F-CF1B71C0F5CD}" dt="2024-02-25T09:52:16.044" v="8590" actId="1076"/>
          <ac:spMkLst>
            <pc:docMk/>
            <pc:sldMk cId="1929913859" sldId="285"/>
            <ac:spMk id="14341" creationId="{3B42DF2E-C9A5-2C61-4723-D8ED6251AB5C}"/>
          </ac:spMkLst>
        </pc:spChg>
        <pc:spChg chg="add mod">
          <ac:chgData name="Tomotaka Kuroda" userId="6ccceea8bc0bd054" providerId="LiveId" clId="{F8C6529A-C52E-4EFB-BD2F-CF1B71C0F5CD}" dt="2024-02-25T09:04:57.768" v="7859" actId="1076"/>
          <ac:spMkLst>
            <pc:docMk/>
            <pc:sldMk cId="1929913859" sldId="285"/>
            <ac:spMk id="14345" creationId="{01DD27A0-510C-906C-3423-8155534FFB3A}"/>
          </ac:spMkLst>
        </pc:spChg>
        <pc:spChg chg="add mod">
          <ac:chgData name="Tomotaka Kuroda" userId="6ccceea8bc0bd054" providerId="LiveId" clId="{F8C6529A-C52E-4EFB-BD2F-CF1B71C0F5CD}" dt="2024-02-25T09:04:55.252" v="7858" actId="1076"/>
          <ac:spMkLst>
            <pc:docMk/>
            <pc:sldMk cId="1929913859" sldId="285"/>
            <ac:spMk id="14347" creationId="{FF028C17-9561-E505-404F-D17E6CD48670}"/>
          </ac:spMkLst>
        </pc:spChg>
        <pc:spChg chg="add del mod">
          <ac:chgData name="Tomotaka Kuroda" userId="6ccceea8bc0bd054" providerId="LiveId" clId="{F8C6529A-C52E-4EFB-BD2F-CF1B71C0F5CD}" dt="2024-02-25T09:05:44.518" v="7863" actId="478"/>
          <ac:spMkLst>
            <pc:docMk/>
            <pc:sldMk cId="1929913859" sldId="285"/>
            <ac:spMk id="14349" creationId="{23B2AFBE-45FD-D3D1-76C0-BE41A0145B91}"/>
          </ac:spMkLst>
        </pc:spChg>
        <pc:spChg chg="add mod">
          <ac:chgData name="Tomotaka Kuroda" userId="6ccceea8bc0bd054" providerId="LiveId" clId="{F8C6529A-C52E-4EFB-BD2F-CF1B71C0F5CD}" dt="2024-02-25T09:05:53.138" v="7866" actId="1076"/>
          <ac:spMkLst>
            <pc:docMk/>
            <pc:sldMk cId="1929913859" sldId="285"/>
            <ac:spMk id="14350" creationId="{3A696F53-2167-013C-4A74-35930370FD68}"/>
          </ac:spMkLst>
        </pc:spChg>
        <pc:spChg chg="add mod">
          <ac:chgData name="Tomotaka Kuroda" userId="6ccceea8bc0bd054" providerId="LiveId" clId="{F8C6529A-C52E-4EFB-BD2F-CF1B71C0F5CD}" dt="2024-02-25T09:53:47.152" v="8592"/>
          <ac:spMkLst>
            <pc:docMk/>
            <pc:sldMk cId="1929913859" sldId="285"/>
            <ac:spMk id="14353" creationId="{43D0F859-ECF4-42D8-8733-866F87FDCD78}"/>
          </ac:spMkLst>
        </pc:spChg>
        <pc:spChg chg="add mod">
          <ac:chgData name="Tomotaka Kuroda" userId="6ccceea8bc0bd054" providerId="LiveId" clId="{F8C6529A-C52E-4EFB-BD2F-CF1B71C0F5CD}" dt="2024-02-25T09:53:47.152" v="8592"/>
          <ac:spMkLst>
            <pc:docMk/>
            <pc:sldMk cId="1929913859" sldId="285"/>
            <ac:spMk id="14354" creationId="{AEB0FFC7-5BCB-1D95-E462-73D88A2FE104}"/>
          </ac:spMkLst>
        </pc:spChg>
        <pc:spChg chg="add mod">
          <ac:chgData name="Tomotaka Kuroda" userId="6ccceea8bc0bd054" providerId="LiveId" clId="{F8C6529A-C52E-4EFB-BD2F-CF1B71C0F5CD}" dt="2024-02-25T09:53:47.152" v="8592"/>
          <ac:spMkLst>
            <pc:docMk/>
            <pc:sldMk cId="1929913859" sldId="285"/>
            <ac:spMk id="14355" creationId="{7E4B8103-6570-CCED-1268-3EFCE851AAC8}"/>
          </ac:spMkLst>
        </pc:spChg>
        <pc:spChg chg="add mod">
          <ac:chgData name="Tomotaka Kuroda" userId="6ccceea8bc0bd054" providerId="LiveId" clId="{F8C6529A-C52E-4EFB-BD2F-CF1B71C0F5CD}" dt="2024-02-25T09:53:47.152" v="8592"/>
          <ac:spMkLst>
            <pc:docMk/>
            <pc:sldMk cId="1929913859" sldId="285"/>
            <ac:spMk id="14356" creationId="{53001DAA-0135-E0FB-A66C-5C52854E3B2C}"/>
          </ac:spMkLst>
        </pc:spChg>
        <pc:spChg chg="add mod">
          <ac:chgData name="Tomotaka Kuroda" userId="6ccceea8bc0bd054" providerId="LiveId" clId="{F8C6529A-C52E-4EFB-BD2F-CF1B71C0F5CD}" dt="2024-02-25T09:53:47.152" v="8592"/>
          <ac:spMkLst>
            <pc:docMk/>
            <pc:sldMk cId="1929913859" sldId="285"/>
            <ac:spMk id="14357" creationId="{A6F83251-82CB-3FF5-7E88-D87B9D90A500}"/>
          </ac:spMkLst>
        </pc:spChg>
        <pc:picChg chg="add mod">
          <ac:chgData name="Tomotaka Kuroda" userId="6ccceea8bc0bd054" providerId="LiveId" clId="{F8C6529A-C52E-4EFB-BD2F-CF1B71C0F5CD}" dt="2024-02-25T08:37:00.304" v="7462" actId="1076"/>
          <ac:picMkLst>
            <pc:docMk/>
            <pc:sldMk cId="1929913859" sldId="285"/>
            <ac:picMk id="3" creationId="{6E513A77-13D9-9692-9976-5E3F5BEE3CD3}"/>
          </ac:picMkLst>
        </pc:picChg>
        <pc:picChg chg="add del mod">
          <ac:chgData name="Tomotaka Kuroda" userId="6ccceea8bc0bd054" providerId="LiveId" clId="{F8C6529A-C52E-4EFB-BD2F-CF1B71C0F5CD}" dt="2024-02-25T08:40:02.562" v="7474" actId="478"/>
          <ac:picMkLst>
            <pc:docMk/>
            <pc:sldMk cId="1929913859" sldId="285"/>
            <ac:picMk id="12" creationId="{5D26F8E6-2873-EC57-E69C-56E09B0219FD}"/>
          </ac:picMkLst>
        </pc:picChg>
        <pc:picChg chg="add del mod">
          <ac:chgData name="Tomotaka Kuroda" userId="6ccceea8bc0bd054" providerId="LiveId" clId="{F8C6529A-C52E-4EFB-BD2F-CF1B71C0F5CD}" dt="2024-02-25T08:40:04.801" v="7475" actId="478"/>
          <ac:picMkLst>
            <pc:docMk/>
            <pc:sldMk cId="1929913859" sldId="285"/>
            <ac:picMk id="13" creationId="{A6F79738-2F8D-19FC-76D0-AF570723E773}"/>
          </ac:picMkLst>
        </pc:picChg>
        <pc:picChg chg="del">
          <ac:chgData name="Tomotaka Kuroda" userId="6ccceea8bc0bd054" providerId="LiveId" clId="{F8C6529A-C52E-4EFB-BD2F-CF1B71C0F5CD}" dt="2024-02-25T08:29:20.689" v="7412" actId="478"/>
          <ac:picMkLst>
            <pc:docMk/>
            <pc:sldMk cId="1929913859" sldId="285"/>
            <ac:picMk id="17" creationId="{D19D09D9-82D4-0CF3-7D87-DF20E9B2596C}"/>
          </ac:picMkLst>
        </pc:picChg>
        <pc:picChg chg="add del mod">
          <ac:chgData name="Tomotaka Kuroda" userId="6ccceea8bc0bd054" providerId="LiveId" clId="{F8C6529A-C52E-4EFB-BD2F-CF1B71C0F5CD}" dt="2024-02-25T08:54:53.643" v="7661" actId="478"/>
          <ac:picMkLst>
            <pc:docMk/>
            <pc:sldMk cId="1929913859" sldId="285"/>
            <ac:picMk id="38" creationId="{4012A55A-791C-7D79-0EA8-59411B79297D}"/>
          </ac:picMkLst>
        </pc:picChg>
        <pc:picChg chg="add del mod">
          <ac:chgData name="Tomotaka Kuroda" userId="6ccceea8bc0bd054" providerId="LiveId" clId="{F8C6529A-C52E-4EFB-BD2F-CF1B71C0F5CD}" dt="2024-02-25T08:54:50.452" v="7660" actId="478"/>
          <ac:picMkLst>
            <pc:docMk/>
            <pc:sldMk cId="1929913859" sldId="285"/>
            <ac:picMk id="39" creationId="{E6F0636C-4BB9-83AB-4ACD-7BF489F53592}"/>
          </ac:picMkLst>
        </pc:picChg>
        <pc:picChg chg="add mod">
          <ac:chgData name="Tomotaka Kuroda" userId="6ccceea8bc0bd054" providerId="LiveId" clId="{F8C6529A-C52E-4EFB-BD2F-CF1B71C0F5CD}" dt="2024-02-25T09:52:11.550" v="8589" actId="1076"/>
          <ac:picMkLst>
            <pc:docMk/>
            <pc:sldMk cId="1929913859" sldId="285"/>
            <ac:picMk id="50" creationId="{B259E336-16A1-96ED-91B7-4EAFAA0106CF}"/>
          </ac:picMkLst>
        </pc:picChg>
        <pc:picChg chg="del">
          <ac:chgData name="Tomotaka Kuroda" userId="6ccceea8bc0bd054" providerId="LiveId" clId="{F8C6529A-C52E-4EFB-BD2F-CF1B71C0F5CD}" dt="2024-02-25T08:29:12.828" v="7411" actId="478"/>
          <ac:picMkLst>
            <pc:docMk/>
            <pc:sldMk cId="1929913859" sldId="285"/>
            <ac:picMk id="8196" creationId="{02221133-D4C7-F320-02BB-61508CF4F749}"/>
          </ac:picMkLst>
        </pc:picChg>
        <pc:picChg chg="del">
          <ac:chgData name="Tomotaka Kuroda" userId="6ccceea8bc0bd054" providerId="LiveId" clId="{F8C6529A-C52E-4EFB-BD2F-CF1B71C0F5CD}" dt="2024-02-25T08:29:20.689" v="7412" actId="478"/>
          <ac:picMkLst>
            <pc:docMk/>
            <pc:sldMk cId="1929913859" sldId="285"/>
            <ac:picMk id="8198" creationId="{869A69D8-66DE-8D61-53CF-7C5C23B6F90C}"/>
          </ac:picMkLst>
        </pc:picChg>
        <pc:picChg chg="del">
          <ac:chgData name="Tomotaka Kuroda" userId="6ccceea8bc0bd054" providerId="LiveId" clId="{F8C6529A-C52E-4EFB-BD2F-CF1B71C0F5CD}" dt="2024-02-25T08:29:20.689" v="7412" actId="478"/>
          <ac:picMkLst>
            <pc:docMk/>
            <pc:sldMk cId="1929913859" sldId="285"/>
            <ac:picMk id="8200" creationId="{2E4A2E70-0D70-E3B1-0F14-EAECEC105C99}"/>
          </ac:picMkLst>
        </pc:picChg>
        <pc:picChg chg="del">
          <ac:chgData name="Tomotaka Kuroda" userId="6ccceea8bc0bd054" providerId="LiveId" clId="{F8C6529A-C52E-4EFB-BD2F-CF1B71C0F5CD}" dt="2024-02-25T08:29:20.689" v="7412" actId="478"/>
          <ac:picMkLst>
            <pc:docMk/>
            <pc:sldMk cId="1929913859" sldId="285"/>
            <ac:picMk id="8202" creationId="{D7210731-C7AC-65D7-709D-3818DF6B9549}"/>
          </ac:picMkLst>
        </pc:picChg>
        <pc:picChg chg="mod">
          <ac:chgData name="Tomotaka Kuroda" userId="6ccceea8bc0bd054" providerId="LiveId" clId="{F8C6529A-C52E-4EFB-BD2F-CF1B71C0F5CD}" dt="2024-02-25T05:43:37.065" v="6577" actId="1076"/>
          <ac:picMkLst>
            <pc:docMk/>
            <pc:sldMk cId="1929913859" sldId="285"/>
            <ac:picMk id="8204" creationId="{0F002F73-392C-BB46-916B-13823B8E09A8}"/>
          </ac:picMkLst>
        </pc:picChg>
        <pc:picChg chg="del">
          <ac:chgData name="Tomotaka Kuroda" userId="6ccceea8bc0bd054" providerId="LiveId" clId="{F8C6529A-C52E-4EFB-BD2F-CF1B71C0F5CD}" dt="2024-02-25T08:29:20.689" v="7412" actId="478"/>
          <ac:picMkLst>
            <pc:docMk/>
            <pc:sldMk cId="1929913859" sldId="285"/>
            <ac:picMk id="8206" creationId="{EB69B915-E3B2-4725-3224-1401A34C1CC8}"/>
          </ac:picMkLst>
        </pc:picChg>
        <pc:picChg chg="add mod">
          <ac:chgData name="Tomotaka Kuroda" userId="6ccceea8bc0bd054" providerId="LiveId" clId="{F8C6529A-C52E-4EFB-BD2F-CF1B71C0F5CD}" dt="2024-02-25T08:36:46.734" v="7458" actId="1076"/>
          <ac:picMkLst>
            <pc:docMk/>
            <pc:sldMk cId="1929913859" sldId="285"/>
            <ac:picMk id="8208" creationId="{F085FDDA-8B79-1008-7C75-A19169AF97DD}"/>
          </ac:picMkLst>
        </pc:picChg>
        <pc:picChg chg="add mod">
          <ac:chgData name="Tomotaka Kuroda" userId="6ccceea8bc0bd054" providerId="LiveId" clId="{F8C6529A-C52E-4EFB-BD2F-CF1B71C0F5CD}" dt="2024-02-25T09:52:11.550" v="8589" actId="1076"/>
          <ac:picMkLst>
            <pc:docMk/>
            <pc:sldMk cId="1929913859" sldId="285"/>
            <ac:picMk id="14338" creationId="{70E90A03-5CC6-75B9-B37D-296D50D7960C}"/>
          </ac:picMkLst>
        </pc:picChg>
        <pc:picChg chg="add mod">
          <ac:chgData name="Tomotaka Kuroda" userId="6ccceea8bc0bd054" providerId="LiveId" clId="{F8C6529A-C52E-4EFB-BD2F-CF1B71C0F5CD}" dt="2024-02-25T09:52:11.550" v="8589" actId="1076"/>
          <ac:picMkLst>
            <pc:docMk/>
            <pc:sldMk cId="1929913859" sldId="285"/>
            <ac:picMk id="14340" creationId="{F9D6AAFC-3A7F-4076-03B5-DDDFE027D59A}"/>
          </ac:picMkLst>
        </pc:picChg>
        <pc:picChg chg="add mod">
          <ac:chgData name="Tomotaka Kuroda" userId="6ccceea8bc0bd054" providerId="LiveId" clId="{F8C6529A-C52E-4EFB-BD2F-CF1B71C0F5CD}" dt="2024-02-25T09:52:11.550" v="8589" actId="1076"/>
          <ac:picMkLst>
            <pc:docMk/>
            <pc:sldMk cId="1929913859" sldId="285"/>
            <ac:picMk id="14342" creationId="{179E1768-38A5-75EA-999E-3D3B5851028E}"/>
          </ac:picMkLst>
        </pc:picChg>
        <pc:picChg chg="add del mod">
          <ac:chgData name="Tomotaka Kuroda" userId="6ccceea8bc0bd054" providerId="LiveId" clId="{F8C6529A-C52E-4EFB-BD2F-CF1B71C0F5CD}" dt="2024-02-25T09:52:11.550" v="8589" actId="1076"/>
          <ac:picMkLst>
            <pc:docMk/>
            <pc:sldMk cId="1929913859" sldId="285"/>
            <ac:picMk id="14343" creationId="{FE13B36B-21A1-CA9D-6209-4C55C798D3BA}"/>
          </ac:picMkLst>
        </pc:picChg>
        <pc:picChg chg="add mod">
          <ac:chgData name="Tomotaka Kuroda" userId="6ccceea8bc0bd054" providerId="LiveId" clId="{F8C6529A-C52E-4EFB-BD2F-CF1B71C0F5CD}" dt="2024-02-25T09:52:11.550" v="8589" actId="1076"/>
          <ac:picMkLst>
            <pc:docMk/>
            <pc:sldMk cId="1929913859" sldId="285"/>
            <ac:picMk id="14344" creationId="{D1D1D736-62B6-010D-6E31-F670D3BB6D16}"/>
          </ac:picMkLst>
        </pc:picChg>
        <pc:picChg chg="add mod">
          <ac:chgData name="Tomotaka Kuroda" userId="6ccceea8bc0bd054" providerId="LiveId" clId="{F8C6529A-C52E-4EFB-BD2F-CF1B71C0F5CD}" dt="2024-02-25T09:03:50.048" v="7851" actId="1076"/>
          <ac:picMkLst>
            <pc:docMk/>
            <pc:sldMk cId="1929913859" sldId="285"/>
            <ac:picMk id="14346" creationId="{68E457FE-A790-1192-53CA-6BFAB6D7825C}"/>
          </ac:picMkLst>
        </pc:picChg>
        <pc:picChg chg="add mod">
          <ac:chgData name="Tomotaka Kuroda" userId="6ccceea8bc0bd054" providerId="LiveId" clId="{F8C6529A-C52E-4EFB-BD2F-CF1B71C0F5CD}" dt="2024-02-25T09:05:00.617" v="7860" actId="1076"/>
          <ac:picMkLst>
            <pc:docMk/>
            <pc:sldMk cId="1929913859" sldId="285"/>
            <ac:picMk id="14348" creationId="{28A476F4-A60B-ADDC-34DE-8E0CB46296D2}"/>
          </ac:picMkLst>
        </pc:picChg>
        <pc:cxnChg chg="add mod">
          <ac:chgData name="Tomotaka Kuroda" userId="6ccceea8bc0bd054" providerId="LiveId" clId="{F8C6529A-C52E-4EFB-BD2F-CF1B71C0F5CD}" dt="2024-02-25T09:52:11.550" v="8589" actId="1076"/>
          <ac:cxnSpMkLst>
            <pc:docMk/>
            <pc:sldMk cId="1929913859" sldId="285"/>
            <ac:cxnSpMk id="6" creationId="{A0382BD9-D86E-FB41-AD5A-8FDB08EBB458}"/>
          </ac:cxnSpMkLst>
        </pc:cxnChg>
        <pc:cxnChg chg="add mod">
          <ac:chgData name="Tomotaka Kuroda" userId="6ccceea8bc0bd054" providerId="LiveId" clId="{F8C6529A-C52E-4EFB-BD2F-CF1B71C0F5CD}" dt="2024-02-25T09:52:11.550" v="8589" actId="1076"/>
          <ac:cxnSpMkLst>
            <pc:docMk/>
            <pc:sldMk cId="1929913859" sldId="285"/>
            <ac:cxnSpMk id="9" creationId="{677D8900-E516-D786-BAC7-084D942FF3FA}"/>
          </ac:cxnSpMkLst>
        </pc:cxnChg>
        <pc:cxnChg chg="add mod">
          <ac:chgData name="Tomotaka Kuroda" userId="6ccceea8bc0bd054" providerId="LiveId" clId="{F8C6529A-C52E-4EFB-BD2F-CF1B71C0F5CD}" dt="2024-02-25T09:52:11.550" v="8589" actId="1076"/>
          <ac:cxnSpMkLst>
            <pc:docMk/>
            <pc:sldMk cId="1929913859" sldId="285"/>
            <ac:cxnSpMk id="33" creationId="{4A682993-EA0A-1F71-5A86-90554DDEEE70}"/>
          </ac:cxnSpMkLst>
        </pc:cxnChg>
        <pc:cxnChg chg="del mod">
          <ac:chgData name="Tomotaka Kuroda" userId="6ccceea8bc0bd054" providerId="LiveId" clId="{F8C6529A-C52E-4EFB-BD2F-CF1B71C0F5CD}" dt="2024-02-25T08:29:23.214" v="7413" actId="478"/>
          <ac:cxnSpMkLst>
            <pc:docMk/>
            <pc:sldMk cId="1929913859" sldId="285"/>
            <ac:cxnSpMk id="34" creationId="{46EFD12C-0634-01C2-5820-652048EBD7FF}"/>
          </ac:cxnSpMkLst>
        </pc:cxnChg>
        <pc:cxnChg chg="add mod">
          <ac:chgData name="Tomotaka Kuroda" userId="6ccceea8bc0bd054" providerId="LiveId" clId="{F8C6529A-C52E-4EFB-BD2F-CF1B71C0F5CD}" dt="2024-02-25T09:52:11.550" v="8589" actId="1076"/>
          <ac:cxnSpMkLst>
            <pc:docMk/>
            <pc:sldMk cId="1929913859" sldId="285"/>
            <ac:cxnSpMk id="35" creationId="{A4E890FF-69CD-2397-45A8-86E42063348B}"/>
          </ac:cxnSpMkLst>
        </pc:cxnChg>
        <pc:cxnChg chg="add mod">
          <ac:chgData name="Tomotaka Kuroda" userId="6ccceea8bc0bd054" providerId="LiveId" clId="{F8C6529A-C52E-4EFB-BD2F-CF1B71C0F5CD}" dt="2024-02-25T09:52:11.550" v="8589" actId="1076"/>
          <ac:cxnSpMkLst>
            <pc:docMk/>
            <pc:sldMk cId="1929913859" sldId="285"/>
            <ac:cxnSpMk id="42" creationId="{6A099FB6-FC7A-294D-4D78-936C0E0003D4}"/>
          </ac:cxnSpMkLst>
        </pc:cxnChg>
        <pc:cxnChg chg="add mod">
          <ac:chgData name="Tomotaka Kuroda" userId="6ccceea8bc0bd054" providerId="LiveId" clId="{F8C6529A-C52E-4EFB-BD2F-CF1B71C0F5CD}" dt="2024-02-25T08:52:20.330" v="7637" actId="14100"/>
          <ac:cxnSpMkLst>
            <pc:docMk/>
            <pc:sldMk cId="1929913859" sldId="285"/>
            <ac:cxnSpMk id="51" creationId="{697C69BD-C021-5C82-E10E-90F7DBBA7894}"/>
          </ac:cxnSpMkLst>
        </pc:cxnChg>
        <pc:cxnChg chg="add del">
          <ac:chgData name="Tomotaka Kuroda" userId="6ccceea8bc0bd054" providerId="LiveId" clId="{F8C6529A-C52E-4EFB-BD2F-CF1B71C0F5CD}" dt="2024-02-25T08:53:09.232" v="7639" actId="11529"/>
          <ac:cxnSpMkLst>
            <pc:docMk/>
            <pc:sldMk cId="1929913859" sldId="285"/>
            <ac:cxnSpMk id="54" creationId="{C0E42BFB-66D6-B427-F637-C952597D3F74}"/>
          </ac:cxnSpMkLst>
        </pc:cxnChg>
        <pc:cxnChg chg="add mod">
          <ac:chgData name="Tomotaka Kuroda" userId="6ccceea8bc0bd054" providerId="LiveId" clId="{F8C6529A-C52E-4EFB-BD2F-CF1B71C0F5CD}" dt="2024-02-25T09:52:11.550" v="8589" actId="1076"/>
          <ac:cxnSpMkLst>
            <pc:docMk/>
            <pc:sldMk cId="1929913859" sldId="285"/>
            <ac:cxnSpMk id="57" creationId="{A4C774F1-4870-897C-69E9-AE243E327098}"/>
          </ac:cxnSpMkLst>
        </pc:cxnChg>
        <pc:cxnChg chg="add mod">
          <ac:chgData name="Tomotaka Kuroda" userId="6ccceea8bc0bd054" providerId="LiveId" clId="{F8C6529A-C52E-4EFB-BD2F-CF1B71C0F5CD}" dt="2024-02-25T09:52:11.550" v="8589" actId="1076"/>
          <ac:cxnSpMkLst>
            <pc:docMk/>
            <pc:sldMk cId="1929913859" sldId="285"/>
            <ac:cxnSpMk id="59" creationId="{FE9C3F7F-BA87-A9B2-5660-7ACDE6D634F4}"/>
          </ac:cxnSpMkLst>
        </pc:cxnChg>
        <pc:cxnChg chg="add del mod">
          <ac:chgData name="Tomotaka Kuroda" userId="6ccceea8bc0bd054" providerId="LiveId" clId="{F8C6529A-C52E-4EFB-BD2F-CF1B71C0F5CD}" dt="2024-02-25T09:05:46.035" v="7864" actId="478"/>
          <ac:cxnSpMkLst>
            <pc:docMk/>
            <pc:sldMk cId="1929913859" sldId="285"/>
            <ac:cxnSpMk id="14351" creationId="{5BCEC4FC-E3EA-32DF-ED84-DD5B06EEF041}"/>
          </ac:cxnSpMkLst>
        </pc:cxnChg>
        <pc:cxnChg chg="add mod">
          <ac:chgData name="Tomotaka Kuroda" userId="6ccceea8bc0bd054" providerId="LiveId" clId="{F8C6529A-C52E-4EFB-BD2F-CF1B71C0F5CD}" dt="2024-02-25T09:05:53.138" v="7866" actId="1076"/>
          <ac:cxnSpMkLst>
            <pc:docMk/>
            <pc:sldMk cId="1929913859" sldId="285"/>
            <ac:cxnSpMk id="14352" creationId="{13A38B0E-D8CF-2833-8230-5BEDFB5A91C3}"/>
          </ac:cxnSpMkLst>
        </pc:cxnChg>
      </pc:sldChg>
      <pc:sldChg chg="delSp add del mod">
        <pc:chgData name="Tomotaka Kuroda" userId="6ccceea8bc0bd054" providerId="LiveId" clId="{F8C6529A-C52E-4EFB-BD2F-CF1B71C0F5CD}" dt="2024-02-22T18:27:18.266" v="6172" actId="47"/>
        <pc:sldMkLst>
          <pc:docMk/>
          <pc:sldMk cId="4179297426" sldId="285"/>
        </pc:sldMkLst>
        <pc:spChg chg="del">
          <ac:chgData name="Tomotaka Kuroda" userId="6ccceea8bc0bd054" providerId="LiveId" clId="{F8C6529A-C52E-4EFB-BD2F-CF1B71C0F5CD}" dt="2024-02-22T18:25:37.810" v="6164" actId="478"/>
          <ac:spMkLst>
            <pc:docMk/>
            <pc:sldMk cId="4179297426" sldId="285"/>
            <ac:spMk id="52" creationId="{60329CA1-A12D-4DDA-6488-44EF6C7D2E1D}"/>
          </ac:spMkLst>
        </pc:spChg>
        <pc:spChg chg="del">
          <ac:chgData name="Tomotaka Kuroda" userId="6ccceea8bc0bd054" providerId="LiveId" clId="{F8C6529A-C52E-4EFB-BD2F-CF1B71C0F5CD}" dt="2024-02-22T18:25:36.059" v="6163" actId="478"/>
          <ac:spMkLst>
            <pc:docMk/>
            <pc:sldMk cId="4179297426" sldId="285"/>
            <ac:spMk id="53" creationId="{CC75747D-BCC4-6DE1-56A6-D66DF8AB4F05}"/>
          </ac:spMkLst>
        </pc:spChg>
      </pc:sldChg>
      <pc:sldChg chg="add del">
        <pc:chgData name="Tomotaka Kuroda" userId="6ccceea8bc0bd054" providerId="LiveId" clId="{F8C6529A-C52E-4EFB-BD2F-CF1B71C0F5CD}" dt="2024-02-25T06:34:22.495" v="6600"/>
        <pc:sldMkLst>
          <pc:docMk/>
          <pc:sldMk cId="2665564847" sldId="286"/>
        </pc:sldMkLst>
      </pc:sldChg>
      <pc:sldChg chg="addSp delSp modSp add mod">
        <pc:chgData name="Tomotaka Kuroda" userId="6ccceea8bc0bd054" providerId="LiveId" clId="{F8C6529A-C52E-4EFB-BD2F-CF1B71C0F5CD}" dt="2024-02-27T02:27:10.250" v="8802"/>
        <pc:sldMkLst>
          <pc:docMk/>
          <pc:sldMk cId="3263341738" sldId="286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3263341738" sldId="286"/>
            <ac:spMk id="2" creationId="{02D33EE5-97B9-C66D-AC4E-0C8CD6832456}"/>
          </ac:spMkLst>
        </pc:spChg>
        <pc:spChg chg="del">
          <ac:chgData name="Tomotaka Kuroda" userId="6ccceea8bc0bd054" providerId="LiveId" clId="{F8C6529A-C52E-4EFB-BD2F-CF1B71C0F5CD}" dt="2024-02-25T13:20:17.975" v="8653" actId="478"/>
          <ac:spMkLst>
            <pc:docMk/>
            <pc:sldMk cId="3263341738" sldId="286"/>
            <ac:spMk id="56" creationId="{62DE03AA-5A37-9903-8BB7-4278712A111F}"/>
          </ac:spMkLst>
        </pc:spChg>
        <pc:spChg chg="del">
          <ac:chgData name="Tomotaka Kuroda" userId="6ccceea8bc0bd054" providerId="LiveId" clId="{F8C6529A-C52E-4EFB-BD2F-CF1B71C0F5CD}" dt="2024-02-25T13:20:23.692" v="8655" actId="478"/>
          <ac:spMkLst>
            <pc:docMk/>
            <pc:sldMk cId="3263341738" sldId="286"/>
            <ac:spMk id="57" creationId="{D22F264A-63EF-EB2D-880F-000785E82371}"/>
          </ac:spMkLst>
        </pc:spChg>
        <pc:picChg chg="del">
          <ac:chgData name="Tomotaka Kuroda" userId="6ccceea8bc0bd054" providerId="LiveId" clId="{F8C6529A-C52E-4EFB-BD2F-CF1B71C0F5CD}" dt="2024-02-25T13:20:14.813" v="8652" actId="478"/>
          <ac:picMkLst>
            <pc:docMk/>
            <pc:sldMk cId="3263341738" sldId="286"/>
            <ac:picMk id="6168" creationId="{346C1331-39B4-200E-77D1-AC30F27972AC}"/>
          </ac:picMkLst>
        </pc:picChg>
        <pc:picChg chg="del">
          <ac:chgData name="Tomotaka Kuroda" userId="6ccceea8bc0bd054" providerId="LiveId" clId="{F8C6529A-C52E-4EFB-BD2F-CF1B71C0F5CD}" dt="2024-02-25T13:20:20.174" v="8654" actId="478"/>
          <ac:picMkLst>
            <pc:docMk/>
            <pc:sldMk cId="3263341738" sldId="286"/>
            <ac:picMk id="6170" creationId="{DF90F637-F1ED-1E31-51D8-87A25737ECA1}"/>
          </ac:picMkLst>
        </pc:picChg>
        <pc:picChg chg="del">
          <ac:chgData name="Tomotaka Kuroda" userId="6ccceea8bc0bd054" providerId="LiveId" clId="{F8C6529A-C52E-4EFB-BD2F-CF1B71C0F5CD}" dt="2024-02-25T13:20:42.130" v="8656" actId="478"/>
          <ac:picMkLst>
            <pc:docMk/>
            <pc:sldMk cId="3263341738" sldId="286"/>
            <ac:picMk id="9231" creationId="{0C7FE76A-E1F1-D3BD-58C0-F428DF067439}"/>
          </ac:picMkLst>
        </pc:picChg>
        <pc:cxnChg chg="add del mod">
          <ac:chgData name="Tomotaka Kuroda" userId="6ccceea8bc0bd054" providerId="LiveId" clId="{F8C6529A-C52E-4EFB-BD2F-CF1B71C0F5CD}" dt="2024-02-25T11:53:38.883" v="8633" actId="478"/>
          <ac:cxnSpMkLst>
            <pc:docMk/>
            <pc:sldMk cId="3263341738" sldId="286"/>
            <ac:cxnSpMk id="5" creationId="{2225597D-65F1-4EFA-E1B6-2BEAE0793062}"/>
          </ac:cxnSpMkLst>
        </pc:cxnChg>
        <pc:cxnChg chg="add del mod">
          <ac:chgData name="Tomotaka Kuroda" userId="6ccceea8bc0bd054" providerId="LiveId" clId="{F8C6529A-C52E-4EFB-BD2F-CF1B71C0F5CD}" dt="2024-02-25T11:53:47.845" v="8634" actId="478"/>
          <ac:cxnSpMkLst>
            <pc:docMk/>
            <pc:sldMk cId="3263341738" sldId="286"/>
            <ac:cxnSpMk id="6" creationId="{511D3110-8294-4389-93A8-F07F6A5C9110}"/>
          </ac:cxnSpMkLst>
        </pc:cxnChg>
      </pc:sldChg>
      <pc:sldChg chg="addSp modSp add modAnim">
        <pc:chgData name="Tomotaka Kuroda" userId="6ccceea8bc0bd054" providerId="LiveId" clId="{F8C6529A-C52E-4EFB-BD2F-CF1B71C0F5CD}" dt="2024-02-27T02:27:10.250" v="8802"/>
        <pc:sldMkLst>
          <pc:docMk/>
          <pc:sldMk cId="933333189" sldId="287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933333189" sldId="287"/>
            <ac:spMk id="2" creationId="{3713BAE5-8072-0992-E367-E2C7D1FC874A}"/>
          </ac:spMkLst>
        </pc:spChg>
        <pc:picChg chg="add mod">
          <ac:chgData name="Tomotaka Kuroda" userId="6ccceea8bc0bd054" providerId="LiveId" clId="{F8C6529A-C52E-4EFB-BD2F-CF1B71C0F5CD}" dt="2024-02-25T11:53:54.537" v="8635" actId="1076"/>
          <ac:picMkLst>
            <pc:docMk/>
            <pc:sldMk cId="933333189" sldId="287"/>
            <ac:picMk id="8210" creationId="{2F7DD2FC-10A6-B826-7F98-13024C395A87}"/>
          </ac:picMkLst>
        </pc:picChg>
      </pc:sldChg>
      <pc:sldChg chg="delSp modSp add del mod">
        <pc:chgData name="Tomotaka Kuroda" userId="6ccceea8bc0bd054" providerId="LiveId" clId="{F8C6529A-C52E-4EFB-BD2F-CF1B71C0F5CD}" dt="2024-02-25T13:20:05.376" v="8651" actId="47"/>
        <pc:sldMkLst>
          <pc:docMk/>
          <pc:sldMk cId="3865477503" sldId="288"/>
        </pc:sldMkLst>
        <pc:spChg chg="mod">
          <ac:chgData name="Tomotaka Kuroda" userId="6ccceea8bc0bd054" providerId="LiveId" clId="{F8C6529A-C52E-4EFB-BD2F-CF1B71C0F5CD}" dt="2024-02-25T07:38:59.673" v="7093" actId="14100"/>
          <ac:spMkLst>
            <pc:docMk/>
            <pc:sldMk cId="3865477503" sldId="288"/>
            <ac:spMk id="50" creationId="{1C80904B-B0B2-2088-1210-A470A39104B9}"/>
          </ac:spMkLst>
        </pc:spChg>
        <pc:spChg chg="mod">
          <ac:chgData name="Tomotaka Kuroda" userId="6ccceea8bc0bd054" providerId="LiveId" clId="{F8C6529A-C52E-4EFB-BD2F-CF1B71C0F5CD}" dt="2024-02-25T07:38:56.436" v="7092" actId="1076"/>
          <ac:spMkLst>
            <pc:docMk/>
            <pc:sldMk cId="3865477503" sldId="288"/>
            <ac:spMk id="51" creationId="{31CB88A8-E87D-7B4E-ED18-6EE8F888DCA7}"/>
          </ac:spMkLst>
        </pc:spChg>
        <pc:spChg chg="del">
          <ac:chgData name="Tomotaka Kuroda" userId="6ccceea8bc0bd054" providerId="LiveId" clId="{F8C6529A-C52E-4EFB-BD2F-CF1B71C0F5CD}" dt="2024-02-25T07:39:40.559" v="7094" actId="478"/>
          <ac:spMkLst>
            <pc:docMk/>
            <pc:sldMk cId="3865477503" sldId="288"/>
            <ac:spMk id="52" creationId="{C7D7CF2D-0083-5B8B-9175-5C4C19C91605}"/>
          </ac:spMkLst>
        </pc:spChg>
        <pc:spChg chg="del">
          <ac:chgData name="Tomotaka Kuroda" userId="6ccceea8bc0bd054" providerId="LiveId" clId="{F8C6529A-C52E-4EFB-BD2F-CF1B71C0F5CD}" dt="2024-02-25T07:39:43.801" v="7095" actId="478"/>
          <ac:spMkLst>
            <pc:docMk/>
            <pc:sldMk cId="3865477503" sldId="288"/>
            <ac:spMk id="53" creationId="{CCE11C4F-3BAB-41E6-7360-9EC10E79684F}"/>
          </ac:spMkLst>
        </pc:spChg>
      </pc:sldChg>
      <pc:sldChg chg="delSp modSp add mod delAnim">
        <pc:chgData name="Tomotaka Kuroda" userId="6ccceea8bc0bd054" providerId="LiveId" clId="{F8C6529A-C52E-4EFB-BD2F-CF1B71C0F5CD}" dt="2024-02-27T02:27:10.250" v="8802"/>
        <pc:sldMkLst>
          <pc:docMk/>
          <pc:sldMk cId="1795525063" sldId="289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1795525063" sldId="289"/>
            <ac:spMk id="2" creationId="{FC0CD11E-D79D-8BEA-07DE-2EBAB0CF2420}"/>
          </ac:spMkLst>
        </pc:spChg>
        <pc:spChg chg="del">
          <ac:chgData name="Tomotaka Kuroda" userId="6ccceea8bc0bd054" providerId="LiveId" clId="{F8C6529A-C52E-4EFB-BD2F-CF1B71C0F5CD}" dt="2024-02-25T09:54:00.310" v="8595" actId="478"/>
          <ac:spMkLst>
            <pc:docMk/>
            <pc:sldMk cId="1795525063" sldId="289"/>
            <ac:spMk id="11282" creationId="{48D5EF4C-DD74-B2B0-48BE-AE862F38E92F}"/>
          </ac:spMkLst>
        </pc:spChg>
        <pc:spChg chg="del">
          <ac:chgData name="Tomotaka Kuroda" userId="6ccceea8bc0bd054" providerId="LiveId" clId="{F8C6529A-C52E-4EFB-BD2F-CF1B71C0F5CD}" dt="2024-02-25T09:53:58.542" v="8594" actId="478"/>
          <ac:spMkLst>
            <pc:docMk/>
            <pc:sldMk cId="1795525063" sldId="289"/>
            <ac:spMk id="11283" creationId="{F8BEE62B-7003-53D0-DBCC-8B6CC79FC187}"/>
          </ac:spMkLst>
        </pc:spChg>
      </pc:sldChg>
      <pc:sldChg chg="new del">
        <pc:chgData name="Tomotaka Kuroda" userId="6ccceea8bc0bd054" providerId="LiveId" clId="{F8C6529A-C52E-4EFB-BD2F-CF1B71C0F5CD}" dt="2024-02-25T14:57:29.799" v="8757" actId="47"/>
        <pc:sldMkLst>
          <pc:docMk/>
          <pc:sldMk cId="979329023" sldId="290"/>
        </pc:sldMkLst>
      </pc:sldChg>
      <pc:sldChg chg="new del">
        <pc:chgData name="Tomotaka Kuroda" userId="6ccceea8bc0bd054" providerId="LiveId" clId="{F8C6529A-C52E-4EFB-BD2F-CF1B71C0F5CD}" dt="2024-02-25T12:36:36.790" v="8637" actId="47"/>
        <pc:sldMkLst>
          <pc:docMk/>
          <pc:sldMk cId="3228863237" sldId="290"/>
        </pc:sldMkLst>
      </pc:sldChg>
      <pc:sldChg chg="modSp add mod">
        <pc:chgData name="Tomotaka Kuroda" userId="6ccceea8bc0bd054" providerId="LiveId" clId="{F8C6529A-C52E-4EFB-BD2F-CF1B71C0F5CD}" dt="2024-02-27T02:27:10.250" v="8802"/>
        <pc:sldMkLst>
          <pc:docMk/>
          <pc:sldMk cId="3575939278" sldId="290"/>
        </pc:sldMkLst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3575939278" sldId="290"/>
            <ac:spMk id="2" creationId="{3A8CC40C-E920-6942-492E-72E436C6F89D}"/>
          </ac:spMkLst>
        </pc:spChg>
        <pc:spChg chg="mod">
          <ac:chgData name="Tomotaka Kuroda" userId="6ccceea8bc0bd054" providerId="LiveId" clId="{F8C6529A-C52E-4EFB-BD2F-CF1B71C0F5CD}" dt="2024-02-27T02:27:10.250" v="8802"/>
          <ac:spMkLst>
            <pc:docMk/>
            <pc:sldMk cId="3575939278" sldId="290"/>
            <ac:spMk id="3" creationId="{A691F99D-66F9-DB93-1B32-F353EDD468CF}"/>
          </ac:spMkLst>
        </pc:spChg>
      </pc:sldChg>
    </pc:docChg>
  </pc:docChgLst>
  <pc:docChgLst>
    <pc:chgData name="Tomotaka Kuroda" userId="6ccceea8bc0bd054" providerId="LiveId" clId="{C7C2A3F9-D693-4131-B9FA-BDDE52DE7EB7}"/>
    <pc:docChg chg="undo redo custSel addSld delSld modSld sldOrd">
      <pc:chgData name="Tomotaka Kuroda" userId="6ccceea8bc0bd054" providerId="LiveId" clId="{C7C2A3F9-D693-4131-B9FA-BDDE52DE7EB7}" dt="2024-06-29T03:37:38.146" v="7460" actId="1076"/>
      <pc:docMkLst>
        <pc:docMk/>
      </pc:docMkLst>
      <pc:sldChg chg="modSp mod ord">
        <pc:chgData name="Tomotaka Kuroda" userId="6ccceea8bc0bd054" providerId="LiveId" clId="{C7C2A3F9-D693-4131-B9FA-BDDE52DE7EB7}" dt="2024-06-28T08:09:05.347" v="3691" actId="20578"/>
        <pc:sldMkLst>
          <pc:docMk/>
          <pc:sldMk cId="393847537" sldId="258"/>
        </pc:sldMkLst>
        <pc:spChg chg="mod">
          <ac:chgData name="Tomotaka Kuroda" userId="6ccceea8bc0bd054" providerId="LiveId" clId="{C7C2A3F9-D693-4131-B9FA-BDDE52DE7EB7}" dt="2024-06-28T06:21:30.914" v="2228" actId="20577"/>
          <ac:spMkLst>
            <pc:docMk/>
            <pc:sldMk cId="393847537" sldId="258"/>
            <ac:spMk id="2" creationId="{FB4B3C32-A962-DE60-A695-4F94AF701A9F}"/>
          </ac:spMkLst>
        </pc:spChg>
        <pc:spChg chg="mod">
          <ac:chgData name="Tomotaka Kuroda" userId="6ccceea8bc0bd054" providerId="LiveId" clId="{C7C2A3F9-D693-4131-B9FA-BDDE52DE7EB7}" dt="2024-06-28T06:28:46.067" v="2586" actId="20577"/>
          <ac:spMkLst>
            <pc:docMk/>
            <pc:sldMk cId="393847537" sldId="258"/>
            <ac:spMk id="3" creationId="{802035FC-9F23-383D-9AC7-0B2B32B6F49D}"/>
          </ac:spMkLst>
        </pc:spChg>
      </pc:sldChg>
      <pc:sldChg chg="addSp delSp modSp mod modAnim">
        <pc:chgData name="Tomotaka Kuroda" userId="6ccceea8bc0bd054" providerId="LiveId" clId="{C7C2A3F9-D693-4131-B9FA-BDDE52DE7EB7}" dt="2024-06-29T03:36:17.629" v="7422" actId="20577"/>
        <pc:sldMkLst>
          <pc:docMk/>
          <pc:sldMk cId="3597110018" sldId="259"/>
        </pc:sldMkLst>
        <pc:spChg chg="mod">
          <ac:chgData name="Tomotaka Kuroda" userId="6ccceea8bc0bd054" providerId="LiveId" clId="{C7C2A3F9-D693-4131-B9FA-BDDE52DE7EB7}" dt="2024-06-28T02:14:56.488" v="1268" actId="20577"/>
          <ac:spMkLst>
            <pc:docMk/>
            <pc:sldMk cId="3597110018" sldId="259"/>
            <ac:spMk id="2" creationId="{87AA8008-337D-B5B5-B047-21BD89BB8700}"/>
          </ac:spMkLst>
        </pc:spChg>
        <pc:spChg chg="mod ord">
          <ac:chgData name="Tomotaka Kuroda" userId="6ccceea8bc0bd054" providerId="LiveId" clId="{C7C2A3F9-D693-4131-B9FA-BDDE52DE7EB7}" dt="2024-06-28T03:19:24.729" v="1659" actId="1076"/>
          <ac:spMkLst>
            <pc:docMk/>
            <pc:sldMk cId="3597110018" sldId="259"/>
            <ac:spMk id="3" creationId="{07AACC57-338F-79A5-0316-9E08EEF8DF52}"/>
          </ac:spMkLst>
        </pc:spChg>
        <pc:spChg chg="add mod">
          <ac:chgData name="Tomotaka Kuroda" userId="6ccceea8bc0bd054" providerId="LiveId" clId="{C7C2A3F9-D693-4131-B9FA-BDDE52DE7EB7}" dt="2024-06-29T03:36:17.629" v="7422" actId="20577"/>
          <ac:spMkLst>
            <pc:docMk/>
            <pc:sldMk cId="3597110018" sldId="259"/>
            <ac:spMk id="4" creationId="{7E5B18F0-493F-4DA9-1D70-FCE1B46D3DC7}"/>
          </ac:spMkLst>
        </pc:spChg>
        <pc:spChg chg="mod">
          <ac:chgData name="Tomotaka Kuroda" userId="6ccceea8bc0bd054" providerId="LiveId" clId="{C7C2A3F9-D693-4131-B9FA-BDDE52DE7EB7}" dt="2024-06-28T02:25:28.461" v="1530" actId="20577"/>
          <ac:spMkLst>
            <pc:docMk/>
            <pc:sldMk cId="3597110018" sldId="259"/>
            <ac:spMk id="5" creationId="{ABEEFDE6-FAB4-ED07-E50F-C5BFDD7B51A6}"/>
          </ac:spMkLst>
        </pc:spChg>
        <pc:spChg chg="mod">
          <ac:chgData name="Tomotaka Kuroda" userId="6ccceea8bc0bd054" providerId="LiveId" clId="{C7C2A3F9-D693-4131-B9FA-BDDE52DE7EB7}" dt="2024-06-28T02:25:32.602" v="1531" actId="20577"/>
          <ac:spMkLst>
            <pc:docMk/>
            <pc:sldMk cId="3597110018" sldId="259"/>
            <ac:spMk id="6" creationId="{59C100F5-39D3-A947-3B33-946A49541C6A}"/>
          </ac:spMkLst>
        </pc:spChg>
        <pc:spChg chg="add mod">
          <ac:chgData name="Tomotaka Kuroda" userId="6ccceea8bc0bd054" providerId="LiveId" clId="{C7C2A3F9-D693-4131-B9FA-BDDE52DE7EB7}" dt="2024-06-28T02:02:04.268" v="1208"/>
          <ac:spMkLst>
            <pc:docMk/>
            <pc:sldMk cId="3597110018" sldId="259"/>
            <ac:spMk id="7" creationId="{20F16B92-F30A-67B9-421D-CB71DAA0B0A5}"/>
          </ac:spMkLst>
        </pc:spChg>
        <pc:spChg chg="add mod">
          <ac:chgData name="Tomotaka Kuroda" userId="6ccceea8bc0bd054" providerId="LiveId" clId="{C7C2A3F9-D693-4131-B9FA-BDDE52DE7EB7}" dt="2024-06-28T02:02:04.268" v="1208"/>
          <ac:spMkLst>
            <pc:docMk/>
            <pc:sldMk cId="3597110018" sldId="259"/>
            <ac:spMk id="8" creationId="{6687FA2B-4523-0895-7552-0B960A4C6030}"/>
          </ac:spMkLst>
        </pc:spChg>
        <pc:spChg chg="add mod">
          <ac:chgData name="Tomotaka Kuroda" userId="6ccceea8bc0bd054" providerId="LiveId" clId="{C7C2A3F9-D693-4131-B9FA-BDDE52DE7EB7}" dt="2024-06-28T02:02:12.007" v="1209"/>
          <ac:spMkLst>
            <pc:docMk/>
            <pc:sldMk cId="3597110018" sldId="259"/>
            <ac:spMk id="9" creationId="{6653E8C5-CDFE-37FD-98C0-80FB1945367B}"/>
          </ac:spMkLst>
        </pc:spChg>
        <pc:spChg chg="add del mod">
          <ac:chgData name="Tomotaka Kuroda" userId="6ccceea8bc0bd054" providerId="LiveId" clId="{C7C2A3F9-D693-4131-B9FA-BDDE52DE7EB7}" dt="2024-06-28T02:50:22.409" v="1625" actId="478"/>
          <ac:spMkLst>
            <pc:docMk/>
            <pc:sldMk cId="3597110018" sldId="259"/>
            <ac:spMk id="10" creationId="{17A69966-5662-8D22-4C33-F92DAF7CADA4}"/>
          </ac:spMkLst>
        </pc:spChg>
        <pc:spChg chg="mod">
          <ac:chgData name="Tomotaka Kuroda" userId="6ccceea8bc0bd054" providerId="LiveId" clId="{C7C2A3F9-D693-4131-B9FA-BDDE52DE7EB7}" dt="2024-06-28T02:22:53.528" v="1508" actId="14100"/>
          <ac:spMkLst>
            <pc:docMk/>
            <pc:sldMk cId="3597110018" sldId="259"/>
            <ac:spMk id="11" creationId="{F7716F56-E277-5AC2-171D-81C01C8CEAD6}"/>
          </ac:spMkLst>
        </pc:spChg>
        <pc:spChg chg="add del mod">
          <ac:chgData name="Tomotaka Kuroda" userId="6ccceea8bc0bd054" providerId="LiveId" clId="{C7C2A3F9-D693-4131-B9FA-BDDE52DE7EB7}" dt="2024-06-28T02:50:21.834" v="1624" actId="478"/>
          <ac:spMkLst>
            <pc:docMk/>
            <pc:sldMk cId="3597110018" sldId="259"/>
            <ac:spMk id="12" creationId="{F8982D2D-8C6D-E894-48C1-54A070006E83}"/>
          </ac:spMkLst>
        </pc:spChg>
        <pc:spChg chg="add mod ord">
          <ac:chgData name="Tomotaka Kuroda" userId="6ccceea8bc0bd054" providerId="LiveId" clId="{C7C2A3F9-D693-4131-B9FA-BDDE52DE7EB7}" dt="2024-06-28T02:53:08.751" v="1649" actId="1076"/>
          <ac:spMkLst>
            <pc:docMk/>
            <pc:sldMk cId="3597110018" sldId="259"/>
            <ac:spMk id="13" creationId="{88B10DDD-1635-140A-3E25-F43848C75D4B}"/>
          </ac:spMkLst>
        </pc:spChg>
        <pc:spChg chg="add mod">
          <ac:chgData name="Tomotaka Kuroda" userId="6ccceea8bc0bd054" providerId="LiveId" clId="{C7C2A3F9-D693-4131-B9FA-BDDE52DE7EB7}" dt="2024-06-28T02:36:39.445" v="1577" actId="1076"/>
          <ac:spMkLst>
            <pc:docMk/>
            <pc:sldMk cId="3597110018" sldId="259"/>
            <ac:spMk id="14" creationId="{787D14EE-CC4C-0702-AA9D-C953594828E4}"/>
          </ac:spMkLst>
        </pc:spChg>
        <pc:spChg chg="mod">
          <ac:chgData name="Tomotaka Kuroda" userId="6ccceea8bc0bd054" providerId="LiveId" clId="{C7C2A3F9-D693-4131-B9FA-BDDE52DE7EB7}" dt="2024-06-28T02:24:07.124" v="1524" actId="1076"/>
          <ac:spMkLst>
            <pc:docMk/>
            <pc:sldMk cId="3597110018" sldId="259"/>
            <ac:spMk id="15" creationId="{D9358349-FE41-27B4-A023-10A9F46E06C2}"/>
          </ac:spMkLst>
        </pc:spChg>
        <pc:spChg chg="mod">
          <ac:chgData name="Tomotaka Kuroda" userId="6ccceea8bc0bd054" providerId="LiveId" clId="{C7C2A3F9-D693-4131-B9FA-BDDE52DE7EB7}" dt="2024-06-28T02:50:26.365" v="1626" actId="1076"/>
          <ac:spMkLst>
            <pc:docMk/>
            <pc:sldMk cId="3597110018" sldId="259"/>
            <ac:spMk id="17" creationId="{E0DB87E0-3EE3-43BE-ECFE-9C21B2E1D724}"/>
          </ac:spMkLst>
        </pc:spChg>
        <pc:spChg chg="mod">
          <ac:chgData name="Tomotaka Kuroda" userId="6ccceea8bc0bd054" providerId="LiveId" clId="{C7C2A3F9-D693-4131-B9FA-BDDE52DE7EB7}" dt="2024-06-28T02:24:07.124" v="1524" actId="1076"/>
          <ac:spMkLst>
            <pc:docMk/>
            <pc:sldMk cId="3597110018" sldId="259"/>
            <ac:spMk id="19" creationId="{02ADBB5B-8DEC-E30D-260B-578F815647B0}"/>
          </ac:spMkLst>
        </pc:spChg>
        <pc:spChg chg="add mod">
          <ac:chgData name="Tomotaka Kuroda" userId="6ccceea8bc0bd054" providerId="LiveId" clId="{C7C2A3F9-D693-4131-B9FA-BDDE52DE7EB7}" dt="2024-06-28T02:48:39.968" v="1598" actId="1076"/>
          <ac:spMkLst>
            <pc:docMk/>
            <pc:sldMk cId="3597110018" sldId="259"/>
            <ac:spMk id="20" creationId="{A8504543-618C-1A37-9B7C-5D36C582B91E}"/>
          </ac:spMkLst>
        </pc:spChg>
        <pc:spChg chg="add mod">
          <ac:chgData name="Tomotaka Kuroda" userId="6ccceea8bc0bd054" providerId="LiveId" clId="{C7C2A3F9-D693-4131-B9FA-BDDE52DE7EB7}" dt="2024-06-28T02:52:38.621" v="1645" actId="1076"/>
          <ac:spMkLst>
            <pc:docMk/>
            <pc:sldMk cId="3597110018" sldId="259"/>
            <ac:spMk id="21" creationId="{C19528E7-C8A1-8B28-55B1-F263EED8F6E4}"/>
          </ac:spMkLst>
        </pc:spChg>
        <pc:spChg chg="add mod">
          <ac:chgData name="Tomotaka Kuroda" userId="6ccceea8bc0bd054" providerId="LiveId" clId="{C7C2A3F9-D693-4131-B9FA-BDDE52DE7EB7}" dt="2024-06-28T02:48:58.096" v="1599" actId="1076"/>
          <ac:spMkLst>
            <pc:docMk/>
            <pc:sldMk cId="3597110018" sldId="259"/>
            <ac:spMk id="25" creationId="{9C91A571-CEBB-15B2-6EC4-6ED93F04F6BE}"/>
          </ac:spMkLst>
        </pc:spChg>
        <pc:spChg chg="del">
          <ac:chgData name="Tomotaka Kuroda" userId="6ccceea8bc0bd054" providerId="LiveId" clId="{C7C2A3F9-D693-4131-B9FA-BDDE52DE7EB7}" dt="2024-06-28T02:08:19.064" v="1235" actId="478"/>
          <ac:spMkLst>
            <pc:docMk/>
            <pc:sldMk cId="3597110018" sldId="259"/>
            <ac:spMk id="26" creationId="{FEFB76A0-C21F-7A1D-E7E7-2C036F5C2A00}"/>
          </ac:spMkLst>
        </pc:spChg>
        <pc:spChg chg="del mod">
          <ac:chgData name="Tomotaka Kuroda" userId="6ccceea8bc0bd054" providerId="LiveId" clId="{C7C2A3F9-D693-4131-B9FA-BDDE52DE7EB7}" dt="2024-06-28T02:49:43.976" v="1619" actId="478"/>
          <ac:spMkLst>
            <pc:docMk/>
            <pc:sldMk cId="3597110018" sldId="259"/>
            <ac:spMk id="27" creationId="{FD35C1D4-A8F1-ADA5-207B-436E6DD1CB4F}"/>
          </ac:spMkLst>
        </pc:spChg>
        <pc:spChg chg="del mod">
          <ac:chgData name="Tomotaka Kuroda" userId="6ccceea8bc0bd054" providerId="LiveId" clId="{C7C2A3F9-D693-4131-B9FA-BDDE52DE7EB7}" dt="2024-06-28T02:49:42.567" v="1617" actId="478"/>
          <ac:spMkLst>
            <pc:docMk/>
            <pc:sldMk cId="3597110018" sldId="259"/>
            <ac:spMk id="28" creationId="{39961125-1442-FFD3-E0E2-ED3252A9FB76}"/>
          </ac:spMkLst>
        </pc:spChg>
        <pc:spChg chg="del mod">
          <ac:chgData name="Tomotaka Kuroda" userId="6ccceea8bc0bd054" providerId="LiveId" clId="{C7C2A3F9-D693-4131-B9FA-BDDE52DE7EB7}" dt="2024-06-28T02:49:43.417" v="1618" actId="478"/>
          <ac:spMkLst>
            <pc:docMk/>
            <pc:sldMk cId="3597110018" sldId="259"/>
            <ac:spMk id="29" creationId="{5100E37C-A2D2-854B-25C2-33F9ED1A593A}"/>
          </ac:spMkLst>
        </pc:spChg>
        <pc:spChg chg="add mod">
          <ac:chgData name="Tomotaka Kuroda" userId="6ccceea8bc0bd054" providerId="LiveId" clId="{C7C2A3F9-D693-4131-B9FA-BDDE52DE7EB7}" dt="2024-06-28T02:48:58.096" v="1599" actId="1076"/>
          <ac:spMkLst>
            <pc:docMk/>
            <pc:sldMk cId="3597110018" sldId="259"/>
            <ac:spMk id="30" creationId="{E3320CF2-52F8-14E8-596C-496953C5067D}"/>
          </ac:spMkLst>
        </pc:spChg>
        <pc:spChg chg="del mod">
          <ac:chgData name="Tomotaka Kuroda" userId="6ccceea8bc0bd054" providerId="LiveId" clId="{C7C2A3F9-D693-4131-B9FA-BDDE52DE7EB7}" dt="2024-06-28T02:49:41.700" v="1616" actId="478"/>
          <ac:spMkLst>
            <pc:docMk/>
            <pc:sldMk cId="3597110018" sldId="259"/>
            <ac:spMk id="32" creationId="{8E966156-33DA-4DC5-ABB2-010E01DD70AC}"/>
          </ac:spMkLst>
        </pc:spChg>
        <pc:spChg chg="del mod">
          <ac:chgData name="Tomotaka Kuroda" userId="6ccceea8bc0bd054" providerId="LiveId" clId="{C7C2A3F9-D693-4131-B9FA-BDDE52DE7EB7}" dt="2024-06-28T02:02:02.234" v="1206" actId="478"/>
          <ac:spMkLst>
            <pc:docMk/>
            <pc:sldMk cId="3597110018" sldId="259"/>
            <ac:spMk id="34" creationId="{5F970EA5-B496-8445-D477-1D2B6EB5637D}"/>
          </ac:spMkLst>
        </pc:spChg>
        <pc:spChg chg="del">
          <ac:chgData name="Tomotaka Kuroda" userId="6ccceea8bc0bd054" providerId="LiveId" clId="{C7C2A3F9-D693-4131-B9FA-BDDE52DE7EB7}" dt="2024-06-28T02:02:03.147" v="1207" actId="478"/>
          <ac:spMkLst>
            <pc:docMk/>
            <pc:sldMk cId="3597110018" sldId="259"/>
            <ac:spMk id="36" creationId="{D84D4FA9-6329-596D-2A92-A1C1D31B5723}"/>
          </ac:spMkLst>
        </pc:spChg>
        <pc:spChg chg="del">
          <ac:chgData name="Tomotaka Kuroda" userId="6ccceea8bc0bd054" providerId="LiveId" clId="{C7C2A3F9-D693-4131-B9FA-BDDE52DE7EB7}" dt="2024-06-28T02:02:00.301" v="1203" actId="478"/>
          <ac:spMkLst>
            <pc:docMk/>
            <pc:sldMk cId="3597110018" sldId="259"/>
            <ac:spMk id="37" creationId="{6A0F56CA-B8CA-3BCE-70E9-FAF9389B713A}"/>
          </ac:spMkLst>
        </pc:spChg>
        <pc:spChg chg="mod">
          <ac:chgData name="Tomotaka Kuroda" userId="6ccceea8bc0bd054" providerId="LiveId" clId="{C7C2A3F9-D693-4131-B9FA-BDDE52DE7EB7}" dt="2024-06-28T02:48:58.096" v="1599" actId="1076"/>
          <ac:spMkLst>
            <pc:docMk/>
            <pc:sldMk cId="3597110018" sldId="259"/>
            <ac:spMk id="39" creationId="{3D73A278-D07E-0E59-7F41-C07ED3C4F12E}"/>
          </ac:spMkLst>
        </pc:spChg>
        <pc:spChg chg="add mod">
          <ac:chgData name="Tomotaka Kuroda" userId="6ccceea8bc0bd054" providerId="LiveId" clId="{C7C2A3F9-D693-4131-B9FA-BDDE52DE7EB7}" dt="2024-06-28T02:48:58.096" v="1599" actId="1076"/>
          <ac:spMkLst>
            <pc:docMk/>
            <pc:sldMk cId="3597110018" sldId="259"/>
            <ac:spMk id="40" creationId="{28B3A9A3-D1A9-E25E-7D7A-3CCA6C2F382F}"/>
          </ac:spMkLst>
        </pc:spChg>
        <pc:spChg chg="add mod">
          <ac:chgData name="Tomotaka Kuroda" userId="6ccceea8bc0bd054" providerId="LiveId" clId="{C7C2A3F9-D693-4131-B9FA-BDDE52DE7EB7}" dt="2024-06-28T03:34:16.905" v="1663" actId="1076"/>
          <ac:spMkLst>
            <pc:docMk/>
            <pc:sldMk cId="3597110018" sldId="259"/>
            <ac:spMk id="41" creationId="{33743BB8-BC02-8D3A-83A7-838371812CE2}"/>
          </ac:spMkLst>
        </pc:spChg>
        <pc:spChg chg="mod">
          <ac:chgData name="Tomotaka Kuroda" userId="6ccceea8bc0bd054" providerId="LiveId" clId="{C7C2A3F9-D693-4131-B9FA-BDDE52DE7EB7}" dt="2024-06-28T02:48:58.096" v="1599" actId="1076"/>
          <ac:spMkLst>
            <pc:docMk/>
            <pc:sldMk cId="3597110018" sldId="259"/>
            <ac:spMk id="47" creationId="{D0743820-E5F8-E330-FE90-467C94788547}"/>
          </ac:spMkLst>
        </pc:spChg>
        <pc:spChg chg="del mod">
          <ac:chgData name="Tomotaka Kuroda" userId="6ccceea8bc0bd054" providerId="LiveId" clId="{C7C2A3F9-D693-4131-B9FA-BDDE52DE7EB7}" dt="2024-06-28T02:48:06.515" v="1592" actId="478"/>
          <ac:spMkLst>
            <pc:docMk/>
            <pc:sldMk cId="3597110018" sldId="259"/>
            <ac:spMk id="49" creationId="{0AD72791-AA82-64C5-AE7D-77F8FE0C5DE8}"/>
          </ac:spMkLst>
        </pc:spChg>
        <pc:spChg chg="mod">
          <ac:chgData name="Tomotaka Kuroda" userId="6ccceea8bc0bd054" providerId="LiveId" clId="{C7C2A3F9-D693-4131-B9FA-BDDE52DE7EB7}" dt="2024-06-28T02:48:58.096" v="1599" actId="1076"/>
          <ac:spMkLst>
            <pc:docMk/>
            <pc:sldMk cId="3597110018" sldId="259"/>
            <ac:spMk id="52" creationId="{4C47393B-1065-B24E-4DBD-ED216E4CE342}"/>
          </ac:spMkLst>
        </pc:spChg>
        <pc:spChg chg="mod">
          <ac:chgData name="Tomotaka Kuroda" userId="6ccceea8bc0bd054" providerId="LiveId" clId="{C7C2A3F9-D693-4131-B9FA-BDDE52DE7EB7}" dt="2024-06-28T02:48:58.096" v="1599" actId="1076"/>
          <ac:spMkLst>
            <pc:docMk/>
            <pc:sldMk cId="3597110018" sldId="259"/>
            <ac:spMk id="53" creationId="{7D4F764E-9E47-569C-C8F0-B78FCBDE58D4}"/>
          </ac:spMkLst>
        </pc:spChg>
        <pc:spChg chg="mod">
          <ac:chgData name="Tomotaka Kuroda" userId="6ccceea8bc0bd054" providerId="LiveId" clId="{C7C2A3F9-D693-4131-B9FA-BDDE52DE7EB7}" dt="2024-06-28T02:48:58.096" v="1599" actId="1076"/>
          <ac:spMkLst>
            <pc:docMk/>
            <pc:sldMk cId="3597110018" sldId="259"/>
            <ac:spMk id="54" creationId="{D239DD6B-C8EB-79E9-820E-06653C76B895}"/>
          </ac:spMkLst>
        </pc:spChg>
        <pc:spChg chg="mod">
          <ac:chgData name="Tomotaka Kuroda" userId="6ccceea8bc0bd054" providerId="LiveId" clId="{C7C2A3F9-D693-4131-B9FA-BDDE52DE7EB7}" dt="2024-06-28T02:48:58.096" v="1599" actId="1076"/>
          <ac:spMkLst>
            <pc:docMk/>
            <pc:sldMk cId="3597110018" sldId="259"/>
            <ac:spMk id="56" creationId="{BABBD0EC-57CA-5EA5-748D-A86CCD2B55C9}"/>
          </ac:spMkLst>
        </pc:spChg>
        <pc:spChg chg="mod">
          <ac:chgData name="Tomotaka Kuroda" userId="6ccceea8bc0bd054" providerId="LiveId" clId="{C7C2A3F9-D693-4131-B9FA-BDDE52DE7EB7}" dt="2024-06-28T02:48:58.096" v="1599" actId="1076"/>
          <ac:spMkLst>
            <pc:docMk/>
            <pc:sldMk cId="3597110018" sldId="259"/>
            <ac:spMk id="57" creationId="{1D6A735D-0A33-D5CA-8926-E4EB523671C8}"/>
          </ac:spMkLst>
        </pc:spChg>
        <pc:spChg chg="mod">
          <ac:chgData name="Tomotaka Kuroda" userId="6ccceea8bc0bd054" providerId="LiveId" clId="{C7C2A3F9-D693-4131-B9FA-BDDE52DE7EB7}" dt="2024-06-28T02:48:58.096" v="1599" actId="1076"/>
          <ac:spMkLst>
            <pc:docMk/>
            <pc:sldMk cId="3597110018" sldId="259"/>
            <ac:spMk id="58" creationId="{1CF6A0BE-8028-1B5C-8D48-73DDD7C05C28}"/>
          </ac:spMkLst>
        </pc:spChg>
        <pc:spChg chg="mod">
          <ac:chgData name="Tomotaka Kuroda" userId="6ccceea8bc0bd054" providerId="LiveId" clId="{C7C2A3F9-D693-4131-B9FA-BDDE52DE7EB7}" dt="2024-06-28T02:48:58.096" v="1599" actId="1076"/>
          <ac:spMkLst>
            <pc:docMk/>
            <pc:sldMk cId="3597110018" sldId="259"/>
            <ac:spMk id="61" creationId="{55BC1E36-45AA-9018-6C8F-B7D7491957C3}"/>
          </ac:spMkLst>
        </pc:spChg>
        <pc:spChg chg="mod">
          <ac:chgData name="Tomotaka Kuroda" userId="6ccceea8bc0bd054" providerId="LiveId" clId="{C7C2A3F9-D693-4131-B9FA-BDDE52DE7EB7}" dt="2024-06-28T02:48:58.096" v="1599" actId="1076"/>
          <ac:spMkLst>
            <pc:docMk/>
            <pc:sldMk cId="3597110018" sldId="259"/>
            <ac:spMk id="62" creationId="{211862B4-0E4F-E793-8175-F976CCDBC504}"/>
          </ac:spMkLst>
        </pc:spChg>
        <pc:spChg chg="mod">
          <ac:chgData name="Tomotaka Kuroda" userId="6ccceea8bc0bd054" providerId="LiveId" clId="{C7C2A3F9-D693-4131-B9FA-BDDE52DE7EB7}" dt="2024-06-28T02:48:58.096" v="1599" actId="1076"/>
          <ac:spMkLst>
            <pc:docMk/>
            <pc:sldMk cId="3597110018" sldId="259"/>
            <ac:spMk id="63" creationId="{AB2070DF-D1AD-455D-164D-4F9D5FD21FCE}"/>
          </ac:spMkLst>
        </pc:spChg>
        <pc:spChg chg="add mod">
          <ac:chgData name="Tomotaka Kuroda" userId="6ccceea8bc0bd054" providerId="LiveId" clId="{C7C2A3F9-D693-4131-B9FA-BDDE52DE7EB7}" dt="2024-06-28T02:48:58.096" v="1599" actId="1076"/>
          <ac:spMkLst>
            <pc:docMk/>
            <pc:sldMk cId="3597110018" sldId="259"/>
            <ac:spMk id="1025" creationId="{CB97DFCF-9050-AC17-6E4B-7E49D86EF8C4}"/>
          </ac:spMkLst>
        </pc:spChg>
        <pc:spChg chg="add mod">
          <ac:chgData name="Tomotaka Kuroda" userId="6ccceea8bc0bd054" providerId="LiveId" clId="{C7C2A3F9-D693-4131-B9FA-BDDE52DE7EB7}" dt="2024-06-28T02:53:08.751" v="1649" actId="1076"/>
          <ac:spMkLst>
            <pc:docMk/>
            <pc:sldMk cId="3597110018" sldId="259"/>
            <ac:spMk id="1029" creationId="{2FC356B6-A60B-B920-6CC4-2BF1EC403D13}"/>
          </ac:spMkLst>
        </pc:spChg>
        <pc:spChg chg="add mod">
          <ac:chgData name="Tomotaka Kuroda" userId="6ccceea8bc0bd054" providerId="LiveId" clId="{C7C2A3F9-D693-4131-B9FA-BDDE52DE7EB7}" dt="2024-06-28T02:53:08.751" v="1649" actId="1076"/>
          <ac:spMkLst>
            <pc:docMk/>
            <pc:sldMk cId="3597110018" sldId="259"/>
            <ac:spMk id="1030" creationId="{D1318D2F-B391-3F88-1D0A-CBDD9066E619}"/>
          </ac:spMkLst>
        </pc:spChg>
        <pc:spChg chg="mod">
          <ac:chgData name="Tomotaka Kuroda" userId="6ccceea8bc0bd054" providerId="LiveId" clId="{C7C2A3F9-D693-4131-B9FA-BDDE52DE7EB7}" dt="2024-06-28T02:36:36.583" v="1576" actId="1076"/>
          <ac:spMkLst>
            <pc:docMk/>
            <pc:sldMk cId="3597110018" sldId="259"/>
            <ac:spMk id="2133" creationId="{F91F0085-A8DB-493D-90D5-4F5ABD713D73}"/>
          </ac:spMkLst>
        </pc:spChg>
        <pc:grpChg chg="add mod">
          <ac:chgData name="Tomotaka Kuroda" userId="6ccceea8bc0bd054" providerId="LiveId" clId="{C7C2A3F9-D693-4131-B9FA-BDDE52DE7EB7}" dt="2024-06-28T02:48:58.096" v="1599" actId="1076"/>
          <ac:grpSpMkLst>
            <pc:docMk/>
            <pc:sldMk cId="3597110018" sldId="259"/>
            <ac:grpSpMk id="35" creationId="{5B2ACCD7-DBFC-2BAF-167E-8A4BBB69696C}"/>
          </ac:grpSpMkLst>
        </pc:grpChg>
        <pc:grpChg chg="add mod">
          <ac:chgData name="Tomotaka Kuroda" userId="6ccceea8bc0bd054" providerId="LiveId" clId="{C7C2A3F9-D693-4131-B9FA-BDDE52DE7EB7}" dt="2024-06-28T02:48:58.096" v="1599" actId="1076"/>
          <ac:grpSpMkLst>
            <pc:docMk/>
            <pc:sldMk cId="3597110018" sldId="259"/>
            <ac:grpSpMk id="43" creationId="{6C633887-0726-54C2-2E48-FA6E3EA175A6}"/>
          </ac:grpSpMkLst>
        </pc:grpChg>
        <pc:grpChg chg="add mod">
          <ac:chgData name="Tomotaka Kuroda" userId="6ccceea8bc0bd054" providerId="LiveId" clId="{C7C2A3F9-D693-4131-B9FA-BDDE52DE7EB7}" dt="2024-06-28T02:48:58.096" v="1599" actId="1076"/>
          <ac:grpSpMkLst>
            <pc:docMk/>
            <pc:sldMk cId="3597110018" sldId="259"/>
            <ac:grpSpMk id="51" creationId="{DCD2A197-358F-702E-FA78-A42E58EB76FE}"/>
          </ac:grpSpMkLst>
        </pc:grpChg>
        <pc:grpChg chg="add mod">
          <ac:chgData name="Tomotaka Kuroda" userId="6ccceea8bc0bd054" providerId="LiveId" clId="{C7C2A3F9-D693-4131-B9FA-BDDE52DE7EB7}" dt="2024-06-28T02:48:58.096" v="1599" actId="1076"/>
          <ac:grpSpMkLst>
            <pc:docMk/>
            <pc:sldMk cId="3597110018" sldId="259"/>
            <ac:grpSpMk id="55" creationId="{AF8AA32B-32D2-EF7F-B5B0-31F0B37C2AFC}"/>
          </ac:grpSpMkLst>
        </pc:grpChg>
        <pc:grpChg chg="add mod">
          <ac:chgData name="Tomotaka Kuroda" userId="6ccceea8bc0bd054" providerId="LiveId" clId="{C7C2A3F9-D693-4131-B9FA-BDDE52DE7EB7}" dt="2024-06-28T02:48:58.096" v="1599" actId="1076"/>
          <ac:grpSpMkLst>
            <pc:docMk/>
            <pc:sldMk cId="3597110018" sldId="259"/>
            <ac:grpSpMk id="60" creationId="{4B3FF9D1-87A1-6524-F58E-B476D9A2C1EE}"/>
          </ac:grpSpMkLst>
        </pc:grpChg>
        <pc:picChg chg="mod">
          <ac:chgData name="Tomotaka Kuroda" userId="6ccceea8bc0bd054" providerId="LiveId" clId="{C7C2A3F9-D693-4131-B9FA-BDDE52DE7EB7}" dt="2024-06-28T02:53:17.458" v="1654" actId="1037"/>
          <ac:picMkLst>
            <pc:docMk/>
            <pc:sldMk cId="3597110018" sldId="259"/>
            <ac:picMk id="18" creationId="{038BC464-2D16-0480-C699-89548F4AC7F2}"/>
          </ac:picMkLst>
        </pc:picChg>
        <pc:picChg chg="del mod">
          <ac:chgData name="Tomotaka Kuroda" userId="6ccceea8bc0bd054" providerId="LiveId" clId="{C7C2A3F9-D693-4131-B9FA-BDDE52DE7EB7}" dt="2024-06-28T02:48:07.655" v="1593" actId="478"/>
          <ac:picMkLst>
            <pc:docMk/>
            <pc:sldMk cId="3597110018" sldId="259"/>
            <ac:picMk id="22" creationId="{282D94AF-F691-5808-6044-C37E9CEFFC8E}"/>
          </ac:picMkLst>
        </pc:picChg>
        <pc:picChg chg="add mod">
          <ac:chgData name="Tomotaka Kuroda" userId="6ccceea8bc0bd054" providerId="LiveId" clId="{C7C2A3F9-D693-4131-B9FA-BDDE52DE7EB7}" dt="2024-06-28T02:48:58.096" v="1599" actId="1076"/>
          <ac:picMkLst>
            <pc:docMk/>
            <pc:sldMk cId="3597110018" sldId="259"/>
            <ac:picMk id="31" creationId="{0BD5E6D5-593F-1E9E-87D5-8B73D8659057}"/>
          </ac:picMkLst>
        </pc:picChg>
        <pc:picChg chg="mod">
          <ac:chgData name="Tomotaka Kuroda" userId="6ccceea8bc0bd054" providerId="LiveId" clId="{C7C2A3F9-D693-4131-B9FA-BDDE52DE7EB7}" dt="2024-06-28T02:48:58.096" v="1599" actId="1076"/>
          <ac:picMkLst>
            <pc:docMk/>
            <pc:sldMk cId="3597110018" sldId="259"/>
            <ac:picMk id="38" creationId="{1B98AC16-0DAD-F78C-5827-CD685C1EF4D1}"/>
          </ac:picMkLst>
        </pc:picChg>
        <pc:picChg chg="add mod">
          <ac:chgData name="Tomotaka Kuroda" userId="6ccceea8bc0bd054" providerId="LiveId" clId="{C7C2A3F9-D693-4131-B9FA-BDDE52DE7EB7}" dt="2024-06-28T02:48:58.096" v="1599" actId="1076"/>
          <ac:picMkLst>
            <pc:docMk/>
            <pc:sldMk cId="3597110018" sldId="259"/>
            <ac:picMk id="48" creationId="{57A3C90F-1002-31F0-17DC-2A8C03807C61}"/>
          </ac:picMkLst>
        </pc:picChg>
        <pc:picChg chg="add mod">
          <ac:chgData name="Tomotaka Kuroda" userId="6ccceea8bc0bd054" providerId="LiveId" clId="{C7C2A3F9-D693-4131-B9FA-BDDE52DE7EB7}" dt="2024-06-28T02:48:58.096" v="1599" actId="1076"/>
          <ac:picMkLst>
            <pc:docMk/>
            <pc:sldMk cId="3597110018" sldId="259"/>
            <ac:picMk id="50" creationId="{C6D211D1-EC5A-27B5-BE38-1EAE034AEC24}"/>
          </ac:picMkLst>
        </pc:picChg>
        <pc:picChg chg="add mod">
          <ac:chgData name="Tomotaka Kuroda" userId="6ccceea8bc0bd054" providerId="LiveId" clId="{C7C2A3F9-D693-4131-B9FA-BDDE52DE7EB7}" dt="2024-06-28T02:48:58.096" v="1599" actId="1076"/>
          <ac:picMkLst>
            <pc:docMk/>
            <pc:sldMk cId="3597110018" sldId="259"/>
            <ac:picMk id="1024" creationId="{EED8A383-5AD8-D0DC-B5C7-7C3EE1173ACD}"/>
          </ac:picMkLst>
        </pc:picChg>
        <pc:picChg chg="mod">
          <ac:chgData name="Tomotaka Kuroda" userId="6ccceea8bc0bd054" providerId="LiveId" clId="{C7C2A3F9-D693-4131-B9FA-BDDE52DE7EB7}" dt="2024-06-28T02:54:55.640" v="1657" actId="167"/>
          <ac:picMkLst>
            <pc:docMk/>
            <pc:sldMk cId="3597110018" sldId="259"/>
            <ac:picMk id="1026" creationId="{9588108F-307B-419C-24B5-179322E3E860}"/>
          </ac:picMkLst>
        </pc:picChg>
        <pc:cxnChg chg="mod">
          <ac:chgData name="Tomotaka Kuroda" userId="6ccceea8bc0bd054" providerId="LiveId" clId="{C7C2A3F9-D693-4131-B9FA-BDDE52DE7EB7}" dt="2024-06-28T02:50:30.167" v="1627" actId="1076"/>
          <ac:cxnSpMkLst>
            <pc:docMk/>
            <pc:sldMk cId="3597110018" sldId="259"/>
            <ac:cxnSpMk id="16" creationId="{9344048D-719D-F45C-D8D7-761DBD61D893}"/>
          </ac:cxnSpMkLst>
        </pc:cxnChg>
        <pc:cxnChg chg="add mod">
          <ac:chgData name="Tomotaka Kuroda" userId="6ccceea8bc0bd054" providerId="LiveId" clId="{C7C2A3F9-D693-4131-B9FA-BDDE52DE7EB7}" dt="2024-06-28T02:48:58.096" v="1599" actId="1076"/>
          <ac:cxnSpMkLst>
            <pc:docMk/>
            <pc:sldMk cId="3597110018" sldId="259"/>
            <ac:cxnSpMk id="23" creationId="{CCFD37D8-55BF-049D-B6BE-533B5AA2BF20}"/>
          </ac:cxnSpMkLst>
        </pc:cxnChg>
        <pc:cxnChg chg="add mod">
          <ac:chgData name="Tomotaka Kuroda" userId="6ccceea8bc0bd054" providerId="LiveId" clId="{C7C2A3F9-D693-4131-B9FA-BDDE52DE7EB7}" dt="2024-06-28T02:48:58.096" v="1599" actId="1076"/>
          <ac:cxnSpMkLst>
            <pc:docMk/>
            <pc:sldMk cId="3597110018" sldId="259"/>
            <ac:cxnSpMk id="24" creationId="{7060D702-3537-E5FC-08AB-E6860533C334}"/>
          </ac:cxnSpMkLst>
        </pc:cxnChg>
        <pc:cxnChg chg="add mod">
          <ac:chgData name="Tomotaka Kuroda" userId="6ccceea8bc0bd054" providerId="LiveId" clId="{C7C2A3F9-D693-4131-B9FA-BDDE52DE7EB7}" dt="2024-06-28T02:48:58.096" v="1599" actId="1076"/>
          <ac:cxnSpMkLst>
            <pc:docMk/>
            <pc:sldMk cId="3597110018" sldId="259"/>
            <ac:cxnSpMk id="33" creationId="{8CA50807-DD5E-6135-BD68-BA66D63223B5}"/>
          </ac:cxnSpMkLst>
        </pc:cxnChg>
        <pc:cxnChg chg="add mod">
          <ac:chgData name="Tomotaka Kuroda" userId="6ccceea8bc0bd054" providerId="LiveId" clId="{C7C2A3F9-D693-4131-B9FA-BDDE52DE7EB7}" dt="2024-06-28T02:48:58.096" v="1599" actId="1076"/>
          <ac:cxnSpMkLst>
            <pc:docMk/>
            <pc:sldMk cId="3597110018" sldId="259"/>
            <ac:cxnSpMk id="42" creationId="{2C136887-E6BC-B2F6-DA40-54D6EB209B94}"/>
          </ac:cxnSpMkLst>
        </pc:cxnChg>
        <pc:cxnChg chg="mod">
          <ac:chgData name="Tomotaka Kuroda" userId="6ccceea8bc0bd054" providerId="LiveId" clId="{C7C2A3F9-D693-4131-B9FA-BDDE52DE7EB7}" dt="2024-06-28T02:48:58.096" v="1599" actId="1076"/>
          <ac:cxnSpMkLst>
            <pc:docMk/>
            <pc:sldMk cId="3597110018" sldId="259"/>
            <ac:cxnSpMk id="44" creationId="{069F9AE5-5D38-BB75-3E6E-E9B29F15E446}"/>
          </ac:cxnSpMkLst>
        </pc:cxnChg>
        <pc:cxnChg chg="mod">
          <ac:chgData name="Tomotaka Kuroda" userId="6ccceea8bc0bd054" providerId="LiveId" clId="{C7C2A3F9-D693-4131-B9FA-BDDE52DE7EB7}" dt="2024-06-28T02:48:58.096" v="1599" actId="1076"/>
          <ac:cxnSpMkLst>
            <pc:docMk/>
            <pc:sldMk cId="3597110018" sldId="259"/>
            <ac:cxnSpMk id="45" creationId="{D547C7D3-D03C-40C6-5239-FA5AA23C8D33}"/>
          </ac:cxnSpMkLst>
        </pc:cxnChg>
        <pc:cxnChg chg="mod">
          <ac:chgData name="Tomotaka Kuroda" userId="6ccceea8bc0bd054" providerId="LiveId" clId="{C7C2A3F9-D693-4131-B9FA-BDDE52DE7EB7}" dt="2024-06-28T02:48:58.096" v="1599" actId="1076"/>
          <ac:cxnSpMkLst>
            <pc:docMk/>
            <pc:sldMk cId="3597110018" sldId="259"/>
            <ac:cxnSpMk id="46" creationId="{CAC7DAEE-56B7-D4E9-B517-32BFE21761A4}"/>
          </ac:cxnSpMkLst>
        </pc:cxnChg>
        <pc:cxnChg chg="add mod">
          <ac:chgData name="Tomotaka Kuroda" userId="6ccceea8bc0bd054" providerId="LiveId" clId="{C7C2A3F9-D693-4131-B9FA-BDDE52DE7EB7}" dt="2024-06-28T02:48:58.096" v="1599" actId="1076"/>
          <ac:cxnSpMkLst>
            <pc:docMk/>
            <pc:sldMk cId="3597110018" sldId="259"/>
            <ac:cxnSpMk id="59" creationId="{84DA280C-84D5-119C-ECD5-E2FF12E98476}"/>
          </ac:cxnSpMkLst>
        </pc:cxnChg>
        <pc:cxnChg chg="add mod">
          <ac:chgData name="Tomotaka Kuroda" userId="6ccceea8bc0bd054" providerId="LiveId" clId="{C7C2A3F9-D693-4131-B9FA-BDDE52DE7EB7}" dt="2024-06-28T02:48:58.096" v="1599" actId="1076"/>
          <ac:cxnSpMkLst>
            <pc:docMk/>
            <pc:sldMk cId="3597110018" sldId="259"/>
            <ac:cxnSpMk id="1027" creationId="{B3D1D3B0-0487-A60A-17F2-15EBC38F8BB4}"/>
          </ac:cxnSpMkLst>
        </pc:cxnChg>
        <pc:cxnChg chg="add mod">
          <ac:chgData name="Tomotaka Kuroda" userId="6ccceea8bc0bd054" providerId="LiveId" clId="{C7C2A3F9-D693-4131-B9FA-BDDE52DE7EB7}" dt="2024-06-28T02:48:58.096" v="1599" actId="1076"/>
          <ac:cxnSpMkLst>
            <pc:docMk/>
            <pc:sldMk cId="3597110018" sldId="259"/>
            <ac:cxnSpMk id="1028" creationId="{450A176C-F7FD-E9DB-E8B1-DE1C2FA25F30}"/>
          </ac:cxnSpMkLst>
        </pc:cxnChg>
      </pc:sldChg>
      <pc:sldChg chg="addSp delSp modSp del mod">
        <pc:chgData name="Tomotaka Kuroda" userId="6ccceea8bc0bd054" providerId="LiveId" clId="{C7C2A3F9-D693-4131-B9FA-BDDE52DE7EB7}" dt="2024-06-24T14:45:37.396" v="800" actId="47"/>
        <pc:sldMkLst>
          <pc:docMk/>
          <pc:sldMk cId="366508710" sldId="266"/>
        </pc:sldMkLst>
        <pc:spChg chg="del">
          <ac:chgData name="Tomotaka Kuroda" userId="6ccceea8bc0bd054" providerId="LiveId" clId="{C7C2A3F9-D693-4131-B9FA-BDDE52DE7EB7}" dt="2024-06-24T14:33:47.812" v="709" actId="21"/>
          <ac:spMkLst>
            <pc:docMk/>
            <pc:sldMk cId="366508710" sldId="266"/>
            <ac:spMk id="3" creationId="{21DF4665-4FDB-E476-8E2C-77A7B0E27774}"/>
          </ac:spMkLst>
        </pc:spChg>
        <pc:spChg chg="mod">
          <ac:chgData name="Tomotaka Kuroda" userId="6ccceea8bc0bd054" providerId="LiveId" clId="{C7C2A3F9-D693-4131-B9FA-BDDE52DE7EB7}" dt="2024-06-24T14:23:04.515" v="569" actId="571"/>
          <ac:spMkLst>
            <pc:docMk/>
            <pc:sldMk cId="366508710" sldId="266"/>
            <ac:spMk id="11" creationId="{A35C304B-3E9D-9C15-1CC2-3FA90EA35B59}"/>
          </ac:spMkLst>
        </pc:spChg>
        <pc:spChg chg="del">
          <ac:chgData name="Tomotaka Kuroda" userId="6ccceea8bc0bd054" providerId="LiveId" clId="{C7C2A3F9-D693-4131-B9FA-BDDE52DE7EB7}" dt="2024-06-24T14:23:21.586" v="570" actId="21"/>
          <ac:spMkLst>
            <pc:docMk/>
            <pc:sldMk cId="366508710" sldId="266"/>
            <ac:spMk id="12" creationId="{0ABCE466-6A66-8EAA-4816-ADF12601AD57}"/>
          </ac:spMkLst>
        </pc:spChg>
        <pc:spChg chg="del">
          <ac:chgData name="Tomotaka Kuroda" userId="6ccceea8bc0bd054" providerId="LiveId" clId="{C7C2A3F9-D693-4131-B9FA-BDDE52DE7EB7}" dt="2024-06-24T14:27:34.668" v="621" actId="478"/>
          <ac:spMkLst>
            <pc:docMk/>
            <pc:sldMk cId="366508710" sldId="266"/>
            <ac:spMk id="15" creationId="{3909E85D-9A33-8210-BC45-B8E940AE5CF0}"/>
          </ac:spMkLst>
        </pc:spChg>
        <pc:spChg chg="mod">
          <ac:chgData name="Tomotaka Kuroda" userId="6ccceea8bc0bd054" providerId="LiveId" clId="{C7C2A3F9-D693-4131-B9FA-BDDE52DE7EB7}" dt="2024-06-24T14:23:04.515" v="569" actId="571"/>
          <ac:spMkLst>
            <pc:docMk/>
            <pc:sldMk cId="366508710" sldId="266"/>
            <ac:spMk id="17" creationId="{1D866AC5-4008-3B3E-88BB-8E685D253ACC}"/>
          </ac:spMkLst>
        </pc:spChg>
        <pc:spChg chg="mod">
          <ac:chgData name="Tomotaka Kuroda" userId="6ccceea8bc0bd054" providerId="LiveId" clId="{C7C2A3F9-D693-4131-B9FA-BDDE52DE7EB7}" dt="2024-06-24T14:23:04.515" v="569" actId="571"/>
          <ac:spMkLst>
            <pc:docMk/>
            <pc:sldMk cId="366508710" sldId="266"/>
            <ac:spMk id="18" creationId="{2353F4BB-BA4B-2DBC-7C37-A2B99F6C198A}"/>
          </ac:spMkLst>
        </pc:spChg>
        <pc:spChg chg="mod">
          <ac:chgData name="Tomotaka Kuroda" userId="6ccceea8bc0bd054" providerId="LiveId" clId="{C7C2A3F9-D693-4131-B9FA-BDDE52DE7EB7}" dt="2024-06-24T14:23:04.515" v="569" actId="571"/>
          <ac:spMkLst>
            <pc:docMk/>
            <pc:sldMk cId="366508710" sldId="266"/>
            <ac:spMk id="19" creationId="{E52F29A0-FF81-A458-1DBB-73D773991555}"/>
          </ac:spMkLst>
        </pc:spChg>
        <pc:spChg chg="del">
          <ac:chgData name="Tomotaka Kuroda" userId="6ccceea8bc0bd054" providerId="LiveId" clId="{C7C2A3F9-D693-4131-B9FA-BDDE52DE7EB7}" dt="2024-06-24T14:36:18.150" v="743" actId="21"/>
          <ac:spMkLst>
            <pc:docMk/>
            <pc:sldMk cId="366508710" sldId="266"/>
            <ac:spMk id="20" creationId="{D370ECAD-D492-1FA8-94A7-F0ADF8A363FA}"/>
          </ac:spMkLst>
        </pc:spChg>
        <pc:spChg chg="mod">
          <ac:chgData name="Tomotaka Kuroda" userId="6ccceea8bc0bd054" providerId="LiveId" clId="{C7C2A3F9-D693-4131-B9FA-BDDE52DE7EB7}" dt="2024-06-24T13:42:41.968" v="146" actId="1076"/>
          <ac:spMkLst>
            <pc:docMk/>
            <pc:sldMk cId="366508710" sldId="266"/>
            <ac:spMk id="21" creationId="{9C3B2CF6-F846-AC30-7CEC-E238E18F3A7F}"/>
          </ac:spMkLst>
        </pc:spChg>
        <pc:spChg chg="del">
          <ac:chgData name="Tomotaka Kuroda" userId="6ccceea8bc0bd054" providerId="LiveId" clId="{C7C2A3F9-D693-4131-B9FA-BDDE52DE7EB7}" dt="2024-06-24T14:25:59.714" v="603" actId="21"/>
          <ac:spMkLst>
            <pc:docMk/>
            <pc:sldMk cId="366508710" sldId="266"/>
            <ac:spMk id="22" creationId="{94AAC2EC-146B-75BD-F56C-23FF24638A7F}"/>
          </ac:spMkLst>
        </pc:spChg>
        <pc:spChg chg="add mod">
          <ac:chgData name="Tomotaka Kuroda" userId="6ccceea8bc0bd054" providerId="LiveId" clId="{C7C2A3F9-D693-4131-B9FA-BDDE52DE7EB7}" dt="2024-06-24T14:23:04.515" v="569" actId="571"/>
          <ac:spMkLst>
            <pc:docMk/>
            <pc:sldMk cId="366508710" sldId="266"/>
            <ac:spMk id="23" creationId="{EEA85478-A5E6-8D9B-76EF-AF1202109042}"/>
          </ac:spMkLst>
        </pc:spChg>
        <pc:spChg chg="del">
          <ac:chgData name="Tomotaka Kuroda" userId="6ccceea8bc0bd054" providerId="LiveId" clId="{C7C2A3F9-D693-4131-B9FA-BDDE52DE7EB7}" dt="2024-06-24T14:25:59.714" v="603" actId="21"/>
          <ac:spMkLst>
            <pc:docMk/>
            <pc:sldMk cId="366508710" sldId="266"/>
            <ac:spMk id="24" creationId="{3F8A7A81-6A34-B0F9-B873-1B9E4B5DF3F9}"/>
          </ac:spMkLst>
        </pc:spChg>
        <pc:spChg chg="mod">
          <ac:chgData name="Tomotaka Kuroda" userId="6ccceea8bc0bd054" providerId="LiveId" clId="{C7C2A3F9-D693-4131-B9FA-BDDE52DE7EB7}" dt="2024-06-24T14:23:04.515" v="569" actId="571"/>
          <ac:spMkLst>
            <pc:docMk/>
            <pc:sldMk cId="366508710" sldId="266"/>
            <ac:spMk id="28" creationId="{1A7FB7AB-3871-438E-6C29-7DF4D3D5A755}"/>
          </ac:spMkLst>
        </pc:spChg>
        <pc:spChg chg="mod">
          <ac:chgData name="Tomotaka Kuroda" userId="6ccceea8bc0bd054" providerId="LiveId" clId="{C7C2A3F9-D693-4131-B9FA-BDDE52DE7EB7}" dt="2024-06-24T14:23:04.515" v="569" actId="571"/>
          <ac:spMkLst>
            <pc:docMk/>
            <pc:sldMk cId="366508710" sldId="266"/>
            <ac:spMk id="29" creationId="{5E0CF25F-578E-1B35-BB92-41591E7EA942}"/>
          </ac:spMkLst>
        </pc:spChg>
        <pc:spChg chg="mod">
          <ac:chgData name="Tomotaka Kuroda" userId="6ccceea8bc0bd054" providerId="LiveId" clId="{C7C2A3F9-D693-4131-B9FA-BDDE52DE7EB7}" dt="2024-06-24T14:23:04.515" v="569" actId="571"/>
          <ac:spMkLst>
            <pc:docMk/>
            <pc:sldMk cId="366508710" sldId="266"/>
            <ac:spMk id="30" creationId="{4B13BA91-B1E0-2D15-B1EB-D7E48DEF1289}"/>
          </ac:spMkLst>
        </pc:spChg>
        <pc:spChg chg="del">
          <ac:chgData name="Tomotaka Kuroda" userId="6ccceea8bc0bd054" providerId="LiveId" clId="{C7C2A3F9-D693-4131-B9FA-BDDE52DE7EB7}" dt="2024-06-24T14:23:21.586" v="570" actId="21"/>
          <ac:spMkLst>
            <pc:docMk/>
            <pc:sldMk cId="366508710" sldId="266"/>
            <ac:spMk id="59" creationId="{1B2EB2B3-5D56-043A-6498-BC1D980553C8}"/>
          </ac:spMkLst>
        </pc:spChg>
        <pc:spChg chg="add del">
          <ac:chgData name="Tomotaka Kuroda" userId="6ccceea8bc0bd054" providerId="LiveId" clId="{C7C2A3F9-D693-4131-B9FA-BDDE52DE7EB7}" dt="2024-06-24T14:33:58.533" v="712" actId="21"/>
          <ac:spMkLst>
            <pc:docMk/>
            <pc:sldMk cId="366508710" sldId="266"/>
            <ac:spMk id="60" creationId="{5D73299A-6D49-C409-5910-D5BD43613E8A}"/>
          </ac:spMkLst>
        </pc:spChg>
        <pc:spChg chg="del">
          <ac:chgData name="Tomotaka Kuroda" userId="6ccceea8bc0bd054" providerId="LiveId" clId="{C7C2A3F9-D693-4131-B9FA-BDDE52DE7EB7}" dt="2024-06-24T14:25:59.714" v="603" actId="21"/>
          <ac:spMkLst>
            <pc:docMk/>
            <pc:sldMk cId="366508710" sldId="266"/>
            <ac:spMk id="1034" creationId="{F6A11EF6-D4F7-6DAA-A58D-973B9C483AB4}"/>
          </ac:spMkLst>
        </pc:spChg>
        <pc:spChg chg="add del">
          <ac:chgData name="Tomotaka Kuroda" userId="6ccceea8bc0bd054" providerId="LiveId" clId="{C7C2A3F9-D693-4131-B9FA-BDDE52DE7EB7}" dt="2024-06-24T14:33:58.533" v="712" actId="21"/>
          <ac:spMkLst>
            <pc:docMk/>
            <pc:sldMk cId="366508710" sldId="266"/>
            <ac:spMk id="8204" creationId="{0075E99E-EDD1-E9E8-85CF-AF49CA03E7A5}"/>
          </ac:spMkLst>
        </pc:spChg>
        <pc:spChg chg="add del">
          <ac:chgData name="Tomotaka Kuroda" userId="6ccceea8bc0bd054" providerId="LiveId" clId="{C7C2A3F9-D693-4131-B9FA-BDDE52DE7EB7}" dt="2024-06-24T14:33:58.533" v="712" actId="21"/>
          <ac:spMkLst>
            <pc:docMk/>
            <pc:sldMk cId="366508710" sldId="266"/>
            <ac:spMk id="8205" creationId="{BDA728AF-BFC5-1311-D6A0-0D6AB97BB6AD}"/>
          </ac:spMkLst>
        </pc:spChg>
        <pc:spChg chg="add del">
          <ac:chgData name="Tomotaka Kuroda" userId="6ccceea8bc0bd054" providerId="LiveId" clId="{C7C2A3F9-D693-4131-B9FA-BDDE52DE7EB7}" dt="2024-06-24T14:33:58.533" v="712" actId="21"/>
          <ac:spMkLst>
            <pc:docMk/>
            <pc:sldMk cId="366508710" sldId="266"/>
            <ac:spMk id="8207" creationId="{9093318A-404E-156F-C1F9-0DA8FDC9D507}"/>
          </ac:spMkLst>
        </pc:spChg>
        <pc:spChg chg="add del">
          <ac:chgData name="Tomotaka Kuroda" userId="6ccceea8bc0bd054" providerId="LiveId" clId="{C7C2A3F9-D693-4131-B9FA-BDDE52DE7EB7}" dt="2024-06-24T14:33:58.533" v="712" actId="21"/>
          <ac:spMkLst>
            <pc:docMk/>
            <pc:sldMk cId="366508710" sldId="266"/>
            <ac:spMk id="8209" creationId="{09F97F66-0F48-682C-E072-68B12A64E43C}"/>
          </ac:spMkLst>
        </pc:spChg>
        <pc:spChg chg="add del">
          <ac:chgData name="Tomotaka Kuroda" userId="6ccceea8bc0bd054" providerId="LiveId" clId="{C7C2A3F9-D693-4131-B9FA-BDDE52DE7EB7}" dt="2024-06-24T14:33:58.533" v="712" actId="21"/>
          <ac:spMkLst>
            <pc:docMk/>
            <pc:sldMk cId="366508710" sldId="266"/>
            <ac:spMk id="8210" creationId="{45A7F3EB-12AB-DA82-08C1-53EDC828436D}"/>
          </ac:spMkLst>
        </pc:spChg>
        <pc:spChg chg="add del">
          <ac:chgData name="Tomotaka Kuroda" userId="6ccceea8bc0bd054" providerId="LiveId" clId="{C7C2A3F9-D693-4131-B9FA-BDDE52DE7EB7}" dt="2024-06-24T14:33:58.533" v="712" actId="21"/>
          <ac:spMkLst>
            <pc:docMk/>
            <pc:sldMk cId="366508710" sldId="266"/>
            <ac:spMk id="8211" creationId="{AE18FD28-71D6-2AF4-8FEF-4B19855F6C43}"/>
          </ac:spMkLst>
        </pc:spChg>
        <pc:spChg chg="mod">
          <ac:chgData name="Tomotaka Kuroda" userId="6ccceea8bc0bd054" providerId="LiveId" clId="{C7C2A3F9-D693-4131-B9FA-BDDE52DE7EB7}" dt="2024-06-24T13:42:41.968" v="146" actId="1076"/>
          <ac:spMkLst>
            <pc:docMk/>
            <pc:sldMk cId="366508710" sldId="266"/>
            <ac:spMk id="8214" creationId="{137AC595-F114-0809-90A5-CD350D6E07FA}"/>
          </ac:spMkLst>
        </pc:spChg>
        <pc:spChg chg="mod">
          <ac:chgData name="Tomotaka Kuroda" userId="6ccceea8bc0bd054" providerId="LiveId" clId="{C7C2A3F9-D693-4131-B9FA-BDDE52DE7EB7}" dt="2024-06-24T13:42:41.968" v="146" actId="1076"/>
          <ac:spMkLst>
            <pc:docMk/>
            <pc:sldMk cId="366508710" sldId="266"/>
            <ac:spMk id="8215" creationId="{F040DF3B-2385-0B0D-9B9A-7B6F69D07AE1}"/>
          </ac:spMkLst>
        </pc:spChg>
        <pc:spChg chg="add del">
          <ac:chgData name="Tomotaka Kuroda" userId="6ccceea8bc0bd054" providerId="LiveId" clId="{C7C2A3F9-D693-4131-B9FA-BDDE52DE7EB7}" dt="2024-06-24T14:33:58.533" v="712" actId="21"/>
          <ac:spMkLst>
            <pc:docMk/>
            <pc:sldMk cId="366508710" sldId="266"/>
            <ac:spMk id="8218" creationId="{0CCBA9F0-056C-F42B-2470-C7C36BC5F6AF}"/>
          </ac:spMkLst>
        </pc:spChg>
        <pc:spChg chg="add del">
          <ac:chgData name="Tomotaka Kuroda" userId="6ccceea8bc0bd054" providerId="LiveId" clId="{C7C2A3F9-D693-4131-B9FA-BDDE52DE7EB7}" dt="2024-06-24T14:33:58.533" v="712" actId="21"/>
          <ac:spMkLst>
            <pc:docMk/>
            <pc:sldMk cId="366508710" sldId="266"/>
            <ac:spMk id="8219" creationId="{625030A5-5C51-81C8-92B3-80C0FC418287}"/>
          </ac:spMkLst>
        </pc:spChg>
        <pc:spChg chg="del">
          <ac:chgData name="Tomotaka Kuroda" userId="6ccceea8bc0bd054" providerId="LiveId" clId="{C7C2A3F9-D693-4131-B9FA-BDDE52DE7EB7}" dt="2024-06-24T14:36:18.150" v="743" actId="21"/>
          <ac:spMkLst>
            <pc:docMk/>
            <pc:sldMk cId="366508710" sldId="266"/>
            <ac:spMk id="8235" creationId="{60BECE0B-0884-888D-0CB8-567CD0F4C504}"/>
          </ac:spMkLst>
        </pc:spChg>
        <pc:spChg chg="add del">
          <ac:chgData name="Tomotaka Kuroda" userId="6ccceea8bc0bd054" providerId="LiveId" clId="{C7C2A3F9-D693-4131-B9FA-BDDE52DE7EB7}" dt="2024-06-24T14:33:58.533" v="712" actId="21"/>
          <ac:spMkLst>
            <pc:docMk/>
            <pc:sldMk cId="366508710" sldId="266"/>
            <ac:spMk id="8238" creationId="{8B1A9760-AE3D-8201-9C83-1AD52754C4AE}"/>
          </ac:spMkLst>
        </pc:spChg>
        <pc:spChg chg="add del">
          <ac:chgData name="Tomotaka Kuroda" userId="6ccceea8bc0bd054" providerId="LiveId" clId="{C7C2A3F9-D693-4131-B9FA-BDDE52DE7EB7}" dt="2024-06-24T14:33:58.533" v="712" actId="21"/>
          <ac:spMkLst>
            <pc:docMk/>
            <pc:sldMk cId="366508710" sldId="266"/>
            <ac:spMk id="8239" creationId="{CE35CF8A-3506-E79E-0445-991766A1C666}"/>
          </ac:spMkLst>
        </pc:spChg>
        <pc:spChg chg="add del">
          <ac:chgData name="Tomotaka Kuroda" userId="6ccceea8bc0bd054" providerId="LiveId" clId="{C7C2A3F9-D693-4131-B9FA-BDDE52DE7EB7}" dt="2024-06-24T14:33:58.533" v="712" actId="21"/>
          <ac:spMkLst>
            <pc:docMk/>
            <pc:sldMk cId="366508710" sldId="266"/>
            <ac:spMk id="8240" creationId="{3931AD7C-78B9-4553-80E8-04E5B03A16F1}"/>
          </ac:spMkLst>
        </pc:spChg>
        <pc:spChg chg="add del">
          <ac:chgData name="Tomotaka Kuroda" userId="6ccceea8bc0bd054" providerId="LiveId" clId="{C7C2A3F9-D693-4131-B9FA-BDDE52DE7EB7}" dt="2024-06-24T14:33:58.533" v="712" actId="21"/>
          <ac:spMkLst>
            <pc:docMk/>
            <pc:sldMk cId="366508710" sldId="266"/>
            <ac:spMk id="8241" creationId="{856D9B6C-AF1F-555A-40E9-D942ABEA2064}"/>
          </ac:spMkLst>
        </pc:spChg>
        <pc:grpChg chg="del">
          <ac:chgData name="Tomotaka Kuroda" userId="6ccceea8bc0bd054" providerId="LiveId" clId="{C7C2A3F9-D693-4131-B9FA-BDDE52DE7EB7}" dt="2024-06-24T14:23:21.586" v="570" actId="21"/>
          <ac:grpSpMkLst>
            <pc:docMk/>
            <pc:sldMk cId="366508710" sldId="266"/>
            <ac:grpSpMk id="2" creationId="{9DB57DCF-9403-916D-8934-FA63E6118AEE}"/>
          </ac:grpSpMkLst>
        </pc:grpChg>
        <pc:grpChg chg="add mod">
          <ac:chgData name="Tomotaka Kuroda" userId="6ccceea8bc0bd054" providerId="LiveId" clId="{C7C2A3F9-D693-4131-B9FA-BDDE52DE7EB7}" dt="2024-06-24T14:23:04.515" v="569" actId="571"/>
          <ac:grpSpMkLst>
            <pc:docMk/>
            <pc:sldMk cId="366508710" sldId="266"/>
            <ac:grpSpMk id="10" creationId="{44C1EAB2-B387-3BD9-627A-90F4A8DC8924}"/>
          </ac:grpSpMkLst>
        </pc:grpChg>
        <pc:grpChg chg="add mod">
          <ac:chgData name="Tomotaka Kuroda" userId="6ccceea8bc0bd054" providerId="LiveId" clId="{C7C2A3F9-D693-4131-B9FA-BDDE52DE7EB7}" dt="2024-06-24T14:23:04.515" v="569" actId="571"/>
          <ac:grpSpMkLst>
            <pc:docMk/>
            <pc:sldMk cId="366508710" sldId="266"/>
            <ac:grpSpMk id="16" creationId="{9A469609-0A79-6387-81DB-8F7265C66D73}"/>
          </ac:grpSpMkLst>
        </pc:grpChg>
        <pc:grpChg chg="add mod">
          <ac:chgData name="Tomotaka Kuroda" userId="6ccceea8bc0bd054" providerId="LiveId" clId="{C7C2A3F9-D693-4131-B9FA-BDDE52DE7EB7}" dt="2024-06-24T14:23:04.515" v="569" actId="571"/>
          <ac:grpSpMkLst>
            <pc:docMk/>
            <pc:sldMk cId="366508710" sldId="266"/>
            <ac:grpSpMk id="27" creationId="{45D2618A-0FDC-D387-938C-56FCFDF9A26B}"/>
          </ac:grpSpMkLst>
        </pc:grpChg>
        <pc:grpChg chg="del">
          <ac:chgData name="Tomotaka Kuroda" userId="6ccceea8bc0bd054" providerId="LiveId" clId="{C7C2A3F9-D693-4131-B9FA-BDDE52DE7EB7}" dt="2024-06-24T14:23:21.586" v="570" actId="21"/>
          <ac:grpSpMkLst>
            <pc:docMk/>
            <pc:sldMk cId="366508710" sldId="266"/>
            <ac:grpSpMk id="62" creationId="{BC35F493-374A-8EC4-685B-F75B918F2DD6}"/>
          </ac:grpSpMkLst>
        </pc:grpChg>
        <pc:grpChg chg="del">
          <ac:chgData name="Tomotaka Kuroda" userId="6ccceea8bc0bd054" providerId="LiveId" clId="{C7C2A3F9-D693-4131-B9FA-BDDE52DE7EB7}" dt="2024-06-24T14:23:21.586" v="570" actId="21"/>
          <ac:grpSpMkLst>
            <pc:docMk/>
            <pc:sldMk cId="366508710" sldId="266"/>
            <ac:grpSpMk id="8194" creationId="{22B2500E-8BAB-7970-8A35-8CC534DF8408}"/>
          </ac:grpSpMkLst>
        </pc:grpChg>
        <pc:picChg chg="add del">
          <ac:chgData name="Tomotaka Kuroda" userId="6ccceea8bc0bd054" providerId="LiveId" clId="{C7C2A3F9-D693-4131-B9FA-BDDE52DE7EB7}" dt="2024-06-24T14:33:58.533" v="712" actId="21"/>
          <ac:picMkLst>
            <pc:docMk/>
            <pc:sldMk cId="366508710" sldId="266"/>
            <ac:picMk id="4" creationId="{C9AEBA15-DC5E-D017-A6C4-7102F28266D7}"/>
          </ac:picMkLst>
        </pc:picChg>
        <pc:picChg chg="add mod">
          <ac:chgData name="Tomotaka Kuroda" userId="6ccceea8bc0bd054" providerId="LiveId" clId="{C7C2A3F9-D693-4131-B9FA-BDDE52DE7EB7}" dt="2024-06-24T13:42:07.600" v="139" actId="1076"/>
          <ac:picMkLst>
            <pc:docMk/>
            <pc:sldMk cId="366508710" sldId="266"/>
            <ac:picMk id="5" creationId="{5097F916-00A3-D88A-9A8C-C359A278AEF5}"/>
          </ac:picMkLst>
        </pc:picChg>
        <pc:picChg chg="add mod">
          <ac:chgData name="Tomotaka Kuroda" userId="6ccceea8bc0bd054" providerId="LiveId" clId="{C7C2A3F9-D693-4131-B9FA-BDDE52DE7EB7}" dt="2024-06-24T13:42:44.941" v="147" actId="1076"/>
          <ac:picMkLst>
            <pc:docMk/>
            <pc:sldMk cId="366508710" sldId="266"/>
            <ac:picMk id="8" creationId="{F25E60FA-84C7-39AC-E240-AFB8CDB91C35}"/>
          </ac:picMkLst>
        </pc:picChg>
        <pc:picChg chg="mod">
          <ac:chgData name="Tomotaka Kuroda" userId="6ccceea8bc0bd054" providerId="LiveId" clId="{C7C2A3F9-D693-4131-B9FA-BDDE52DE7EB7}" dt="2024-06-24T14:23:04.515" v="569" actId="571"/>
          <ac:picMkLst>
            <pc:docMk/>
            <pc:sldMk cId="366508710" sldId="266"/>
            <ac:picMk id="13" creationId="{937A6BD8-0A73-29E5-65E4-CCB0CC304950}"/>
          </ac:picMkLst>
        </pc:picChg>
        <pc:picChg chg="add mod">
          <ac:chgData name="Tomotaka Kuroda" userId="6ccceea8bc0bd054" providerId="LiveId" clId="{C7C2A3F9-D693-4131-B9FA-BDDE52DE7EB7}" dt="2024-06-24T14:23:04.515" v="569" actId="571"/>
          <ac:picMkLst>
            <pc:docMk/>
            <pc:sldMk cId="366508710" sldId="266"/>
            <ac:picMk id="14" creationId="{69EE161E-D182-633A-8A49-672FAB51F77B}"/>
          </ac:picMkLst>
        </pc:picChg>
        <pc:picChg chg="del">
          <ac:chgData name="Tomotaka Kuroda" userId="6ccceea8bc0bd054" providerId="LiveId" clId="{C7C2A3F9-D693-4131-B9FA-BDDE52DE7EB7}" dt="2024-06-24T14:36:18.150" v="743" actId="21"/>
          <ac:picMkLst>
            <pc:docMk/>
            <pc:sldMk cId="366508710" sldId="266"/>
            <ac:picMk id="3074" creationId="{507E8200-5252-5E0E-FD57-BAE1BAA6A062}"/>
          </ac:picMkLst>
        </pc:picChg>
        <pc:picChg chg="del">
          <ac:chgData name="Tomotaka Kuroda" userId="6ccceea8bc0bd054" providerId="LiveId" clId="{C7C2A3F9-D693-4131-B9FA-BDDE52DE7EB7}" dt="2024-06-24T14:23:21.586" v="570" actId="21"/>
          <ac:picMkLst>
            <pc:docMk/>
            <pc:sldMk cId="366508710" sldId="266"/>
            <ac:picMk id="10242" creationId="{F8AA18C2-C1FB-F360-913D-31D951A44174}"/>
          </ac:picMkLst>
        </pc:picChg>
        <pc:picChg chg="add del">
          <ac:chgData name="Tomotaka Kuroda" userId="6ccceea8bc0bd054" providerId="LiveId" clId="{C7C2A3F9-D693-4131-B9FA-BDDE52DE7EB7}" dt="2024-06-24T14:27:59.148" v="632" actId="478"/>
          <ac:picMkLst>
            <pc:docMk/>
            <pc:sldMk cId="366508710" sldId="266"/>
            <ac:picMk id="10246" creationId="{1F93A0CD-26BC-8866-4237-021F43AE051B}"/>
          </ac:picMkLst>
        </pc:picChg>
        <pc:picChg chg="del">
          <ac:chgData name="Tomotaka Kuroda" userId="6ccceea8bc0bd054" providerId="LiveId" clId="{C7C2A3F9-D693-4131-B9FA-BDDE52DE7EB7}" dt="2024-06-24T14:25:59.714" v="603" actId="21"/>
          <ac:picMkLst>
            <pc:docMk/>
            <pc:sldMk cId="366508710" sldId="266"/>
            <ac:picMk id="10248" creationId="{049A8164-BCBD-5011-5DF7-6F9B4D2DFF34}"/>
          </ac:picMkLst>
        </pc:picChg>
        <pc:picChg chg="del">
          <ac:chgData name="Tomotaka Kuroda" userId="6ccceea8bc0bd054" providerId="LiveId" clId="{C7C2A3F9-D693-4131-B9FA-BDDE52DE7EB7}" dt="2024-06-24T14:36:18.150" v="743" actId="21"/>
          <ac:picMkLst>
            <pc:docMk/>
            <pc:sldMk cId="366508710" sldId="266"/>
            <ac:picMk id="10250" creationId="{E87BEF3C-EAB3-CE25-5C43-F45B1A08ACE8}"/>
          </ac:picMkLst>
        </pc:picChg>
        <pc:cxnChg chg="del">
          <ac:chgData name="Tomotaka Kuroda" userId="6ccceea8bc0bd054" providerId="LiveId" clId="{C7C2A3F9-D693-4131-B9FA-BDDE52DE7EB7}" dt="2024-06-24T14:23:21.586" v="570" actId="21"/>
          <ac:cxnSpMkLst>
            <pc:docMk/>
            <pc:sldMk cId="366508710" sldId="266"/>
            <ac:cxnSpMk id="8212" creationId="{382E80C9-93C3-EAF5-F6BD-6144BC9EF98F}"/>
          </ac:cxnSpMkLst>
        </pc:cxnChg>
        <pc:cxnChg chg="add del">
          <ac:chgData name="Tomotaka Kuroda" userId="6ccceea8bc0bd054" providerId="LiveId" clId="{C7C2A3F9-D693-4131-B9FA-BDDE52DE7EB7}" dt="2024-06-24T14:33:58.533" v="712" actId="21"/>
          <ac:cxnSpMkLst>
            <pc:docMk/>
            <pc:sldMk cId="366508710" sldId="266"/>
            <ac:cxnSpMk id="8220" creationId="{C80CCA63-2847-CABE-A175-69291E183A04}"/>
          </ac:cxnSpMkLst>
        </pc:cxnChg>
      </pc:sldChg>
      <pc:sldChg chg="addSp delSp modSp mod addAnim delAnim modAnim">
        <pc:chgData name="Tomotaka Kuroda" userId="6ccceea8bc0bd054" providerId="LiveId" clId="{C7C2A3F9-D693-4131-B9FA-BDDE52DE7EB7}" dt="2024-06-29T03:36:59.242" v="7438" actId="20577"/>
        <pc:sldMkLst>
          <pc:docMk/>
          <pc:sldMk cId="2665726955" sldId="268"/>
        </pc:sldMkLst>
        <pc:spChg chg="mod">
          <ac:chgData name="Tomotaka Kuroda" userId="6ccceea8bc0bd054" providerId="LiveId" clId="{C7C2A3F9-D693-4131-B9FA-BDDE52DE7EB7}" dt="2024-06-28T14:18:23.609" v="6288" actId="1035"/>
          <ac:spMkLst>
            <pc:docMk/>
            <pc:sldMk cId="2665726955" sldId="268"/>
            <ac:spMk id="2" creationId="{FE29E5CE-2F7D-AA6E-8242-376614FCA45F}"/>
          </ac:spMkLst>
        </pc:spChg>
        <pc:spChg chg="add mod">
          <ac:chgData name="Tomotaka Kuroda" userId="6ccceea8bc0bd054" providerId="LiveId" clId="{C7C2A3F9-D693-4131-B9FA-BDDE52DE7EB7}" dt="2024-06-29T03:36:59.242" v="7438" actId="20577"/>
          <ac:spMkLst>
            <pc:docMk/>
            <pc:sldMk cId="2665726955" sldId="268"/>
            <ac:spMk id="3" creationId="{57B40D33-5BA6-3534-4642-51525A54AF7B}"/>
          </ac:spMkLst>
        </pc:spChg>
        <pc:spChg chg="del">
          <ac:chgData name="Tomotaka Kuroda" userId="6ccceea8bc0bd054" providerId="LiveId" clId="{C7C2A3F9-D693-4131-B9FA-BDDE52DE7EB7}" dt="2024-06-24T14:23:28.779" v="572" actId="478"/>
          <ac:spMkLst>
            <pc:docMk/>
            <pc:sldMk cId="2665726955" sldId="268"/>
            <ac:spMk id="3" creationId="{FE582749-6442-E20F-C7A9-06F776D4B64A}"/>
          </ac:spMkLst>
        </pc:spChg>
        <pc:spChg chg="del">
          <ac:chgData name="Tomotaka Kuroda" userId="6ccceea8bc0bd054" providerId="LiveId" clId="{C7C2A3F9-D693-4131-B9FA-BDDE52DE7EB7}" dt="2024-06-24T14:24:26.879" v="589" actId="478"/>
          <ac:spMkLst>
            <pc:docMk/>
            <pc:sldMk cId="2665726955" sldId="268"/>
            <ac:spMk id="4" creationId="{84E3D2ED-C2A7-859E-34B2-F33F125F79FB}"/>
          </ac:spMkLst>
        </pc:spChg>
        <pc:spChg chg="del">
          <ac:chgData name="Tomotaka Kuroda" userId="6ccceea8bc0bd054" providerId="LiveId" clId="{C7C2A3F9-D693-4131-B9FA-BDDE52DE7EB7}" dt="2024-06-24T14:23:31.544" v="574" actId="478"/>
          <ac:spMkLst>
            <pc:docMk/>
            <pc:sldMk cId="2665726955" sldId="268"/>
            <ac:spMk id="5" creationId="{42CDF8DC-07FD-432B-76B0-235157ECEDDD}"/>
          </ac:spMkLst>
        </pc:spChg>
        <pc:spChg chg="add del mod">
          <ac:chgData name="Tomotaka Kuroda" userId="6ccceea8bc0bd054" providerId="LiveId" clId="{C7C2A3F9-D693-4131-B9FA-BDDE52DE7EB7}" dt="2024-06-24T14:24:25.135" v="588" actId="478"/>
          <ac:spMkLst>
            <pc:docMk/>
            <pc:sldMk cId="2665726955" sldId="268"/>
            <ac:spMk id="6" creationId="{CB943A36-89EE-9A29-E418-2AF444406A7A}"/>
          </ac:spMkLst>
        </pc:spChg>
        <pc:spChg chg="mod">
          <ac:chgData name="Tomotaka Kuroda" userId="6ccceea8bc0bd054" providerId="LiveId" clId="{C7C2A3F9-D693-4131-B9FA-BDDE52DE7EB7}" dt="2024-06-28T14:18:26.482" v="6294" actId="1035"/>
          <ac:spMkLst>
            <pc:docMk/>
            <pc:sldMk cId="2665726955" sldId="268"/>
            <ac:spMk id="7" creationId="{92E8D941-84F1-AA10-1598-B04C67C76113}"/>
          </ac:spMkLst>
        </pc:spChg>
        <pc:spChg chg="add mod">
          <ac:chgData name="Tomotaka Kuroda" userId="6ccceea8bc0bd054" providerId="LiveId" clId="{C7C2A3F9-D693-4131-B9FA-BDDE52DE7EB7}" dt="2024-06-28T13:16:38.182" v="5497" actId="1076"/>
          <ac:spMkLst>
            <pc:docMk/>
            <pc:sldMk cId="2665726955" sldId="268"/>
            <ac:spMk id="8" creationId="{093B71B7-01B0-170A-F104-F36CDCA8615B}"/>
          </ac:spMkLst>
        </pc:spChg>
        <pc:spChg chg="add del mod">
          <ac:chgData name="Tomotaka Kuroda" userId="6ccceea8bc0bd054" providerId="LiveId" clId="{C7C2A3F9-D693-4131-B9FA-BDDE52DE7EB7}" dt="2024-06-24T14:23:30.428" v="573" actId="478"/>
          <ac:spMkLst>
            <pc:docMk/>
            <pc:sldMk cId="2665726955" sldId="268"/>
            <ac:spMk id="9" creationId="{6E7EC956-F9AF-A26A-57A9-5E9B18301564}"/>
          </ac:spMkLst>
        </pc:spChg>
        <pc:spChg chg="del">
          <ac:chgData name="Tomotaka Kuroda" userId="6ccceea8bc0bd054" providerId="LiveId" clId="{C7C2A3F9-D693-4131-B9FA-BDDE52DE7EB7}" dt="2024-06-28T13:22:32.155" v="5567" actId="478"/>
          <ac:spMkLst>
            <pc:docMk/>
            <pc:sldMk cId="2665726955" sldId="268"/>
            <ac:spMk id="10" creationId="{D2321724-3E7F-1C60-C93B-EC1A04F8F310}"/>
          </ac:spMkLst>
        </pc:spChg>
        <pc:spChg chg="del mod">
          <ac:chgData name="Tomotaka Kuroda" userId="6ccceea8bc0bd054" providerId="LiveId" clId="{C7C2A3F9-D693-4131-B9FA-BDDE52DE7EB7}" dt="2024-06-24T14:22:18.012" v="567" actId="478"/>
          <ac:spMkLst>
            <pc:docMk/>
            <pc:sldMk cId="2665726955" sldId="268"/>
            <ac:spMk id="11" creationId="{B6F41647-7182-676B-40B4-40CDDEFD3746}"/>
          </ac:spMkLst>
        </pc:spChg>
        <pc:spChg chg="mod ord">
          <ac:chgData name="Tomotaka Kuroda" userId="6ccceea8bc0bd054" providerId="LiveId" clId="{C7C2A3F9-D693-4131-B9FA-BDDE52DE7EB7}" dt="2024-06-28T13:19:21.758" v="5527" actId="1076"/>
          <ac:spMkLst>
            <pc:docMk/>
            <pc:sldMk cId="2665726955" sldId="268"/>
            <ac:spMk id="12" creationId="{ECB57A88-4F87-91BD-2F4C-33C95A2DECD5}"/>
          </ac:spMkLst>
        </pc:spChg>
        <pc:spChg chg="add del mod">
          <ac:chgData name="Tomotaka Kuroda" userId="6ccceea8bc0bd054" providerId="LiveId" clId="{C7C2A3F9-D693-4131-B9FA-BDDE52DE7EB7}" dt="2024-06-24T14:31:40.515" v="689" actId="21"/>
          <ac:spMkLst>
            <pc:docMk/>
            <pc:sldMk cId="2665726955" sldId="268"/>
            <ac:spMk id="14" creationId="{1B2EB2B3-5D56-043A-6498-BC1D980553C8}"/>
          </ac:spMkLst>
        </pc:spChg>
        <pc:spChg chg="del">
          <ac:chgData name="Tomotaka Kuroda" userId="6ccceea8bc0bd054" providerId="LiveId" clId="{C7C2A3F9-D693-4131-B9FA-BDDE52DE7EB7}" dt="2024-06-24T14:22:13.280" v="565" actId="478"/>
          <ac:spMkLst>
            <pc:docMk/>
            <pc:sldMk cId="2665726955" sldId="268"/>
            <ac:spMk id="16" creationId="{0C936952-BD1F-4DE1-FDD3-F1E10C794617}"/>
          </ac:spMkLst>
        </pc:spChg>
        <pc:spChg chg="add del mod">
          <ac:chgData name="Tomotaka Kuroda" userId="6ccceea8bc0bd054" providerId="LiveId" clId="{C7C2A3F9-D693-4131-B9FA-BDDE52DE7EB7}" dt="2024-06-28T13:05:47.067" v="5376" actId="478"/>
          <ac:spMkLst>
            <pc:docMk/>
            <pc:sldMk cId="2665726955" sldId="268"/>
            <ac:spMk id="17" creationId="{0ABCE466-6A66-8EAA-4816-ADF12601AD57}"/>
          </ac:spMkLst>
        </pc:spChg>
        <pc:spChg chg="del mod">
          <ac:chgData name="Tomotaka Kuroda" userId="6ccceea8bc0bd054" providerId="LiveId" clId="{C7C2A3F9-D693-4131-B9FA-BDDE52DE7EB7}" dt="2024-06-28T13:05:24.281" v="5361" actId="478"/>
          <ac:spMkLst>
            <pc:docMk/>
            <pc:sldMk cId="2665726955" sldId="268"/>
            <ac:spMk id="19" creationId="{2EAFE64C-50BC-CD00-A304-D3F0D9214E47}"/>
          </ac:spMkLst>
        </pc:spChg>
        <pc:spChg chg="add del mod">
          <ac:chgData name="Tomotaka Kuroda" userId="6ccceea8bc0bd054" providerId="LiveId" clId="{C7C2A3F9-D693-4131-B9FA-BDDE52DE7EB7}" dt="2024-06-28T13:05:21.686" v="5360" actId="478"/>
          <ac:spMkLst>
            <pc:docMk/>
            <pc:sldMk cId="2665726955" sldId="268"/>
            <ac:spMk id="22" creationId="{D26A3347-966D-CE96-BC44-6FCF4F564692}"/>
          </ac:spMkLst>
        </pc:spChg>
        <pc:spChg chg="add del mod">
          <ac:chgData name="Tomotaka Kuroda" userId="6ccceea8bc0bd054" providerId="LiveId" clId="{C7C2A3F9-D693-4131-B9FA-BDDE52DE7EB7}" dt="2024-06-28T13:05:21.686" v="5360" actId="478"/>
          <ac:spMkLst>
            <pc:docMk/>
            <pc:sldMk cId="2665726955" sldId="268"/>
            <ac:spMk id="23" creationId="{E7A8DCA8-26BB-22FE-8D27-8C0B69B4817A}"/>
          </ac:spMkLst>
        </pc:spChg>
        <pc:spChg chg="add del mod">
          <ac:chgData name="Tomotaka Kuroda" userId="6ccceea8bc0bd054" providerId="LiveId" clId="{C7C2A3F9-D693-4131-B9FA-BDDE52DE7EB7}" dt="2024-06-28T13:05:21.686" v="5360" actId="478"/>
          <ac:spMkLst>
            <pc:docMk/>
            <pc:sldMk cId="2665726955" sldId="268"/>
            <ac:spMk id="25" creationId="{61010D79-102B-13CA-427F-37FA82C802DE}"/>
          </ac:spMkLst>
        </pc:spChg>
        <pc:spChg chg="add del mod">
          <ac:chgData name="Tomotaka Kuroda" userId="6ccceea8bc0bd054" providerId="LiveId" clId="{C7C2A3F9-D693-4131-B9FA-BDDE52DE7EB7}" dt="2024-06-28T13:05:21.686" v="5360" actId="478"/>
          <ac:spMkLst>
            <pc:docMk/>
            <pc:sldMk cId="2665726955" sldId="268"/>
            <ac:spMk id="26" creationId="{A99816A1-1C0B-9EE4-4437-3CA9BE93CB1E}"/>
          </ac:spMkLst>
        </pc:spChg>
        <pc:spChg chg="add del mod">
          <ac:chgData name="Tomotaka Kuroda" userId="6ccceea8bc0bd054" providerId="LiveId" clId="{C7C2A3F9-D693-4131-B9FA-BDDE52DE7EB7}" dt="2024-06-28T13:05:32.944" v="5370" actId="478"/>
          <ac:spMkLst>
            <pc:docMk/>
            <pc:sldMk cId="2665726955" sldId="268"/>
            <ac:spMk id="27" creationId="{94AAC2EC-146B-75BD-F56C-23FF24638A7F}"/>
          </ac:spMkLst>
        </pc:spChg>
        <pc:spChg chg="add del mod">
          <ac:chgData name="Tomotaka Kuroda" userId="6ccceea8bc0bd054" providerId="LiveId" clId="{C7C2A3F9-D693-4131-B9FA-BDDE52DE7EB7}" dt="2024-06-28T13:52:56.291" v="6045" actId="1035"/>
          <ac:spMkLst>
            <pc:docMk/>
            <pc:sldMk cId="2665726955" sldId="268"/>
            <ac:spMk id="28" creationId="{2A2F314D-4C7C-32E1-3EB0-51F9C7C06869}"/>
          </ac:spMkLst>
        </pc:spChg>
        <pc:spChg chg="add del mod">
          <ac:chgData name="Tomotaka Kuroda" userId="6ccceea8bc0bd054" providerId="LiveId" clId="{C7C2A3F9-D693-4131-B9FA-BDDE52DE7EB7}" dt="2024-06-28T13:05:21.686" v="5360" actId="478"/>
          <ac:spMkLst>
            <pc:docMk/>
            <pc:sldMk cId="2665726955" sldId="268"/>
            <ac:spMk id="29" creationId="{82EF0335-C9AB-ADD0-0045-E2DD14A126F4}"/>
          </ac:spMkLst>
        </pc:spChg>
        <pc:spChg chg="add del mod">
          <ac:chgData name="Tomotaka Kuroda" userId="6ccceea8bc0bd054" providerId="LiveId" clId="{C7C2A3F9-D693-4131-B9FA-BDDE52DE7EB7}" dt="2024-06-28T13:05:34.655" v="5371" actId="478"/>
          <ac:spMkLst>
            <pc:docMk/>
            <pc:sldMk cId="2665726955" sldId="268"/>
            <ac:spMk id="30" creationId="{3F8A7A81-6A34-B0F9-B873-1B9E4B5DF3F9}"/>
          </ac:spMkLst>
        </pc:spChg>
        <pc:spChg chg="add del mod">
          <ac:chgData name="Tomotaka Kuroda" userId="6ccceea8bc0bd054" providerId="LiveId" clId="{C7C2A3F9-D693-4131-B9FA-BDDE52DE7EB7}" dt="2024-06-28T13:05:21.686" v="5360" actId="478"/>
          <ac:spMkLst>
            <pc:docMk/>
            <pc:sldMk cId="2665726955" sldId="268"/>
            <ac:spMk id="32" creationId="{677A5824-F9CE-F829-DDE8-EE64C4B6C072}"/>
          </ac:spMkLst>
        </pc:spChg>
        <pc:spChg chg="del">
          <ac:chgData name="Tomotaka Kuroda" userId="6ccceea8bc0bd054" providerId="LiveId" clId="{C7C2A3F9-D693-4131-B9FA-BDDE52DE7EB7}" dt="2024-06-24T14:23:38.496" v="575" actId="478"/>
          <ac:spMkLst>
            <pc:docMk/>
            <pc:sldMk cId="2665726955" sldId="268"/>
            <ac:spMk id="33" creationId="{3C41624B-FF51-88B6-C6C4-6CB3438FF741}"/>
          </ac:spMkLst>
        </pc:spChg>
        <pc:spChg chg="add mod">
          <ac:chgData name="Tomotaka Kuroda" userId="6ccceea8bc0bd054" providerId="LiveId" clId="{C7C2A3F9-D693-4131-B9FA-BDDE52DE7EB7}" dt="2024-06-24T14:27:44.245" v="624"/>
          <ac:spMkLst>
            <pc:docMk/>
            <pc:sldMk cId="2665726955" sldId="268"/>
            <ac:spMk id="34" creationId="{5D73299A-6D49-C409-5910-D5BD43613E8A}"/>
          </ac:spMkLst>
        </pc:spChg>
        <pc:spChg chg="add mod">
          <ac:chgData name="Tomotaka Kuroda" userId="6ccceea8bc0bd054" providerId="LiveId" clId="{C7C2A3F9-D693-4131-B9FA-BDDE52DE7EB7}" dt="2024-06-24T14:27:50.916" v="629"/>
          <ac:spMkLst>
            <pc:docMk/>
            <pc:sldMk cId="2665726955" sldId="268"/>
            <ac:spMk id="36" creationId="{2A2F314D-4C7C-32E1-3EB0-51F9C7C06869}"/>
          </ac:spMkLst>
        </pc:spChg>
        <pc:spChg chg="add del mod">
          <ac:chgData name="Tomotaka Kuroda" userId="6ccceea8bc0bd054" providerId="LiveId" clId="{C7C2A3F9-D693-4131-B9FA-BDDE52DE7EB7}" dt="2024-06-24T14:30:04.705" v="663" actId="1076"/>
          <ac:spMkLst>
            <pc:docMk/>
            <pc:sldMk cId="2665726955" sldId="268"/>
            <ac:spMk id="37" creationId="{0075E99E-EDD1-E9E8-85CF-AF49CA03E7A5}"/>
          </ac:spMkLst>
        </pc:spChg>
        <pc:spChg chg="add del mod">
          <ac:chgData name="Tomotaka Kuroda" userId="6ccceea8bc0bd054" providerId="LiveId" clId="{C7C2A3F9-D693-4131-B9FA-BDDE52DE7EB7}" dt="2024-06-28T13:05:21.686" v="5360" actId="478"/>
          <ac:spMkLst>
            <pc:docMk/>
            <pc:sldMk cId="2665726955" sldId="268"/>
            <ac:spMk id="38" creationId="{A983EA44-A864-4F26-618E-9468C34FF811}"/>
          </ac:spMkLst>
        </pc:spChg>
        <pc:spChg chg="add del mod">
          <ac:chgData name="Tomotaka Kuroda" userId="6ccceea8bc0bd054" providerId="LiveId" clId="{C7C2A3F9-D693-4131-B9FA-BDDE52DE7EB7}" dt="2024-06-24T14:30:04.705" v="663" actId="1076"/>
          <ac:spMkLst>
            <pc:docMk/>
            <pc:sldMk cId="2665726955" sldId="268"/>
            <ac:spMk id="39" creationId="{BDA728AF-BFC5-1311-D6A0-0D6AB97BB6AD}"/>
          </ac:spMkLst>
        </pc:spChg>
        <pc:spChg chg="add del mod">
          <ac:chgData name="Tomotaka Kuroda" userId="6ccceea8bc0bd054" providerId="LiveId" clId="{C7C2A3F9-D693-4131-B9FA-BDDE52DE7EB7}" dt="2024-06-24T14:30:04.705" v="663" actId="1076"/>
          <ac:spMkLst>
            <pc:docMk/>
            <pc:sldMk cId="2665726955" sldId="268"/>
            <ac:spMk id="40" creationId="{9093318A-404E-156F-C1F9-0DA8FDC9D507}"/>
          </ac:spMkLst>
        </pc:spChg>
        <pc:spChg chg="add mod">
          <ac:chgData name="Tomotaka Kuroda" userId="6ccceea8bc0bd054" providerId="LiveId" clId="{C7C2A3F9-D693-4131-B9FA-BDDE52DE7EB7}" dt="2024-06-28T14:19:38.463" v="6346" actId="12"/>
          <ac:spMkLst>
            <pc:docMk/>
            <pc:sldMk cId="2665726955" sldId="268"/>
            <ac:spMk id="40" creationId="{FF7498FB-F85B-AB91-2101-30C18E81745C}"/>
          </ac:spMkLst>
        </pc:spChg>
        <pc:spChg chg="del mod">
          <ac:chgData name="Tomotaka Kuroda" userId="6ccceea8bc0bd054" providerId="LiveId" clId="{C7C2A3F9-D693-4131-B9FA-BDDE52DE7EB7}" dt="2024-06-24T14:27:02.177" v="614" actId="478"/>
          <ac:spMkLst>
            <pc:docMk/>
            <pc:sldMk cId="2665726955" sldId="268"/>
            <ac:spMk id="42" creationId="{49AE828F-1E72-1FCA-2728-45D7217F8D87}"/>
          </ac:spMkLst>
        </pc:spChg>
        <pc:spChg chg="add mod">
          <ac:chgData name="Tomotaka Kuroda" userId="6ccceea8bc0bd054" providerId="LiveId" clId="{C7C2A3F9-D693-4131-B9FA-BDDE52DE7EB7}" dt="2024-06-28T14:19:45.745" v="6349" actId="14100"/>
          <ac:spMkLst>
            <pc:docMk/>
            <pc:sldMk cId="2665726955" sldId="268"/>
            <ac:spMk id="42" creationId="{E561E1D0-865C-99E8-AA99-0C163FCA9707}"/>
          </ac:spMkLst>
        </pc:spChg>
        <pc:spChg chg="del mod">
          <ac:chgData name="Tomotaka Kuroda" userId="6ccceea8bc0bd054" providerId="LiveId" clId="{C7C2A3F9-D693-4131-B9FA-BDDE52DE7EB7}" dt="2024-06-24T14:26:59.312" v="613" actId="478"/>
          <ac:spMkLst>
            <pc:docMk/>
            <pc:sldMk cId="2665726955" sldId="268"/>
            <ac:spMk id="43" creationId="{06466D19-1AF6-7EBE-B6D0-EC7AC229FBA4}"/>
          </ac:spMkLst>
        </pc:spChg>
        <pc:spChg chg="add mod">
          <ac:chgData name="Tomotaka Kuroda" userId="6ccceea8bc0bd054" providerId="LiveId" clId="{C7C2A3F9-D693-4131-B9FA-BDDE52DE7EB7}" dt="2024-06-28T13:57:48.437" v="6063" actId="1076"/>
          <ac:spMkLst>
            <pc:docMk/>
            <pc:sldMk cId="2665726955" sldId="268"/>
            <ac:spMk id="43" creationId="{C895FC90-F7B5-0280-3E2A-C42916DA243F}"/>
          </ac:spMkLst>
        </pc:spChg>
        <pc:spChg chg="add del mod">
          <ac:chgData name="Tomotaka Kuroda" userId="6ccceea8bc0bd054" providerId="LiveId" clId="{C7C2A3F9-D693-4131-B9FA-BDDE52DE7EB7}" dt="2024-06-24T14:30:04.705" v="663" actId="1076"/>
          <ac:spMkLst>
            <pc:docMk/>
            <pc:sldMk cId="2665726955" sldId="268"/>
            <ac:spMk id="44" creationId="{09F97F66-0F48-682C-E072-68B12A64E43C}"/>
          </ac:spMkLst>
        </pc:spChg>
        <pc:spChg chg="add del mod">
          <ac:chgData name="Tomotaka Kuroda" userId="6ccceea8bc0bd054" providerId="LiveId" clId="{C7C2A3F9-D693-4131-B9FA-BDDE52DE7EB7}" dt="2024-06-24T14:35:20.168" v="732" actId="478"/>
          <ac:spMkLst>
            <pc:docMk/>
            <pc:sldMk cId="2665726955" sldId="268"/>
            <ac:spMk id="45" creationId="{A08C109E-4A5F-589C-87F3-9299EF0B444C}"/>
          </ac:spMkLst>
        </pc:spChg>
        <pc:spChg chg="add mod">
          <ac:chgData name="Tomotaka Kuroda" userId="6ccceea8bc0bd054" providerId="LiveId" clId="{C7C2A3F9-D693-4131-B9FA-BDDE52DE7EB7}" dt="2024-06-28T14:21:20.978" v="6355" actId="113"/>
          <ac:spMkLst>
            <pc:docMk/>
            <pc:sldMk cId="2665726955" sldId="268"/>
            <ac:spMk id="45" creationId="{BCED4544-D0EF-831D-B445-5687EEBB7829}"/>
          </ac:spMkLst>
        </pc:spChg>
        <pc:spChg chg="mod">
          <ac:chgData name="Tomotaka Kuroda" userId="6ccceea8bc0bd054" providerId="LiveId" clId="{C7C2A3F9-D693-4131-B9FA-BDDE52DE7EB7}" dt="2024-06-24T14:48:56.393" v="809" actId="1076"/>
          <ac:spMkLst>
            <pc:docMk/>
            <pc:sldMk cId="2665726955" sldId="268"/>
            <ac:spMk id="47" creationId="{BD2F5785-FE5A-28E6-C088-373EE0D7DB79}"/>
          </ac:spMkLst>
        </pc:spChg>
        <pc:spChg chg="mod">
          <ac:chgData name="Tomotaka Kuroda" userId="6ccceea8bc0bd054" providerId="LiveId" clId="{C7C2A3F9-D693-4131-B9FA-BDDE52DE7EB7}" dt="2024-06-24T14:48:56.393" v="809" actId="1076"/>
          <ac:spMkLst>
            <pc:docMk/>
            <pc:sldMk cId="2665726955" sldId="268"/>
            <ac:spMk id="48" creationId="{8EE27E10-467D-B351-F027-1C1F55DB7617}"/>
          </ac:spMkLst>
        </pc:spChg>
        <pc:spChg chg="mod">
          <ac:chgData name="Tomotaka Kuroda" userId="6ccceea8bc0bd054" providerId="LiveId" clId="{C7C2A3F9-D693-4131-B9FA-BDDE52DE7EB7}" dt="2024-06-24T14:48:40.281" v="806" actId="1076"/>
          <ac:spMkLst>
            <pc:docMk/>
            <pc:sldMk cId="2665726955" sldId="268"/>
            <ac:spMk id="49" creationId="{6B3E77D7-D78A-404A-1CA9-E9143C738F36}"/>
          </ac:spMkLst>
        </pc:spChg>
        <pc:spChg chg="mod">
          <ac:chgData name="Tomotaka Kuroda" userId="6ccceea8bc0bd054" providerId="LiveId" clId="{C7C2A3F9-D693-4131-B9FA-BDDE52DE7EB7}" dt="2024-06-24T14:48:40.281" v="806" actId="1076"/>
          <ac:spMkLst>
            <pc:docMk/>
            <pc:sldMk cId="2665726955" sldId="268"/>
            <ac:spMk id="50" creationId="{602FE674-6AC9-79DC-4044-C7C7F5723E1B}"/>
          </ac:spMkLst>
        </pc:spChg>
        <pc:spChg chg="add del mod">
          <ac:chgData name="Tomotaka Kuroda" userId="6ccceea8bc0bd054" providerId="LiveId" clId="{C7C2A3F9-D693-4131-B9FA-BDDE52DE7EB7}" dt="2024-06-24T14:30:04.705" v="663" actId="1076"/>
          <ac:spMkLst>
            <pc:docMk/>
            <pc:sldMk cId="2665726955" sldId="268"/>
            <ac:spMk id="53" creationId="{45A7F3EB-12AB-DA82-08C1-53EDC828436D}"/>
          </ac:spMkLst>
        </pc:spChg>
        <pc:spChg chg="add mod">
          <ac:chgData name="Tomotaka Kuroda" userId="6ccceea8bc0bd054" providerId="LiveId" clId="{C7C2A3F9-D693-4131-B9FA-BDDE52DE7EB7}" dt="2024-06-28T13:57:38.294" v="6061" actId="1076"/>
          <ac:spMkLst>
            <pc:docMk/>
            <pc:sldMk cId="2665726955" sldId="268"/>
            <ac:spMk id="53" creationId="{8C5C7935-810E-0F16-A3C0-55F41B4462AA}"/>
          </ac:spMkLst>
        </pc:spChg>
        <pc:spChg chg="add mod">
          <ac:chgData name="Tomotaka Kuroda" userId="6ccceea8bc0bd054" providerId="LiveId" clId="{C7C2A3F9-D693-4131-B9FA-BDDE52DE7EB7}" dt="2024-06-28T13:35:58.893" v="5756" actId="1076"/>
          <ac:spMkLst>
            <pc:docMk/>
            <pc:sldMk cId="2665726955" sldId="268"/>
            <ac:spMk id="54" creationId="{08291946-F74C-04FB-BBA7-0797B33EAA86}"/>
          </ac:spMkLst>
        </pc:spChg>
        <pc:spChg chg="add del mod">
          <ac:chgData name="Tomotaka Kuroda" userId="6ccceea8bc0bd054" providerId="LiveId" clId="{C7C2A3F9-D693-4131-B9FA-BDDE52DE7EB7}" dt="2024-06-24T14:30:04.705" v="663" actId="1076"/>
          <ac:spMkLst>
            <pc:docMk/>
            <pc:sldMk cId="2665726955" sldId="268"/>
            <ac:spMk id="54" creationId="{AE18FD28-71D6-2AF4-8FEF-4B19855F6C43}"/>
          </ac:spMkLst>
        </pc:spChg>
        <pc:spChg chg="add del mod ord">
          <ac:chgData name="Tomotaka Kuroda" userId="6ccceea8bc0bd054" providerId="LiveId" clId="{C7C2A3F9-D693-4131-B9FA-BDDE52DE7EB7}" dt="2024-06-28T13:05:21.686" v="5360" actId="478"/>
          <ac:spMkLst>
            <pc:docMk/>
            <pc:sldMk cId="2665726955" sldId="268"/>
            <ac:spMk id="55" creationId="{63499160-3DEC-A1F3-D4BB-4F92101FEC53}"/>
          </ac:spMkLst>
        </pc:spChg>
        <pc:spChg chg="add del mod">
          <ac:chgData name="Tomotaka Kuroda" userId="6ccceea8bc0bd054" providerId="LiveId" clId="{C7C2A3F9-D693-4131-B9FA-BDDE52DE7EB7}" dt="2024-06-24T14:30:04.705" v="663" actId="1076"/>
          <ac:spMkLst>
            <pc:docMk/>
            <pc:sldMk cId="2665726955" sldId="268"/>
            <ac:spMk id="56" creationId="{0CCBA9F0-056C-F42B-2470-C7C36BC5F6AF}"/>
          </ac:spMkLst>
        </pc:spChg>
        <pc:spChg chg="add del mod">
          <ac:chgData name="Tomotaka Kuroda" userId="6ccceea8bc0bd054" providerId="LiveId" clId="{C7C2A3F9-D693-4131-B9FA-BDDE52DE7EB7}" dt="2024-06-24T14:30:04.705" v="663" actId="1076"/>
          <ac:spMkLst>
            <pc:docMk/>
            <pc:sldMk cId="2665726955" sldId="268"/>
            <ac:spMk id="57" creationId="{625030A5-5C51-81C8-92B3-80C0FC418287}"/>
          </ac:spMkLst>
        </pc:spChg>
        <pc:spChg chg="add mod">
          <ac:chgData name="Tomotaka Kuroda" userId="6ccceea8bc0bd054" providerId="LiveId" clId="{C7C2A3F9-D693-4131-B9FA-BDDE52DE7EB7}" dt="2024-06-28T13:34:32.109" v="5737" actId="1076"/>
          <ac:spMkLst>
            <pc:docMk/>
            <pc:sldMk cId="2665726955" sldId="268"/>
            <ac:spMk id="58" creationId="{A2C9FC1B-A83C-EC2E-FF03-2028EB83D58A}"/>
          </ac:spMkLst>
        </pc:spChg>
        <pc:spChg chg="mod">
          <ac:chgData name="Tomotaka Kuroda" userId="6ccceea8bc0bd054" providerId="LiveId" clId="{C7C2A3F9-D693-4131-B9FA-BDDE52DE7EB7}" dt="2024-06-24T14:48:40.281" v="806" actId="1076"/>
          <ac:spMkLst>
            <pc:docMk/>
            <pc:sldMk cId="2665726955" sldId="268"/>
            <ac:spMk id="61" creationId="{3F934697-764D-68A8-A14B-4D7A23D1B3A8}"/>
          </ac:spMkLst>
        </pc:spChg>
        <pc:spChg chg="add del mod">
          <ac:chgData name="Tomotaka Kuroda" userId="6ccceea8bc0bd054" providerId="LiveId" clId="{C7C2A3F9-D693-4131-B9FA-BDDE52DE7EB7}" dt="2024-06-28T13:05:21.686" v="5360" actId="478"/>
          <ac:spMkLst>
            <pc:docMk/>
            <pc:sldMk cId="2665726955" sldId="268"/>
            <ac:spMk id="62" creationId="{AF9FBEE2-2F4A-85A7-0953-09E1A21B63FD}"/>
          </ac:spMkLst>
        </pc:spChg>
        <pc:spChg chg="mod">
          <ac:chgData name="Tomotaka Kuroda" userId="6ccceea8bc0bd054" providerId="LiveId" clId="{C7C2A3F9-D693-4131-B9FA-BDDE52DE7EB7}" dt="2024-06-24T14:23:55.109" v="580"/>
          <ac:spMkLst>
            <pc:docMk/>
            <pc:sldMk cId="2665726955" sldId="268"/>
            <ac:spMk id="63" creationId="{F9FA4F93-0EA2-487A-6351-B086E5B86C69}"/>
          </ac:spMkLst>
        </pc:spChg>
        <pc:spChg chg="mod">
          <ac:chgData name="Tomotaka Kuroda" userId="6ccceea8bc0bd054" providerId="LiveId" clId="{C7C2A3F9-D693-4131-B9FA-BDDE52DE7EB7}" dt="2024-06-28T13:59:12.390" v="6074" actId="1076"/>
          <ac:spMkLst>
            <pc:docMk/>
            <pc:sldMk cId="2665726955" sldId="268"/>
            <ac:spMk id="1024" creationId="{29DBB765-46E6-E21B-D0C9-A21AD827FC96}"/>
          </ac:spMkLst>
        </pc:spChg>
        <pc:spChg chg="mod">
          <ac:chgData name="Tomotaka Kuroda" userId="6ccceea8bc0bd054" providerId="LiveId" clId="{C7C2A3F9-D693-4131-B9FA-BDDE52DE7EB7}" dt="2024-06-28T13:59:12.390" v="6074" actId="1076"/>
          <ac:spMkLst>
            <pc:docMk/>
            <pc:sldMk cId="2665726955" sldId="268"/>
            <ac:spMk id="1027" creationId="{B128EA9F-2E89-C5B1-41F2-BF64D9F1DD8C}"/>
          </ac:spMkLst>
        </pc:spChg>
        <pc:spChg chg="mod">
          <ac:chgData name="Tomotaka Kuroda" userId="6ccceea8bc0bd054" providerId="LiveId" clId="{C7C2A3F9-D693-4131-B9FA-BDDE52DE7EB7}" dt="2024-06-28T13:59:12.390" v="6074" actId="1076"/>
          <ac:spMkLst>
            <pc:docMk/>
            <pc:sldMk cId="2665726955" sldId="268"/>
            <ac:spMk id="1028" creationId="{6A85D168-C9DA-BCA3-E0FE-470C670F2094}"/>
          </ac:spMkLst>
        </pc:spChg>
        <pc:spChg chg="add del mod">
          <ac:chgData name="Tomotaka Kuroda" userId="6ccceea8bc0bd054" providerId="LiveId" clId="{C7C2A3F9-D693-4131-B9FA-BDDE52DE7EB7}" dt="2024-06-28T13:05:21.686" v="5360" actId="478"/>
          <ac:spMkLst>
            <pc:docMk/>
            <pc:sldMk cId="2665726955" sldId="268"/>
            <ac:spMk id="1034" creationId="{F6A11EF6-D4F7-6DAA-A58D-973B9C483AB4}"/>
          </ac:spMkLst>
        </pc:spChg>
        <pc:spChg chg="mod">
          <ac:chgData name="Tomotaka Kuroda" userId="6ccceea8bc0bd054" providerId="LiveId" clId="{C7C2A3F9-D693-4131-B9FA-BDDE52DE7EB7}" dt="2024-06-28T13:59:12.390" v="6074" actId="1076"/>
          <ac:spMkLst>
            <pc:docMk/>
            <pc:sldMk cId="2665726955" sldId="268"/>
            <ac:spMk id="1035" creationId="{9DDF7137-D294-43D3-4FB5-7C1B0D8D713F}"/>
          </ac:spMkLst>
        </pc:spChg>
        <pc:spChg chg="mod">
          <ac:chgData name="Tomotaka Kuroda" userId="6ccceea8bc0bd054" providerId="LiveId" clId="{C7C2A3F9-D693-4131-B9FA-BDDE52DE7EB7}" dt="2024-06-28T14:14:11.595" v="6268" actId="1076"/>
          <ac:spMkLst>
            <pc:docMk/>
            <pc:sldMk cId="2665726955" sldId="268"/>
            <ac:spMk id="1047" creationId="{3A30CCD9-C2AE-04D5-1EF1-4C20D21B909C}"/>
          </ac:spMkLst>
        </pc:spChg>
        <pc:spChg chg="mod">
          <ac:chgData name="Tomotaka Kuroda" userId="6ccceea8bc0bd054" providerId="LiveId" clId="{C7C2A3F9-D693-4131-B9FA-BDDE52DE7EB7}" dt="2024-06-28T14:14:11.595" v="6268" actId="1076"/>
          <ac:spMkLst>
            <pc:docMk/>
            <pc:sldMk cId="2665726955" sldId="268"/>
            <ac:spMk id="1052" creationId="{2A58672D-A671-3E08-C404-DB0E4E95706C}"/>
          </ac:spMkLst>
        </pc:spChg>
        <pc:spChg chg="add mod">
          <ac:chgData name="Tomotaka Kuroda" userId="6ccceea8bc0bd054" providerId="LiveId" clId="{C7C2A3F9-D693-4131-B9FA-BDDE52DE7EB7}" dt="2024-06-28T14:11:05.450" v="6220" actId="164"/>
          <ac:spMkLst>
            <pc:docMk/>
            <pc:sldMk cId="2665726955" sldId="268"/>
            <ac:spMk id="6213" creationId="{DFEB22AC-7BE2-2B69-D2E8-DDE73EF4AE14}"/>
          </ac:spMkLst>
        </pc:spChg>
        <pc:spChg chg="add mod">
          <ac:chgData name="Tomotaka Kuroda" userId="6ccceea8bc0bd054" providerId="LiveId" clId="{C7C2A3F9-D693-4131-B9FA-BDDE52DE7EB7}" dt="2024-06-28T13:34:28.709" v="5736" actId="1076"/>
          <ac:spMkLst>
            <pc:docMk/>
            <pc:sldMk cId="2665726955" sldId="268"/>
            <ac:spMk id="7168" creationId="{859ED0B6-C726-1093-25EB-E19921B2AC2E}"/>
          </ac:spMkLst>
        </pc:spChg>
        <pc:spChg chg="add del mod">
          <ac:chgData name="Tomotaka Kuroda" userId="6ccceea8bc0bd054" providerId="LiveId" clId="{C7C2A3F9-D693-4131-B9FA-BDDE52DE7EB7}" dt="2024-06-24T14:30:04.705" v="663" actId="1076"/>
          <ac:spMkLst>
            <pc:docMk/>
            <pc:sldMk cId="2665726955" sldId="268"/>
            <ac:spMk id="7168" creationId="{8B1A9760-AE3D-8201-9C83-1AD52754C4AE}"/>
          </ac:spMkLst>
        </pc:spChg>
        <pc:spChg chg="add mod">
          <ac:chgData name="Tomotaka Kuroda" userId="6ccceea8bc0bd054" providerId="LiveId" clId="{C7C2A3F9-D693-4131-B9FA-BDDE52DE7EB7}" dt="2024-06-28T13:34:24.812" v="5734" actId="1076"/>
          <ac:spMkLst>
            <pc:docMk/>
            <pc:sldMk cId="2665726955" sldId="268"/>
            <ac:spMk id="7169" creationId="{65A77630-8530-089D-EC0A-4A14E664ACEF}"/>
          </ac:spMkLst>
        </pc:spChg>
        <pc:spChg chg="add del mod">
          <ac:chgData name="Tomotaka Kuroda" userId="6ccceea8bc0bd054" providerId="LiveId" clId="{C7C2A3F9-D693-4131-B9FA-BDDE52DE7EB7}" dt="2024-06-24T14:30:04.705" v="663" actId="1076"/>
          <ac:spMkLst>
            <pc:docMk/>
            <pc:sldMk cId="2665726955" sldId="268"/>
            <ac:spMk id="7169" creationId="{CE35CF8A-3506-E79E-0445-991766A1C666}"/>
          </ac:spMkLst>
        </pc:spChg>
        <pc:spChg chg="add del mod">
          <ac:chgData name="Tomotaka Kuroda" userId="6ccceea8bc0bd054" providerId="LiveId" clId="{C7C2A3F9-D693-4131-B9FA-BDDE52DE7EB7}" dt="2024-06-24T14:30:04.705" v="663" actId="1076"/>
          <ac:spMkLst>
            <pc:docMk/>
            <pc:sldMk cId="2665726955" sldId="268"/>
            <ac:spMk id="7170" creationId="{3931AD7C-78B9-4553-80E8-04E5B03A16F1}"/>
          </ac:spMkLst>
        </pc:spChg>
        <pc:spChg chg="add del mod">
          <ac:chgData name="Tomotaka Kuroda" userId="6ccceea8bc0bd054" providerId="LiveId" clId="{C7C2A3F9-D693-4131-B9FA-BDDE52DE7EB7}" dt="2024-06-24T14:30:04.705" v="663" actId="1076"/>
          <ac:spMkLst>
            <pc:docMk/>
            <pc:sldMk cId="2665726955" sldId="268"/>
            <ac:spMk id="7185" creationId="{856D9B6C-AF1F-555A-40E9-D942ABEA2064}"/>
          </ac:spMkLst>
        </pc:spChg>
        <pc:spChg chg="add del mod">
          <ac:chgData name="Tomotaka Kuroda" userId="6ccceea8bc0bd054" providerId="LiveId" clId="{C7C2A3F9-D693-4131-B9FA-BDDE52DE7EB7}" dt="2024-06-28T13:34:49.888" v="5745" actId="478"/>
          <ac:spMkLst>
            <pc:docMk/>
            <pc:sldMk cId="2665726955" sldId="268"/>
            <ac:spMk id="7186" creationId="{496A5BF6-C559-059D-0E0D-68574AF02990}"/>
          </ac:spMkLst>
        </pc:spChg>
        <pc:spChg chg="add del mod">
          <ac:chgData name="Tomotaka Kuroda" userId="6ccceea8bc0bd054" providerId="LiveId" clId="{C7C2A3F9-D693-4131-B9FA-BDDE52DE7EB7}" dt="2024-06-24T14:30:04.705" v="663" actId="1076"/>
          <ac:spMkLst>
            <pc:docMk/>
            <pc:sldMk cId="2665726955" sldId="268"/>
            <ac:spMk id="7186" creationId="{5D73299A-6D49-C409-5910-D5BD43613E8A}"/>
          </ac:spMkLst>
        </pc:spChg>
        <pc:spChg chg="add mod">
          <ac:chgData name="Tomotaka Kuroda" userId="6ccceea8bc0bd054" providerId="LiveId" clId="{C7C2A3F9-D693-4131-B9FA-BDDE52DE7EB7}" dt="2024-06-24T14:30:01.295" v="654" actId="1076"/>
          <ac:spMkLst>
            <pc:docMk/>
            <pc:sldMk cId="2665726955" sldId="268"/>
            <ac:spMk id="7190" creationId="{0075E99E-EDD1-E9E8-85CF-AF49CA03E7A5}"/>
          </ac:spMkLst>
        </pc:spChg>
        <pc:spChg chg="mod">
          <ac:chgData name="Tomotaka Kuroda" userId="6ccceea8bc0bd054" providerId="LiveId" clId="{C7C2A3F9-D693-4131-B9FA-BDDE52DE7EB7}" dt="2024-06-28T13:31:30.658" v="5719" actId="1076"/>
          <ac:spMkLst>
            <pc:docMk/>
            <pc:sldMk cId="2665726955" sldId="268"/>
            <ac:spMk id="7190" creationId="{4E9C0872-4AA1-78EE-2875-B16D48B57DBF}"/>
          </ac:spMkLst>
        </pc:spChg>
        <pc:spChg chg="add mod">
          <ac:chgData name="Tomotaka Kuroda" userId="6ccceea8bc0bd054" providerId="LiveId" clId="{C7C2A3F9-D693-4131-B9FA-BDDE52DE7EB7}" dt="2024-06-24T14:30:01.295" v="654" actId="1076"/>
          <ac:spMkLst>
            <pc:docMk/>
            <pc:sldMk cId="2665726955" sldId="268"/>
            <ac:spMk id="7191" creationId="{BDA728AF-BFC5-1311-D6A0-0D6AB97BB6AD}"/>
          </ac:spMkLst>
        </pc:spChg>
        <pc:spChg chg="add mod">
          <ac:chgData name="Tomotaka Kuroda" userId="6ccceea8bc0bd054" providerId="LiveId" clId="{C7C2A3F9-D693-4131-B9FA-BDDE52DE7EB7}" dt="2024-06-24T14:30:01.295" v="654" actId="1076"/>
          <ac:spMkLst>
            <pc:docMk/>
            <pc:sldMk cId="2665726955" sldId="268"/>
            <ac:spMk id="7192" creationId="{9093318A-404E-156F-C1F9-0DA8FDC9D507}"/>
          </ac:spMkLst>
        </pc:spChg>
        <pc:spChg chg="add mod">
          <ac:chgData name="Tomotaka Kuroda" userId="6ccceea8bc0bd054" providerId="LiveId" clId="{C7C2A3F9-D693-4131-B9FA-BDDE52DE7EB7}" dt="2024-06-24T14:30:01.295" v="654" actId="1076"/>
          <ac:spMkLst>
            <pc:docMk/>
            <pc:sldMk cId="2665726955" sldId="268"/>
            <ac:spMk id="7193" creationId="{09F97F66-0F48-682C-E072-68B12A64E43C}"/>
          </ac:spMkLst>
        </pc:spChg>
        <pc:spChg chg="mod">
          <ac:chgData name="Tomotaka Kuroda" userId="6ccceea8bc0bd054" providerId="LiveId" clId="{C7C2A3F9-D693-4131-B9FA-BDDE52DE7EB7}" dt="2024-06-28T13:31:30.658" v="5719" actId="1076"/>
          <ac:spMkLst>
            <pc:docMk/>
            <pc:sldMk cId="2665726955" sldId="268"/>
            <ac:spMk id="7193" creationId="{982EA54E-2805-EABD-68AE-28DE3B1EC5D0}"/>
          </ac:spMkLst>
        </pc:spChg>
        <pc:spChg chg="add mod">
          <ac:chgData name="Tomotaka Kuroda" userId="6ccceea8bc0bd054" providerId="LiveId" clId="{C7C2A3F9-D693-4131-B9FA-BDDE52DE7EB7}" dt="2024-06-24T14:30:01.295" v="654" actId="1076"/>
          <ac:spMkLst>
            <pc:docMk/>
            <pc:sldMk cId="2665726955" sldId="268"/>
            <ac:spMk id="7194" creationId="{45A7F3EB-12AB-DA82-08C1-53EDC828436D}"/>
          </ac:spMkLst>
        </pc:spChg>
        <pc:spChg chg="mod">
          <ac:chgData name="Tomotaka Kuroda" userId="6ccceea8bc0bd054" providerId="LiveId" clId="{C7C2A3F9-D693-4131-B9FA-BDDE52DE7EB7}" dt="2024-06-28T13:31:30.658" v="5719" actId="1076"/>
          <ac:spMkLst>
            <pc:docMk/>
            <pc:sldMk cId="2665726955" sldId="268"/>
            <ac:spMk id="7194" creationId="{C0952901-DD89-1081-A491-C2F0103D8D9E}"/>
          </ac:spMkLst>
        </pc:spChg>
        <pc:spChg chg="add mod">
          <ac:chgData name="Tomotaka Kuroda" userId="6ccceea8bc0bd054" providerId="LiveId" clId="{C7C2A3F9-D693-4131-B9FA-BDDE52DE7EB7}" dt="2024-06-24T14:30:01.295" v="654" actId="1076"/>
          <ac:spMkLst>
            <pc:docMk/>
            <pc:sldMk cId="2665726955" sldId="268"/>
            <ac:spMk id="7195" creationId="{AE18FD28-71D6-2AF4-8FEF-4B19855F6C43}"/>
          </ac:spMkLst>
        </pc:spChg>
        <pc:spChg chg="add mod">
          <ac:chgData name="Tomotaka Kuroda" userId="6ccceea8bc0bd054" providerId="LiveId" clId="{C7C2A3F9-D693-4131-B9FA-BDDE52DE7EB7}" dt="2024-06-24T14:30:01.295" v="654" actId="1076"/>
          <ac:spMkLst>
            <pc:docMk/>
            <pc:sldMk cId="2665726955" sldId="268"/>
            <ac:spMk id="7196" creationId="{0CCBA9F0-056C-F42B-2470-C7C36BC5F6AF}"/>
          </ac:spMkLst>
        </pc:spChg>
        <pc:spChg chg="add del mod">
          <ac:chgData name="Tomotaka Kuroda" userId="6ccceea8bc0bd054" providerId="LiveId" clId="{C7C2A3F9-D693-4131-B9FA-BDDE52DE7EB7}" dt="2024-06-28T13:05:21.686" v="5360" actId="478"/>
          <ac:spMkLst>
            <pc:docMk/>
            <pc:sldMk cId="2665726955" sldId="268"/>
            <ac:spMk id="7197" creationId="{F20C1201-5C2C-8982-119A-2E9D505A0388}"/>
          </ac:spMkLst>
        </pc:spChg>
        <pc:spChg chg="add del mod">
          <ac:chgData name="Tomotaka Kuroda" userId="6ccceea8bc0bd054" providerId="LiveId" clId="{C7C2A3F9-D693-4131-B9FA-BDDE52DE7EB7}" dt="2024-06-28T13:05:21.686" v="5360" actId="478"/>
          <ac:spMkLst>
            <pc:docMk/>
            <pc:sldMk cId="2665726955" sldId="268"/>
            <ac:spMk id="7198" creationId="{3123FDF7-802D-78D2-A3FA-30554118567F}"/>
          </ac:spMkLst>
        </pc:spChg>
        <pc:spChg chg="add mod">
          <ac:chgData name="Tomotaka Kuroda" userId="6ccceea8bc0bd054" providerId="LiveId" clId="{C7C2A3F9-D693-4131-B9FA-BDDE52DE7EB7}" dt="2024-06-24T14:30:01.295" v="654" actId="1076"/>
          <ac:spMkLst>
            <pc:docMk/>
            <pc:sldMk cId="2665726955" sldId="268"/>
            <ac:spMk id="7199" creationId="{625030A5-5C51-81C8-92B3-80C0FC418287}"/>
          </ac:spMkLst>
        </pc:spChg>
        <pc:spChg chg="add mod">
          <ac:chgData name="Tomotaka Kuroda" userId="6ccceea8bc0bd054" providerId="LiveId" clId="{C7C2A3F9-D693-4131-B9FA-BDDE52DE7EB7}" dt="2024-06-24T14:30:01.295" v="654" actId="1076"/>
          <ac:spMkLst>
            <pc:docMk/>
            <pc:sldMk cId="2665726955" sldId="268"/>
            <ac:spMk id="7201" creationId="{8B1A9760-AE3D-8201-9C83-1AD52754C4AE}"/>
          </ac:spMkLst>
        </pc:spChg>
        <pc:spChg chg="mod">
          <ac:chgData name="Tomotaka Kuroda" userId="6ccceea8bc0bd054" providerId="LiveId" clId="{C7C2A3F9-D693-4131-B9FA-BDDE52DE7EB7}" dt="2024-06-28T13:31:30.658" v="5719" actId="1076"/>
          <ac:spMkLst>
            <pc:docMk/>
            <pc:sldMk cId="2665726955" sldId="268"/>
            <ac:spMk id="7202" creationId="{BD7A5348-12FF-A2EE-5142-4644ACC6678A}"/>
          </ac:spMkLst>
        </pc:spChg>
        <pc:spChg chg="add mod">
          <ac:chgData name="Tomotaka Kuroda" userId="6ccceea8bc0bd054" providerId="LiveId" clId="{C7C2A3F9-D693-4131-B9FA-BDDE52DE7EB7}" dt="2024-06-24T14:30:01.295" v="654" actId="1076"/>
          <ac:spMkLst>
            <pc:docMk/>
            <pc:sldMk cId="2665726955" sldId="268"/>
            <ac:spMk id="7202" creationId="{CE35CF8A-3506-E79E-0445-991766A1C666}"/>
          </ac:spMkLst>
        </pc:spChg>
        <pc:spChg chg="add del mod">
          <ac:chgData name="Tomotaka Kuroda" userId="6ccceea8bc0bd054" providerId="LiveId" clId="{C7C2A3F9-D693-4131-B9FA-BDDE52DE7EB7}" dt="2024-06-28T13:05:21.686" v="5360" actId="478"/>
          <ac:spMkLst>
            <pc:docMk/>
            <pc:sldMk cId="2665726955" sldId="268"/>
            <ac:spMk id="7203" creationId="{338B5AA8-475A-370D-B305-557D771E931D}"/>
          </ac:spMkLst>
        </pc:spChg>
        <pc:spChg chg="add mod">
          <ac:chgData name="Tomotaka Kuroda" userId="6ccceea8bc0bd054" providerId="LiveId" clId="{C7C2A3F9-D693-4131-B9FA-BDDE52DE7EB7}" dt="2024-06-24T14:30:01.295" v="654" actId="1076"/>
          <ac:spMkLst>
            <pc:docMk/>
            <pc:sldMk cId="2665726955" sldId="268"/>
            <ac:spMk id="7204" creationId="{3931AD7C-78B9-4553-80E8-04E5B03A16F1}"/>
          </ac:spMkLst>
        </pc:spChg>
        <pc:spChg chg="add mod">
          <ac:chgData name="Tomotaka Kuroda" userId="6ccceea8bc0bd054" providerId="LiveId" clId="{C7C2A3F9-D693-4131-B9FA-BDDE52DE7EB7}" dt="2024-06-24T14:30:01.295" v="654" actId="1076"/>
          <ac:spMkLst>
            <pc:docMk/>
            <pc:sldMk cId="2665726955" sldId="268"/>
            <ac:spMk id="7205" creationId="{856D9B6C-AF1F-555A-40E9-D942ABEA2064}"/>
          </ac:spMkLst>
        </pc:spChg>
        <pc:spChg chg="add mod">
          <ac:chgData name="Tomotaka Kuroda" userId="6ccceea8bc0bd054" providerId="LiveId" clId="{C7C2A3F9-D693-4131-B9FA-BDDE52DE7EB7}" dt="2024-06-24T14:30:01.295" v="654" actId="1076"/>
          <ac:spMkLst>
            <pc:docMk/>
            <pc:sldMk cId="2665726955" sldId="268"/>
            <ac:spMk id="7206" creationId="{5D73299A-6D49-C409-5910-D5BD43613E8A}"/>
          </ac:spMkLst>
        </pc:spChg>
        <pc:spChg chg="add del mod">
          <ac:chgData name="Tomotaka Kuroda" userId="6ccceea8bc0bd054" providerId="LiveId" clId="{C7C2A3F9-D693-4131-B9FA-BDDE52DE7EB7}" dt="2024-06-24T14:41:25.779" v="780" actId="478"/>
          <ac:spMkLst>
            <pc:docMk/>
            <pc:sldMk cId="2665726955" sldId="268"/>
            <ac:spMk id="7207" creationId="{720FDD42-FBCB-858C-61BD-D634596E23CA}"/>
          </ac:spMkLst>
        </pc:spChg>
        <pc:spChg chg="add del mod">
          <ac:chgData name="Tomotaka Kuroda" userId="6ccceea8bc0bd054" providerId="LiveId" clId="{C7C2A3F9-D693-4131-B9FA-BDDE52DE7EB7}" dt="2024-06-28T13:05:11.470" v="5359" actId="478"/>
          <ac:spMkLst>
            <pc:docMk/>
            <pc:sldMk cId="2665726955" sldId="268"/>
            <ac:spMk id="7210" creationId="{21DF4665-4FDB-E476-8E2C-77A7B0E27774}"/>
          </ac:spMkLst>
        </pc:spChg>
        <pc:spChg chg="add del mod">
          <ac:chgData name="Tomotaka Kuroda" userId="6ccceea8bc0bd054" providerId="LiveId" clId="{C7C2A3F9-D693-4131-B9FA-BDDE52DE7EB7}" dt="2024-06-28T13:05:28.639" v="5363" actId="478"/>
          <ac:spMkLst>
            <pc:docMk/>
            <pc:sldMk cId="2665726955" sldId="268"/>
            <ac:spMk id="7211" creationId="{0075E99E-EDD1-E9E8-85CF-AF49CA03E7A5}"/>
          </ac:spMkLst>
        </pc:spChg>
        <pc:spChg chg="add del mod">
          <ac:chgData name="Tomotaka Kuroda" userId="6ccceea8bc0bd054" providerId="LiveId" clId="{C7C2A3F9-D693-4131-B9FA-BDDE52DE7EB7}" dt="2024-06-28T13:05:27.649" v="5362" actId="478"/>
          <ac:spMkLst>
            <pc:docMk/>
            <pc:sldMk cId="2665726955" sldId="268"/>
            <ac:spMk id="7212" creationId="{BDA728AF-BFC5-1311-D6A0-0D6AB97BB6AD}"/>
          </ac:spMkLst>
        </pc:spChg>
        <pc:spChg chg="add del mod">
          <ac:chgData name="Tomotaka Kuroda" userId="6ccceea8bc0bd054" providerId="LiveId" clId="{C7C2A3F9-D693-4131-B9FA-BDDE52DE7EB7}" dt="2024-06-28T13:05:27.649" v="5362" actId="478"/>
          <ac:spMkLst>
            <pc:docMk/>
            <pc:sldMk cId="2665726955" sldId="268"/>
            <ac:spMk id="7213" creationId="{9093318A-404E-156F-C1F9-0DA8FDC9D507}"/>
          </ac:spMkLst>
        </pc:spChg>
        <pc:spChg chg="add del mod">
          <ac:chgData name="Tomotaka Kuroda" userId="6ccceea8bc0bd054" providerId="LiveId" clId="{C7C2A3F9-D693-4131-B9FA-BDDE52DE7EB7}" dt="2024-06-28T13:05:29.038" v="5365" actId="478"/>
          <ac:spMkLst>
            <pc:docMk/>
            <pc:sldMk cId="2665726955" sldId="268"/>
            <ac:spMk id="7214" creationId="{09F97F66-0F48-682C-E072-68B12A64E43C}"/>
          </ac:spMkLst>
        </pc:spChg>
        <pc:spChg chg="add del mod">
          <ac:chgData name="Tomotaka Kuroda" userId="6ccceea8bc0bd054" providerId="LiveId" clId="{C7C2A3F9-D693-4131-B9FA-BDDE52DE7EB7}" dt="2024-06-28T13:05:27.649" v="5362" actId="478"/>
          <ac:spMkLst>
            <pc:docMk/>
            <pc:sldMk cId="2665726955" sldId="268"/>
            <ac:spMk id="7215" creationId="{45A7F3EB-12AB-DA82-08C1-53EDC828436D}"/>
          </ac:spMkLst>
        </pc:spChg>
        <pc:spChg chg="add del mod">
          <ac:chgData name="Tomotaka Kuroda" userId="6ccceea8bc0bd054" providerId="LiveId" clId="{C7C2A3F9-D693-4131-B9FA-BDDE52DE7EB7}" dt="2024-06-28T13:05:27.649" v="5362" actId="478"/>
          <ac:spMkLst>
            <pc:docMk/>
            <pc:sldMk cId="2665726955" sldId="268"/>
            <ac:spMk id="7216" creationId="{AE18FD28-71D6-2AF4-8FEF-4B19855F6C43}"/>
          </ac:spMkLst>
        </pc:spChg>
        <pc:spChg chg="add del mod">
          <ac:chgData name="Tomotaka Kuroda" userId="6ccceea8bc0bd054" providerId="LiveId" clId="{C7C2A3F9-D693-4131-B9FA-BDDE52DE7EB7}" dt="2024-06-28T13:05:27.649" v="5362" actId="478"/>
          <ac:spMkLst>
            <pc:docMk/>
            <pc:sldMk cId="2665726955" sldId="268"/>
            <ac:spMk id="7217" creationId="{0CCBA9F0-056C-F42B-2470-C7C36BC5F6AF}"/>
          </ac:spMkLst>
        </pc:spChg>
        <pc:spChg chg="add del mod">
          <ac:chgData name="Tomotaka Kuroda" userId="6ccceea8bc0bd054" providerId="LiveId" clId="{C7C2A3F9-D693-4131-B9FA-BDDE52DE7EB7}" dt="2024-06-28T13:05:27.649" v="5362" actId="478"/>
          <ac:spMkLst>
            <pc:docMk/>
            <pc:sldMk cId="2665726955" sldId="268"/>
            <ac:spMk id="7218" creationId="{625030A5-5C51-81C8-92B3-80C0FC418287}"/>
          </ac:spMkLst>
        </pc:spChg>
        <pc:spChg chg="add del mod">
          <ac:chgData name="Tomotaka Kuroda" userId="6ccceea8bc0bd054" providerId="LiveId" clId="{C7C2A3F9-D693-4131-B9FA-BDDE52DE7EB7}" dt="2024-06-28T13:05:27.649" v="5362" actId="478"/>
          <ac:spMkLst>
            <pc:docMk/>
            <pc:sldMk cId="2665726955" sldId="268"/>
            <ac:spMk id="7220" creationId="{8B1A9760-AE3D-8201-9C83-1AD52754C4AE}"/>
          </ac:spMkLst>
        </pc:spChg>
        <pc:spChg chg="add del mod">
          <ac:chgData name="Tomotaka Kuroda" userId="6ccceea8bc0bd054" providerId="LiveId" clId="{C7C2A3F9-D693-4131-B9FA-BDDE52DE7EB7}" dt="2024-06-28T13:05:27.649" v="5362" actId="478"/>
          <ac:spMkLst>
            <pc:docMk/>
            <pc:sldMk cId="2665726955" sldId="268"/>
            <ac:spMk id="7221" creationId="{CE35CF8A-3506-E79E-0445-991766A1C666}"/>
          </ac:spMkLst>
        </pc:spChg>
        <pc:spChg chg="add del mod">
          <ac:chgData name="Tomotaka Kuroda" userId="6ccceea8bc0bd054" providerId="LiveId" clId="{C7C2A3F9-D693-4131-B9FA-BDDE52DE7EB7}" dt="2024-06-28T13:05:27.649" v="5362" actId="478"/>
          <ac:spMkLst>
            <pc:docMk/>
            <pc:sldMk cId="2665726955" sldId="268"/>
            <ac:spMk id="7222" creationId="{3931AD7C-78B9-4553-80E8-04E5B03A16F1}"/>
          </ac:spMkLst>
        </pc:spChg>
        <pc:spChg chg="add del mod">
          <ac:chgData name="Tomotaka Kuroda" userId="6ccceea8bc0bd054" providerId="LiveId" clId="{C7C2A3F9-D693-4131-B9FA-BDDE52DE7EB7}" dt="2024-06-28T13:05:27.649" v="5362" actId="478"/>
          <ac:spMkLst>
            <pc:docMk/>
            <pc:sldMk cId="2665726955" sldId="268"/>
            <ac:spMk id="7223" creationId="{856D9B6C-AF1F-555A-40E9-D942ABEA2064}"/>
          </ac:spMkLst>
        </pc:spChg>
        <pc:spChg chg="add del mod">
          <ac:chgData name="Tomotaka Kuroda" userId="6ccceea8bc0bd054" providerId="LiveId" clId="{C7C2A3F9-D693-4131-B9FA-BDDE52DE7EB7}" dt="2024-06-28T13:05:27.649" v="5362" actId="478"/>
          <ac:spMkLst>
            <pc:docMk/>
            <pc:sldMk cId="2665726955" sldId="268"/>
            <ac:spMk id="7224" creationId="{5D73299A-6D49-C409-5910-D5BD43613E8A}"/>
          </ac:spMkLst>
        </pc:spChg>
        <pc:spChg chg="add mod">
          <ac:chgData name="Tomotaka Kuroda" userId="6ccceea8bc0bd054" providerId="LiveId" clId="{C7C2A3F9-D693-4131-B9FA-BDDE52DE7EB7}" dt="2024-06-28T13:16:56.373" v="5501" actId="1076"/>
          <ac:spMkLst>
            <pc:docMk/>
            <pc:sldMk cId="2665726955" sldId="268"/>
            <ac:spMk id="7226" creationId="{DF07C824-F333-178B-DD9E-C521AC27CA1D}"/>
          </ac:spMkLst>
        </pc:spChg>
        <pc:spChg chg="add del mod">
          <ac:chgData name="Tomotaka Kuroda" userId="6ccceea8bc0bd054" providerId="LiveId" clId="{C7C2A3F9-D693-4131-B9FA-BDDE52DE7EB7}" dt="2024-06-28T13:05:27.649" v="5362" actId="478"/>
          <ac:spMkLst>
            <pc:docMk/>
            <pc:sldMk cId="2665726955" sldId="268"/>
            <ac:spMk id="7229" creationId="{D370ECAD-D492-1FA8-94A7-F0ADF8A363FA}"/>
          </ac:spMkLst>
        </pc:spChg>
        <pc:spChg chg="mod">
          <ac:chgData name="Tomotaka Kuroda" userId="6ccceea8bc0bd054" providerId="LiveId" clId="{C7C2A3F9-D693-4131-B9FA-BDDE52DE7EB7}" dt="2024-06-24T14:23:55.109" v="580"/>
          <ac:spMkLst>
            <pc:docMk/>
            <pc:sldMk cId="2665726955" sldId="268"/>
            <ac:spMk id="8192" creationId="{054FB7D3-5532-8FC1-5058-82F0D745A769}"/>
          </ac:spMkLst>
        </pc:spChg>
        <pc:spChg chg="mod">
          <ac:chgData name="Tomotaka Kuroda" userId="6ccceea8bc0bd054" providerId="LiveId" clId="{C7C2A3F9-D693-4131-B9FA-BDDE52DE7EB7}" dt="2024-06-24T14:23:55.109" v="580"/>
          <ac:spMkLst>
            <pc:docMk/>
            <pc:sldMk cId="2665726955" sldId="268"/>
            <ac:spMk id="8193" creationId="{A444A635-8B49-F39D-6684-D148DEA99F90}"/>
          </ac:spMkLst>
        </pc:spChg>
        <pc:spChg chg="mod">
          <ac:chgData name="Tomotaka Kuroda" userId="6ccceea8bc0bd054" providerId="LiveId" clId="{C7C2A3F9-D693-4131-B9FA-BDDE52DE7EB7}" dt="2024-06-24T14:23:55.109" v="580"/>
          <ac:spMkLst>
            <pc:docMk/>
            <pc:sldMk cId="2665726955" sldId="268"/>
            <ac:spMk id="8199" creationId="{9F9EDEAB-D785-FD0C-BC73-16B4BF60D16B}"/>
          </ac:spMkLst>
        </pc:spChg>
        <pc:spChg chg="mod">
          <ac:chgData name="Tomotaka Kuroda" userId="6ccceea8bc0bd054" providerId="LiveId" clId="{C7C2A3F9-D693-4131-B9FA-BDDE52DE7EB7}" dt="2024-06-24T14:23:55.109" v="580"/>
          <ac:spMkLst>
            <pc:docMk/>
            <pc:sldMk cId="2665726955" sldId="268"/>
            <ac:spMk id="8201" creationId="{5C76ACEE-49EB-7F53-5F18-CB1C5E9EB540}"/>
          </ac:spMkLst>
        </pc:spChg>
        <pc:spChg chg="mod">
          <ac:chgData name="Tomotaka Kuroda" userId="6ccceea8bc0bd054" providerId="LiveId" clId="{C7C2A3F9-D693-4131-B9FA-BDDE52DE7EB7}" dt="2024-06-24T14:23:55.109" v="580"/>
          <ac:spMkLst>
            <pc:docMk/>
            <pc:sldMk cId="2665726955" sldId="268"/>
            <ac:spMk id="8202" creationId="{E9445C54-33CC-7E62-84AE-DCDEBC89B093}"/>
          </ac:spMkLst>
        </pc:spChg>
        <pc:spChg chg="add mod">
          <ac:chgData name="Tomotaka Kuroda" userId="6ccceea8bc0bd054" providerId="LiveId" clId="{C7C2A3F9-D693-4131-B9FA-BDDE52DE7EB7}" dt="2024-06-24T14:27:44.245" v="624"/>
          <ac:spMkLst>
            <pc:docMk/>
            <pc:sldMk cId="2665726955" sldId="268"/>
            <ac:spMk id="8204" creationId="{0075E99E-EDD1-E9E8-85CF-AF49CA03E7A5}"/>
          </ac:spMkLst>
        </pc:spChg>
        <pc:spChg chg="add mod">
          <ac:chgData name="Tomotaka Kuroda" userId="6ccceea8bc0bd054" providerId="LiveId" clId="{C7C2A3F9-D693-4131-B9FA-BDDE52DE7EB7}" dt="2024-06-24T14:27:44.245" v="624"/>
          <ac:spMkLst>
            <pc:docMk/>
            <pc:sldMk cId="2665726955" sldId="268"/>
            <ac:spMk id="8205" creationId="{BDA728AF-BFC5-1311-D6A0-0D6AB97BB6AD}"/>
          </ac:spMkLst>
        </pc:spChg>
        <pc:spChg chg="add mod">
          <ac:chgData name="Tomotaka Kuroda" userId="6ccceea8bc0bd054" providerId="LiveId" clId="{C7C2A3F9-D693-4131-B9FA-BDDE52DE7EB7}" dt="2024-06-28T13:37:58.696" v="5836" actId="1076"/>
          <ac:spMkLst>
            <pc:docMk/>
            <pc:sldMk cId="2665726955" sldId="268"/>
            <ac:spMk id="8206" creationId="{B1E4079A-E361-1F30-DAE8-8E3194B2B1AA}"/>
          </ac:spMkLst>
        </pc:spChg>
        <pc:spChg chg="add mod">
          <ac:chgData name="Tomotaka Kuroda" userId="6ccceea8bc0bd054" providerId="LiveId" clId="{C7C2A3F9-D693-4131-B9FA-BDDE52DE7EB7}" dt="2024-06-24T14:27:44.245" v="624"/>
          <ac:spMkLst>
            <pc:docMk/>
            <pc:sldMk cId="2665726955" sldId="268"/>
            <ac:spMk id="8207" creationId="{9093318A-404E-156F-C1F9-0DA8FDC9D507}"/>
          </ac:spMkLst>
        </pc:spChg>
        <pc:spChg chg="add mod">
          <ac:chgData name="Tomotaka Kuroda" userId="6ccceea8bc0bd054" providerId="LiveId" clId="{C7C2A3F9-D693-4131-B9FA-BDDE52DE7EB7}" dt="2024-06-28T13:37:42.565" v="5783"/>
          <ac:spMkLst>
            <pc:docMk/>
            <pc:sldMk cId="2665726955" sldId="268"/>
            <ac:spMk id="8207" creationId="{9D018A40-9761-A1A8-AF36-12002AE3DEDB}"/>
          </ac:spMkLst>
        </pc:spChg>
        <pc:spChg chg="add mod">
          <ac:chgData name="Tomotaka Kuroda" userId="6ccceea8bc0bd054" providerId="LiveId" clId="{C7C2A3F9-D693-4131-B9FA-BDDE52DE7EB7}" dt="2024-06-28T13:37:54.944" v="5829" actId="1035"/>
          <ac:spMkLst>
            <pc:docMk/>
            <pc:sldMk cId="2665726955" sldId="268"/>
            <ac:spMk id="8208" creationId="{A9E8EF44-4A83-ED54-E1A5-A313A58135D6}"/>
          </ac:spMkLst>
        </pc:spChg>
        <pc:spChg chg="add mod">
          <ac:chgData name="Tomotaka Kuroda" userId="6ccceea8bc0bd054" providerId="LiveId" clId="{C7C2A3F9-D693-4131-B9FA-BDDE52DE7EB7}" dt="2024-06-24T14:27:44.245" v="624"/>
          <ac:spMkLst>
            <pc:docMk/>
            <pc:sldMk cId="2665726955" sldId="268"/>
            <ac:spMk id="8209" creationId="{09F97F66-0F48-682C-E072-68B12A64E43C}"/>
          </ac:spMkLst>
        </pc:spChg>
        <pc:spChg chg="add mod">
          <ac:chgData name="Tomotaka Kuroda" userId="6ccceea8bc0bd054" providerId="LiveId" clId="{C7C2A3F9-D693-4131-B9FA-BDDE52DE7EB7}" dt="2024-06-24T14:27:44.245" v="624"/>
          <ac:spMkLst>
            <pc:docMk/>
            <pc:sldMk cId="2665726955" sldId="268"/>
            <ac:spMk id="8210" creationId="{45A7F3EB-12AB-DA82-08C1-53EDC828436D}"/>
          </ac:spMkLst>
        </pc:spChg>
        <pc:spChg chg="add mod">
          <ac:chgData name="Tomotaka Kuroda" userId="6ccceea8bc0bd054" providerId="LiveId" clId="{C7C2A3F9-D693-4131-B9FA-BDDE52DE7EB7}" dt="2024-06-24T14:27:44.245" v="624"/>
          <ac:spMkLst>
            <pc:docMk/>
            <pc:sldMk cId="2665726955" sldId="268"/>
            <ac:spMk id="8211" creationId="{AE18FD28-71D6-2AF4-8FEF-4B19855F6C43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15" creationId="{C8DEBE3A-6516-C71B-CB68-47F27678EFD6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16" creationId="{50DE33DF-5A89-4BAD-9FF5-189A053BBCFF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17" creationId="{EFDFC647-6B72-F836-AC9D-7D1E6CF0E130}"/>
          </ac:spMkLst>
        </pc:spChg>
        <pc:spChg chg="add mod">
          <ac:chgData name="Tomotaka Kuroda" userId="6ccceea8bc0bd054" providerId="LiveId" clId="{C7C2A3F9-D693-4131-B9FA-BDDE52DE7EB7}" dt="2024-06-24T14:27:44.245" v="624"/>
          <ac:spMkLst>
            <pc:docMk/>
            <pc:sldMk cId="2665726955" sldId="268"/>
            <ac:spMk id="8218" creationId="{0CCBA9F0-056C-F42B-2470-C7C36BC5F6AF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18" creationId="{C236F289-D11F-0317-1956-3FBDADFD1B8E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19" creationId="{4A402D95-4EB2-026D-4A5B-1D272ED2039B}"/>
          </ac:spMkLst>
        </pc:spChg>
        <pc:spChg chg="add mod">
          <ac:chgData name="Tomotaka Kuroda" userId="6ccceea8bc0bd054" providerId="LiveId" clId="{C7C2A3F9-D693-4131-B9FA-BDDE52DE7EB7}" dt="2024-06-24T14:27:44.245" v="624"/>
          <ac:spMkLst>
            <pc:docMk/>
            <pc:sldMk cId="2665726955" sldId="268"/>
            <ac:spMk id="8219" creationId="{625030A5-5C51-81C8-92B3-80C0FC418287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20" creationId="{B0E618AC-DF9F-1E1F-DC52-78CCECF259E4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21" creationId="{003F2A04-9B86-15B8-2608-E499910F4349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22" creationId="{381AFD83-74D8-3043-5B26-B94ED2ADA11C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23" creationId="{968835E5-4B1B-AA67-5E79-3A7E2CE1081F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24" creationId="{10E61334-87DC-82FC-CB17-15025D2B45D3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25" creationId="{505D7111-E76B-6825-EA7A-577134D0AAA8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26" creationId="{82207381-1B84-0963-081F-E25D5C8974AE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27" creationId="{D4B7BDDA-5A24-E974-D16F-098437832ADB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28" creationId="{D25A2AAD-7B41-E584-DA29-5691C00CE3AF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29" creationId="{83C9686E-D95F-75B7-DF65-03388FFE1D03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30" creationId="{C8319078-F313-3485-84FC-ECA420E82DC8}"/>
          </ac:spMkLst>
        </pc:spChg>
        <pc:spChg chg="mod">
          <ac:chgData name="Tomotaka Kuroda" userId="6ccceea8bc0bd054" providerId="LiveId" clId="{C7C2A3F9-D693-4131-B9FA-BDDE52DE7EB7}" dt="2024-06-28T13:38:41.128" v="5843" actId="207"/>
          <ac:spMkLst>
            <pc:docMk/>
            <pc:sldMk cId="2665726955" sldId="268"/>
            <ac:spMk id="8231" creationId="{8DEF2112-B216-CC54-7C78-ABF5DF4AFAC0}"/>
          </ac:spMkLst>
        </pc:spChg>
        <pc:spChg chg="add mod">
          <ac:chgData name="Tomotaka Kuroda" userId="6ccceea8bc0bd054" providerId="LiveId" clId="{C7C2A3F9-D693-4131-B9FA-BDDE52DE7EB7}" dt="2024-06-28T13:48:27.650" v="6025" actId="1076"/>
          <ac:spMkLst>
            <pc:docMk/>
            <pc:sldMk cId="2665726955" sldId="268"/>
            <ac:spMk id="8232" creationId="{124EE36A-955C-550D-FDBF-AF1152E91B27}"/>
          </ac:spMkLst>
        </pc:spChg>
        <pc:spChg chg="add del mod">
          <ac:chgData name="Tomotaka Kuroda" userId="6ccceea8bc0bd054" providerId="LiveId" clId="{C7C2A3F9-D693-4131-B9FA-BDDE52DE7EB7}" dt="2024-06-28T13:05:30.142" v="5367" actId="478"/>
          <ac:spMkLst>
            <pc:docMk/>
            <pc:sldMk cId="2665726955" sldId="268"/>
            <ac:spMk id="8235" creationId="{60BECE0B-0884-888D-0CB8-567CD0F4C504}"/>
          </ac:spMkLst>
        </pc:spChg>
        <pc:spChg chg="add mod">
          <ac:chgData name="Tomotaka Kuroda" userId="6ccceea8bc0bd054" providerId="LiveId" clId="{C7C2A3F9-D693-4131-B9FA-BDDE52DE7EB7}" dt="2024-06-28T13:44:58.238" v="5930" actId="1076"/>
          <ac:spMkLst>
            <pc:docMk/>
            <pc:sldMk cId="2665726955" sldId="268"/>
            <ac:spMk id="8236" creationId="{F53A50FA-1606-5D88-D46D-477A2EE86C3A}"/>
          </ac:spMkLst>
        </pc:spChg>
        <pc:spChg chg="add mod">
          <ac:chgData name="Tomotaka Kuroda" userId="6ccceea8bc0bd054" providerId="LiveId" clId="{C7C2A3F9-D693-4131-B9FA-BDDE52DE7EB7}" dt="2024-06-24T14:27:44.245" v="624"/>
          <ac:spMkLst>
            <pc:docMk/>
            <pc:sldMk cId="2665726955" sldId="268"/>
            <ac:spMk id="8238" creationId="{8B1A9760-AE3D-8201-9C83-1AD52754C4AE}"/>
          </ac:spMkLst>
        </pc:spChg>
        <pc:spChg chg="add mod">
          <ac:chgData name="Tomotaka Kuroda" userId="6ccceea8bc0bd054" providerId="LiveId" clId="{C7C2A3F9-D693-4131-B9FA-BDDE52DE7EB7}" dt="2024-06-24T14:27:44.245" v="624"/>
          <ac:spMkLst>
            <pc:docMk/>
            <pc:sldMk cId="2665726955" sldId="268"/>
            <ac:spMk id="8239" creationId="{CE35CF8A-3506-E79E-0445-991766A1C666}"/>
          </ac:spMkLst>
        </pc:spChg>
        <pc:spChg chg="add mod">
          <ac:chgData name="Tomotaka Kuroda" userId="6ccceea8bc0bd054" providerId="LiveId" clId="{C7C2A3F9-D693-4131-B9FA-BDDE52DE7EB7}" dt="2024-06-24T14:27:44.245" v="624"/>
          <ac:spMkLst>
            <pc:docMk/>
            <pc:sldMk cId="2665726955" sldId="268"/>
            <ac:spMk id="8240" creationId="{3931AD7C-78B9-4553-80E8-04E5B03A16F1}"/>
          </ac:spMkLst>
        </pc:spChg>
        <pc:spChg chg="add mod">
          <ac:chgData name="Tomotaka Kuroda" userId="6ccceea8bc0bd054" providerId="LiveId" clId="{C7C2A3F9-D693-4131-B9FA-BDDE52DE7EB7}" dt="2024-06-24T14:27:44.245" v="624"/>
          <ac:spMkLst>
            <pc:docMk/>
            <pc:sldMk cId="2665726955" sldId="268"/>
            <ac:spMk id="8241" creationId="{856D9B6C-AF1F-555A-40E9-D942ABEA2064}"/>
          </ac:spMkLst>
        </pc:spChg>
        <pc:spChg chg="add mod ord">
          <ac:chgData name="Tomotaka Kuroda" userId="6ccceea8bc0bd054" providerId="LiveId" clId="{C7C2A3F9-D693-4131-B9FA-BDDE52DE7EB7}" dt="2024-06-28T13:48:27.650" v="6025" actId="1076"/>
          <ac:spMkLst>
            <pc:docMk/>
            <pc:sldMk cId="2665726955" sldId="268"/>
            <ac:spMk id="8244" creationId="{B57E7432-EAA1-10FE-FAA0-C4D7F97EC438}"/>
          </ac:spMkLst>
        </pc:spChg>
        <pc:spChg chg="add mod">
          <ac:chgData name="Tomotaka Kuroda" userId="6ccceea8bc0bd054" providerId="LiveId" clId="{C7C2A3F9-D693-4131-B9FA-BDDE52DE7EB7}" dt="2024-06-28T13:55:21.110" v="6058" actId="1076"/>
          <ac:spMkLst>
            <pc:docMk/>
            <pc:sldMk cId="2665726955" sldId="268"/>
            <ac:spMk id="8245" creationId="{2EC0472B-20FB-D631-4992-BB1B9069C969}"/>
          </ac:spMkLst>
        </pc:spChg>
        <pc:spChg chg="add del mod">
          <ac:chgData name="Tomotaka Kuroda" userId="6ccceea8bc0bd054" providerId="LiveId" clId="{C7C2A3F9-D693-4131-B9FA-BDDE52DE7EB7}" dt="2024-06-28T13:47:54.763" v="6017" actId="478"/>
          <ac:spMkLst>
            <pc:docMk/>
            <pc:sldMk cId="2665726955" sldId="268"/>
            <ac:spMk id="8246" creationId="{E85F742D-9DFF-AAF1-03E4-6D2260A7505E}"/>
          </ac:spMkLst>
        </pc:spChg>
        <pc:spChg chg="mod">
          <ac:chgData name="Tomotaka Kuroda" userId="6ccceea8bc0bd054" providerId="LiveId" clId="{C7C2A3F9-D693-4131-B9FA-BDDE52DE7EB7}" dt="2024-06-28T14:14:11.595" v="6268" actId="1076"/>
          <ac:spMkLst>
            <pc:docMk/>
            <pc:sldMk cId="2665726955" sldId="268"/>
            <ac:spMk id="9219" creationId="{E464588C-8D02-9637-7122-54524FB5D96B}"/>
          </ac:spMkLst>
        </pc:spChg>
        <pc:spChg chg="add mod">
          <ac:chgData name="Tomotaka Kuroda" userId="6ccceea8bc0bd054" providerId="LiveId" clId="{C7C2A3F9-D693-4131-B9FA-BDDE52DE7EB7}" dt="2024-06-28T14:00:39.294" v="6094" actId="1076"/>
          <ac:spMkLst>
            <pc:docMk/>
            <pc:sldMk cId="2665726955" sldId="268"/>
            <ac:spMk id="9222" creationId="{9B15F60E-9903-90B3-7179-D5CCE1B33CC6}"/>
          </ac:spMkLst>
        </pc:spChg>
        <pc:spChg chg="add mod">
          <ac:chgData name="Tomotaka Kuroda" userId="6ccceea8bc0bd054" providerId="LiveId" clId="{C7C2A3F9-D693-4131-B9FA-BDDE52DE7EB7}" dt="2024-06-28T14:05:04.638" v="6152" actId="14100"/>
          <ac:spMkLst>
            <pc:docMk/>
            <pc:sldMk cId="2665726955" sldId="268"/>
            <ac:spMk id="9230" creationId="{1E06A4E8-C940-A250-C45E-5ADC90B07DCB}"/>
          </ac:spMkLst>
        </pc:spChg>
        <pc:spChg chg="add mod">
          <ac:chgData name="Tomotaka Kuroda" userId="6ccceea8bc0bd054" providerId="LiveId" clId="{C7C2A3F9-D693-4131-B9FA-BDDE52DE7EB7}" dt="2024-06-28T14:05:49.086" v="6162" actId="1076"/>
          <ac:spMkLst>
            <pc:docMk/>
            <pc:sldMk cId="2665726955" sldId="268"/>
            <ac:spMk id="9235" creationId="{9BE91842-43A4-FB08-8689-BF0B07E46181}"/>
          </ac:spMkLst>
        </pc:spChg>
        <pc:spChg chg="add mod">
          <ac:chgData name="Tomotaka Kuroda" userId="6ccceea8bc0bd054" providerId="LiveId" clId="{C7C2A3F9-D693-4131-B9FA-BDDE52DE7EB7}" dt="2024-06-28T14:05:07.574" v="6153" actId="1076"/>
          <ac:spMkLst>
            <pc:docMk/>
            <pc:sldMk cId="2665726955" sldId="268"/>
            <ac:spMk id="9236" creationId="{F7C2582B-9DE4-67CD-AB14-74E4C05E3B74}"/>
          </ac:spMkLst>
        </pc:spChg>
        <pc:spChg chg="add del">
          <ac:chgData name="Tomotaka Kuroda" userId="6ccceea8bc0bd054" providerId="LiveId" clId="{C7C2A3F9-D693-4131-B9FA-BDDE52DE7EB7}" dt="2024-06-28T14:08:02.622" v="6185" actId="478"/>
          <ac:spMkLst>
            <pc:docMk/>
            <pc:sldMk cId="2665726955" sldId="268"/>
            <ac:spMk id="9249" creationId="{6313CAEB-E198-CBB0-7385-7641B5E255F9}"/>
          </ac:spMkLst>
        </pc:spChg>
        <pc:spChg chg="add mod">
          <ac:chgData name="Tomotaka Kuroda" userId="6ccceea8bc0bd054" providerId="LiveId" clId="{C7C2A3F9-D693-4131-B9FA-BDDE52DE7EB7}" dt="2024-06-28T14:08:50.757" v="6201" actId="1076"/>
          <ac:spMkLst>
            <pc:docMk/>
            <pc:sldMk cId="2665726955" sldId="268"/>
            <ac:spMk id="9252" creationId="{45DA3F48-7B5E-CE8D-9EE3-4C2EBEF90FDD}"/>
          </ac:spMkLst>
        </pc:spChg>
        <pc:spChg chg="add mod">
          <ac:chgData name="Tomotaka Kuroda" userId="6ccceea8bc0bd054" providerId="LiveId" clId="{C7C2A3F9-D693-4131-B9FA-BDDE52DE7EB7}" dt="2024-06-28T14:13:13.556" v="6260" actId="20577"/>
          <ac:spMkLst>
            <pc:docMk/>
            <pc:sldMk cId="2665726955" sldId="268"/>
            <ac:spMk id="9260" creationId="{CF59A548-9CF2-75D8-87AB-9A26C893EEB8}"/>
          </ac:spMkLst>
        </pc:spChg>
        <pc:spChg chg="mod">
          <ac:chgData name="Tomotaka Kuroda" userId="6ccceea8bc0bd054" providerId="LiveId" clId="{C7C2A3F9-D693-4131-B9FA-BDDE52DE7EB7}" dt="2024-06-28T14:11:52.144" v="6224" actId="478"/>
          <ac:spMkLst>
            <pc:docMk/>
            <pc:sldMk cId="2665726955" sldId="268"/>
            <ac:spMk id="9269" creationId="{2EAB9ECD-8D14-AE96-0136-904EBFA4A0C2}"/>
          </ac:spMkLst>
        </pc:spChg>
        <pc:spChg chg="mod">
          <ac:chgData name="Tomotaka Kuroda" userId="6ccceea8bc0bd054" providerId="LiveId" clId="{C7C2A3F9-D693-4131-B9FA-BDDE52DE7EB7}" dt="2024-06-28T14:11:52.144" v="6224" actId="478"/>
          <ac:spMkLst>
            <pc:docMk/>
            <pc:sldMk cId="2665726955" sldId="268"/>
            <ac:spMk id="9270" creationId="{AEF2A761-E774-DEDA-D1B3-9CA5836C09D0}"/>
          </ac:spMkLst>
        </pc:spChg>
        <pc:spChg chg="del mod">
          <ac:chgData name="Tomotaka Kuroda" userId="6ccceea8bc0bd054" providerId="LiveId" clId="{C7C2A3F9-D693-4131-B9FA-BDDE52DE7EB7}" dt="2024-06-28T14:11:48.273" v="6223" actId="478"/>
          <ac:spMkLst>
            <pc:docMk/>
            <pc:sldMk cId="2665726955" sldId="268"/>
            <ac:spMk id="9271" creationId="{5609BDC4-5FC2-79EE-391A-8008292BCAB6}"/>
          </ac:spMkLst>
        </pc:spChg>
        <pc:spChg chg="add mod ord">
          <ac:chgData name="Tomotaka Kuroda" userId="6ccceea8bc0bd054" providerId="LiveId" clId="{C7C2A3F9-D693-4131-B9FA-BDDE52DE7EB7}" dt="2024-06-28T14:12:58.025" v="6244" actId="167"/>
          <ac:spMkLst>
            <pc:docMk/>
            <pc:sldMk cId="2665726955" sldId="268"/>
            <ac:spMk id="9272" creationId="{9356EF0F-06C6-492C-51F8-588648E29810}"/>
          </ac:spMkLst>
        </pc:spChg>
        <pc:spChg chg="add mod ord">
          <ac:chgData name="Tomotaka Kuroda" userId="6ccceea8bc0bd054" providerId="LiveId" clId="{C7C2A3F9-D693-4131-B9FA-BDDE52DE7EB7}" dt="2024-06-28T14:12:58.025" v="6244" actId="167"/>
          <ac:spMkLst>
            <pc:docMk/>
            <pc:sldMk cId="2665726955" sldId="268"/>
            <ac:spMk id="9273" creationId="{1A3A751D-7FD7-DA3E-FA5E-0C4BD30BBD73}"/>
          </ac:spMkLst>
        </pc:spChg>
        <pc:spChg chg="add mod ord">
          <ac:chgData name="Tomotaka Kuroda" userId="6ccceea8bc0bd054" providerId="LiveId" clId="{C7C2A3F9-D693-4131-B9FA-BDDE52DE7EB7}" dt="2024-06-28T14:14:04.670" v="6267" actId="1076"/>
          <ac:spMkLst>
            <pc:docMk/>
            <pc:sldMk cId="2665726955" sldId="268"/>
            <ac:spMk id="9274" creationId="{50C15AF1-1845-A045-5C31-32AAAD07FE56}"/>
          </ac:spMkLst>
        </pc:spChg>
        <pc:spChg chg="add mod ord">
          <ac:chgData name="Tomotaka Kuroda" userId="6ccceea8bc0bd054" providerId="LiveId" clId="{C7C2A3F9-D693-4131-B9FA-BDDE52DE7EB7}" dt="2024-06-28T14:14:04.670" v="6267" actId="1076"/>
          <ac:spMkLst>
            <pc:docMk/>
            <pc:sldMk cId="2665726955" sldId="268"/>
            <ac:spMk id="9275" creationId="{13CD42DE-D136-3CDF-6A19-7C1F720345C0}"/>
          </ac:spMkLst>
        </pc:spChg>
        <pc:spChg chg="add mod">
          <ac:chgData name="Tomotaka Kuroda" userId="6ccceea8bc0bd054" providerId="LiveId" clId="{C7C2A3F9-D693-4131-B9FA-BDDE52DE7EB7}" dt="2024-06-28T14:18:34.583" v="6312" actId="1035"/>
          <ac:spMkLst>
            <pc:docMk/>
            <pc:sldMk cId="2665726955" sldId="268"/>
            <ac:spMk id="9278" creationId="{ABD7C68A-9733-139D-F9F4-6D2BA8718EFF}"/>
          </ac:spMkLst>
        </pc:spChg>
        <pc:spChg chg="add mod">
          <ac:chgData name="Tomotaka Kuroda" userId="6ccceea8bc0bd054" providerId="LiveId" clId="{C7C2A3F9-D693-4131-B9FA-BDDE52DE7EB7}" dt="2024-06-28T14:18:30.133" v="6304" actId="1037"/>
          <ac:spMkLst>
            <pc:docMk/>
            <pc:sldMk cId="2665726955" sldId="268"/>
            <ac:spMk id="9279" creationId="{39E4AD7B-0F00-BB65-A5DE-783C496C5E2E}"/>
          </ac:spMkLst>
        </pc:spChg>
        <pc:spChg chg="add mod">
          <ac:chgData name="Tomotaka Kuroda" userId="6ccceea8bc0bd054" providerId="LiveId" clId="{C7C2A3F9-D693-4131-B9FA-BDDE52DE7EB7}" dt="2024-06-28T14:22:37.642" v="6368" actId="197"/>
          <ac:spMkLst>
            <pc:docMk/>
            <pc:sldMk cId="2665726955" sldId="268"/>
            <ac:spMk id="10240" creationId="{763F698D-9A14-A97C-7D9A-8333DE7694E8}"/>
          </ac:spMkLst>
        </pc:spChg>
        <pc:spChg chg="add mod">
          <ac:chgData name="Tomotaka Kuroda" userId="6ccceea8bc0bd054" providerId="LiveId" clId="{C7C2A3F9-D693-4131-B9FA-BDDE52DE7EB7}" dt="2024-06-28T14:22:37.642" v="6368" actId="197"/>
          <ac:spMkLst>
            <pc:docMk/>
            <pc:sldMk cId="2665726955" sldId="268"/>
            <ac:spMk id="10241" creationId="{C4D4F330-DB63-DD2A-34BB-F5B51A5B4140}"/>
          </ac:spMkLst>
        </pc:spChg>
        <pc:grpChg chg="add del mod">
          <ac:chgData name="Tomotaka Kuroda" userId="6ccceea8bc0bd054" providerId="LiveId" clId="{C7C2A3F9-D693-4131-B9FA-BDDE52DE7EB7}" dt="2024-06-28T13:05:45.343" v="5375" actId="478"/>
          <ac:grpSpMkLst>
            <pc:docMk/>
            <pc:sldMk cId="2665726955" sldId="268"/>
            <ac:grpSpMk id="15" creationId="{BC35F493-374A-8EC4-685B-F75B918F2DD6}"/>
          </ac:grpSpMkLst>
        </pc:grpChg>
        <pc:grpChg chg="add del mod">
          <ac:chgData name="Tomotaka Kuroda" userId="6ccceea8bc0bd054" providerId="LiveId" clId="{C7C2A3F9-D693-4131-B9FA-BDDE52DE7EB7}" dt="2024-06-28T13:05:43.632" v="5373" actId="478"/>
          <ac:grpSpMkLst>
            <pc:docMk/>
            <pc:sldMk cId="2665726955" sldId="268"/>
            <ac:grpSpMk id="18" creationId="{9DB57DCF-9403-916D-8934-FA63E6118AEE}"/>
          </ac:grpSpMkLst>
        </pc:grpChg>
        <pc:grpChg chg="add del mod">
          <ac:chgData name="Tomotaka Kuroda" userId="6ccceea8bc0bd054" providerId="LiveId" clId="{C7C2A3F9-D693-4131-B9FA-BDDE52DE7EB7}" dt="2024-06-28T13:05:21.686" v="5360" actId="478"/>
          <ac:grpSpMkLst>
            <pc:docMk/>
            <pc:sldMk cId="2665726955" sldId="268"/>
            <ac:grpSpMk id="46" creationId="{3E6A5F59-7290-87D3-00F1-71FB4E3DE35F}"/>
          </ac:grpSpMkLst>
        </pc:grpChg>
        <pc:grpChg chg="add del mod">
          <ac:chgData name="Tomotaka Kuroda" userId="6ccceea8bc0bd054" providerId="LiveId" clId="{C7C2A3F9-D693-4131-B9FA-BDDE52DE7EB7}" dt="2024-06-28T13:05:21.686" v="5360" actId="478"/>
          <ac:grpSpMkLst>
            <pc:docMk/>
            <pc:sldMk cId="2665726955" sldId="268"/>
            <ac:grpSpMk id="59" creationId="{4DA53E41-38EF-0F79-4FBF-F816B8350AAD}"/>
          </ac:grpSpMkLst>
        </pc:grpChg>
        <pc:grpChg chg="add mod">
          <ac:chgData name="Tomotaka Kuroda" userId="6ccceea8bc0bd054" providerId="LiveId" clId="{C7C2A3F9-D693-4131-B9FA-BDDE52DE7EB7}" dt="2024-06-28T14:14:11.595" v="6268" actId="1076"/>
          <ac:grpSpMkLst>
            <pc:docMk/>
            <pc:sldMk cId="2665726955" sldId="268"/>
            <ac:grpSpMk id="1045" creationId="{846D299D-E313-76A1-1AD3-64CB63B33E50}"/>
          </ac:grpSpMkLst>
        </pc:grpChg>
        <pc:grpChg chg="mod">
          <ac:chgData name="Tomotaka Kuroda" userId="6ccceea8bc0bd054" providerId="LiveId" clId="{C7C2A3F9-D693-4131-B9FA-BDDE52DE7EB7}" dt="2024-06-28T14:14:11.595" v="6268" actId="1076"/>
          <ac:grpSpMkLst>
            <pc:docMk/>
            <pc:sldMk cId="2665726955" sldId="268"/>
            <ac:grpSpMk id="1049" creationId="{060B18F4-1E8C-8F04-9703-58177779EC12}"/>
          </ac:grpSpMkLst>
        </pc:grpChg>
        <pc:grpChg chg="mod">
          <ac:chgData name="Tomotaka Kuroda" userId="6ccceea8bc0bd054" providerId="LiveId" clId="{C7C2A3F9-D693-4131-B9FA-BDDE52DE7EB7}" dt="2024-06-28T14:14:11.595" v="6268" actId="1076"/>
          <ac:grpSpMkLst>
            <pc:docMk/>
            <pc:sldMk cId="2665726955" sldId="268"/>
            <ac:grpSpMk id="1051" creationId="{148DC833-7601-1005-3452-29605584A3DD}"/>
          </ac:grpSpMkLst>
        </pc:grpChg>
        <pc:grpChg chg="mod">
          <ac:chgData name="Tomotaka Kuroda" userId="6ccceea8bc0bd054" providerId="LiveId" clId="{C7C2A3F9-D693-4131-B9FA-BDDE52DE7EB7}" dt="2024-06-28T14:14:11.595" v="6268" actId="1076"/>
          <ac:grpSpMkLst>
            <pc:docMk/>
            <pc:sldMk cId="2665726955" sldId="268"/>
            <ac:grpSpMk id="1057" creationId="{DC716A2C-1767-C8CC-CFBB-4805F6C32AD2}"/>
          </ac:grpSpMkLst>
        </pc:grpChg>
        <pc:grpChg chg="mod">
          <ac:chgData name="Tomotaka Kuroda" userId="6ccceea8bc0bd054" providerId="LiveId" clId="{C7C2A3F9-D693-4131-B9FA-BDDE52DE7EB7}" dt="2024-06-28T14:14:11.595" v="6268" actId="1076"/>
          <ac:grpSpMkLst>
            <pc:docMk/>
            <pc:sldMk cId="2665726955" sldId="268"/>
            <ac:grpSpMk id="1058" creationId="{5945A2AE-37E2-852A-628B-A05EAC3F6F19}"/>
          </ac:grpSpMkLst>
        </pc:grpChg>
        <pc:grpChg chg="mod">
          <ac:chgData name="Tomotaka Kuroda" userId="6ccceea8bc0bd054" providerId="LiveId" clId="{C7C2A3F9-D693-4131-B9FA-BDDE52DE7EB7}" dt="2024-06-28T14:14:11.595" v="6268" actId="1076"/>
          <ac:grpSpMkLst>
            <pc:docMk/>
            <pc:sldMk cId="2665726955" sldId="268"/>
            <ac:grpSpMk id="1064" creationId="{824F76B1-A582-1AA8-1173-4405B159ED18}"/>
          </ac:grpSpMkLst>
        </pc:grpChg>
        <pc:grpChg chg="mod">
          <ac:chgData name="Tomotaka Kuroda" userId="6ccceea8bc0bd054" providerId="LiveId" clId="{C7C2A3F9-D693-4131-B9FA-BDDE52DE7EB7}" dt="2024-06-28T14:14:11.595" v="6268" actId="1076"/>
          <ac:grpSpMkLst>
            <pc:docMk/>
            <pc:sldMk cId="2665726955" sldId="268"/>
            <ac:grpSpMk id="1070" creationId="{9674A24E-4A44-D26E-6E69-89F92FC2C491}"/>
          </ac:grpSpMkLst>
        </pc:grpChg>
        <pc:grpChg chg="mod">
          <ac:chgData name="Tomotaka Kuroda" userId="6ccceea8bc0bd054" providerId="LiveId" clId="{C7C2A3F9-D693-4131-B9FA-BDDE52DE7EB7}" dt="2024-06-28T14:14:11.595" v="6268" actId="1076"/>
          <ac:grpSpMkLst>
            <pc:docMk/>
            <pc:sldMk cId="2665726955" sldId="268"/>
            <ac:grpSpMk id="1077" creationId="{3BD61E7B-D4B4-2AB6-FC31-B89EE238DA78}"/>
          </ac:grpSpMkLst>
        </pc:grpChg>
        <pc:grpChg chg="mod">
          <ac:chgData name="Tomotaka Kuroda" userId="6ccceea8bc0bd054" providerId="LiveId" clId="{C7C2A3F9-D693-4131-B9FA-BDDE52DE7EB7}" dt="2024-06-28T14:14:11.595" v="6268" actId="1076"/>
          <ac:grpSpMkLst>
            <pc:docMk/>
            <pc:sldMk cId="2665726955" sldId="268"/>
            <ac:grpSpMk id="1085" creationId="{9195CA15-691A-77A7-E1F8-9F9D15A20F95}"/>
          </ac:grpSpMkLst>
        </pc:grpChg>
        <pc:grpChg chg="add del mod">
          <ac:chgData name="Tomotaka Kuroda" userId="6ccceea8bc0bd054" providerId="LiveId" clId="{C7C2A3F9-D693-4131-B9FA-BDDE52DE7EB7}" dt="2024-06-28T13:05:21.686" v="5360" actId="478"/>
          <ac:grpSpMkLst>
            <pc:docMk/>
            <pc:sldMk cId="2665726955" sldId="268"/>
            <ac:grpSpMk id="7171" creationId="{750B6A95-CA44-C6C1-D725-21793DB9D268}"/>
          </ac:grpSpMkLst>
        </pc:grpChg>
        <pc:grpChg chg="mod">
          <ac:chgData name="Tomotaka Kuroda" userId="6ccceea8bc0bd054" providerId="LiveId" clId="{C7C2A3F9-D693-4131-B9FA-BDDE52DE7EB7}" dt="2024-06-24T14:48:40.281" v="806" actId="1076"/>
          <ac:grpSpMkLst>
            <pc:docMk/>
            <pc:sldMk cId="2665726955" sldId="268"/>
            <ac:grpSpMk id="7172" creationId="{AA29506C-E51E-80AD-BD8D-9E8212FC0C5D}"/>
          </ac:grpSpMkLst>
        </pc:grpChg>
        <pc:grpChg chg="mod">
          <ac:chgData name="Tomotaka Kuroda" userId="6ccceea8bc0bd054" providerId="LiveId" clId="{C7C2A3F9-D693-4131-B9FA-BDDE52DE7EB7}" dt="2024-06-24T14:48:40.281" v="806" actId="1076"/>
          <ac:grpSpMkLst>
            <pc:docMk/>
            <pc:sldMk cId="2665726955" sldId="268"/>
            <ac:grpSpMk id="7180" creationId="{1D37D3C1-625C-C14E-8C1F-64404724CF24}"/>
          </ac:grpSpMkLst>
        </pc:grpChg>
        <pc:grpChg chg="add del mod">
          <ac:chgData name="Tomotaka Kuroda" userId="6ccceea8bc0bd054" providerId="LiveId" clId="{C7C2A3F9-D693-4131-B9FA-BDDE52DE7EB7}" dt="2024-06-28T13:31:31.728" v="5720" actId="478"/>
          <ac:grpSpMkLst>
            <pc:docMk/>
            <pc:sldMk cId="2665726955" sldId="268"/>
            <ac:grpSpMk id="7187" creationId="{1C7E63A8-5731-5521-9D13-09D3DD451562}"/>
          </ac:grpSpMkLst>
        </pc:grpChg>
        <pc:grpChg chg="add del mod">
          <ac:chgData name="Tomotaka Kuroda" userId="6ccceea8bc0bd054" providerId="LiveId" clId="{C7C2A3F9-D693-4131-B9FA-BDDE52DE7EB7}" dt="2024-06-28T13:05:05.998" v="5358" actId="478"/>
          <ac:grpSpMkLst>
            <pc:docMk/>
            <pc:sldMk cId="2665726955" sldId="268"/>
            <ac:grpSpMk id="8194" creationId="{22B2500E-8BAB-7970-8A35-8CC534DF8408}"/>
          </ac:grpSpMkLst>
        </pc:grpChg>
        <pc:grpChg chg="add mod">
          <ac:chgData name="Tomotaka Kuroda" userId="6ccceea8bc0bd054" providerId="LiveId" clId="{C7C2A3F9-D693-4131-B9FA-BDDE52DE7EB7}" dt="2024-06-28T13:38:16.742" v="5840" actId="1076"/>
          <ac:grpSpMkLst>
            <pc:docMk/>
            <pc:sldMk cId="2665726955" sldId="268"/>
            <ac:grpSpMk id="8209" creationId="{7B141DC9-F855-9B47-5997-505CB0EC0753}"/>
          </ac:grpSpMkLst>
        </pc:grpChg>
        <pc:grpChg chg="mod">
          <ac:chgData name="Tomotaka Kuroda" userId="6ccceea8bc0bd054" providerId="LiveId" clId="{C7C2A3F9-D693-4131-B9FA-BDDE52DE7EB7}" dt="2024-06-28T13:38:05.864" v="5837"/>
          <ac:grpSpMkLst>
            <pc:docMk/>
            <pc:sldMk cId="2665726955" sldId="268"/>
            <ac:grpSpMk id="8210" creationId="{E58A9743-5D92-5EB8-F1F4-C71AFC9A7D6B}"/>
          </ac:grpSpMkLst>
        </pc:grpChg>
        <pc:grpChg chg="mod">
          <ac:chgData name="Tomotaka Kuroda" userId="6ccceea8bc0bd054" providerId="LiveId" clId="{C7C2A3F9-D693-4131-B9FA-BDDE52DE7EB7}" dt="2024-06-28T13:38:05.864" v="5837"/>
          <ac:grpSpMkLst>
            <pc:docMk/>
            <pc:sldMk cId="2665726955" sldId="268"/>
            <ac:grpSpMk id="8211" creationId="{7F6C09BF-7679-EC55-7319-FFDB42E0E7F0}"/>
          </ac:grpSpMkLst>
        </pc:grpChg>
        <pc:grpChg chg="mod">
          <ac:chgData name="Tomotaka Kuroda" userId="6ccceea8bc0bd054" providerId="LiveId" clId="{C7C2A3F9-D693-4131-B9FA-BDDE52DE7EB7}" dt="2024-06-28T13:38:05.864" v="5837"/>
          <ac:grpSpMkLst>
            <pc:docMk/>
            <pc:sldMk cId="2665726955" sldId="268"/>
            <ac:grpSpMk id="8213" creationId="{881E281E-A906-645B-4DBE-D12D29F90783}"/>
          </ac:grpSpMkLst>
        </pc:grpChg>
        <pc:grpChg chg="mod">
          <ac:chgData name="Tomotaka Kuroda" userId="6ccceea8bc0bd054" providerId="LiveId" clId="{C7C2A3F9-D693-4131-B9FA-BDDE52DE7EB7}" dt="2024-06-28T13:38:05.864" v="5837"/>
          <ac:grpSpMkLst>
            <pc:docMk/>
            <pc:sldMk cId="2665726955" sldId="268"/>
            <ac:grpSpMk id="8214" creationId="{B77741F8-3DB6-4139-713E-3633FDD42F7F}"/>
          </ac:grpSpMkLst>
        </pc:grpChg>
        <pc:grpChg chg="add mod">
          <ac:chgData name="Tomotaka Kuroda" userId="6ccceea8bc0bd054" providerId="LiveId" clId="{C7C2A3F9-D693-4131-B9FA-BDDE52DE7EB7}" dt="2024-06-28T13:48:27.650" v="6025" actId="1076"/>
          <ac:grpSpMkLst>
            <pc:docMk/>
            <pc:sldMk cId="2665726955" sldId="268"/>
            <ac:grpSpMk id="8241" creationId="{AE4871FA-0C93-E6E3-5C65-F598DF9610C6}"/>
          </ac:grpSpMkLst>
        </pc:grpChg>
        <pc:grpChg chg="add mod">
          <ac:chgData name="Tomotaka Kuroda" userId="6ccceea8bc0bd054" providerId="LiveId" clId="{C7C2A3F9-D693-4131-B9FA-BDDE52DE7EB7}" dt="2024-06-28T13:48:27.650" v="6025" actId="1076"/>
          <ac:grpSpMkLst>
            <pc:docMk/>
            <pc:sldMk cId="2665726955" sldId="268"/>
            <ac:grpSpMk id="8247" creationId="{37F8D4F2-ABA6-01E3-93AC-FBD8E7917CB9}"/>
          </ac:grpSpMkLst>
        </pc:grpChg>
        <pc:grpChg chg="add del mod">
          <ac:chgData name="Tomotaka Kuroda" userId="6ccceea8bc0bd054" providerId="LiveId" clId="{C7C2A3F9-D693-4131-B9FA-BDDE52DE7EB7}" dt="2024-06-28T13:59:13.855" v="6075" actId="478"/>
          <ac:grpSpMkLst>
            <pc:docMk/>
            <pc:sldMk cId="2665726955" sldId="268"/>
            <ac:grpSpMk id="8253" creationId="{0C633B0C-E77C-DEE7-C8A3-E617245E1BEF}"/>
          </ac:grpSpMkLst>
        </pc:grpChg>
        <pc:grpChg chg="add mod">
          <ac:chgData name="Tomotaka Kuroda" userId="6ccceea8bc0bd054" providerId="LiveId" clId="{C7C2A3F9-D693-4131-B9FA-BDDE52DE7EB7}" dt="2024-06-28T14:13:02.554" v="6245" actId="1076"/>
          <ac:grpSpMkLst>
            <pc:docMk/>
            <pc:sldMk cId="2665726955" sldId="268"/>
            <ac:grpSpMk id="9264" creationId="{94B7F41A-A9AF-FC52-67BD-7CF7D2EC89E5}"/>
          </ac:grpSpMkLst>
        </pc:grpChg>
        <pc:grpChg chg="add mod">
          <ac:chgData name="Tomotaka Kuroda" userId="6ccceea8bc0bd054" providerId="LiveId" clId="{C7C2A3F9-D693-4131-B9FA-BDDE52DE7EB7}" dt="2024-06-28T14:11:05.450" v="6220" actId="164"/>
          <ac:grpSpMkLst>
            <pc:docMk/>
            <pc:sldMk cId="2665726955" sldId="268"/>
            <ac:grpSpMk id="9265" creationId="{E4A06595-9377-F641-D701-8E517F941C17}"/>
          </ac:grpSpMkLst>
        </pc:grpChg>
        <pc:grpChg chg="add del mod">
          <ac:chgData name="Tomotaka Kuroda" userId="6ccceea8bc0bd054" providerId="LiveId" clId="{C7C2A3F9-D693-4131-B9FA-BDDE52DE7EB7}" dt="2024-06-28T14:11:52.144" v="6224" actId="478"/>
          <ac:grpSpMkLst>
            <pc:docMk/>
            <pc:sldMk cId="2665726955" sldId="268"/>
            <ac:grpSpMk id="9266" creationId="{B2FB1BE0-5547-804B-5716-AE56540AC575}"/>
          </ac:grpSpMkLst>
        </pc:grpChg>
        <pc:grpChg chg="del mod">
          <ac:chgData name="Tomotaka Kuroda" userId="6ccceea8bc0bd054" providerId="LiveId" clId="{C7C2A3F9-D693-4131-B9FA-BDDE52DE7EB7}" dt="2024-06-28T14:12:20.269" v="6233" actId="478"/>
          <ac:grpSpMkLst>
            <pc:docMk/>
            <pc:sldMk cId="2665726955" sldId="268"/>
            <ac:grpSpMk id="9267" creationId="{97CC83AC-BC45-73C0-E8DC-FA0C6F99E008}"/>
          </ac:grpSpMkLst>
        </pc:grpChg>
        <pc:picChg chg="add del mod">
          <ac:chgData name="Tomotaka Kuroda" userId="6ccceea8bc0bd054" providerId="LiveId" clId="{C7C2A3F9-D693-4131-B9FA-BDDE52DE7EB7}" dt="2024-06-28T13:05:57.020" v="5380" actId="478"/>
          <ac:picMkLst>
            <pc:docMk/>
            <pc:sldMk cId="2665726955" sldId="268"/>
            <ac:picMk id="4" creationId="{DCD6C7B3-1DA8-0502-3C42-556EDB35582E}"/>
          </ac:picMkLst>
        </pc:picChg>
        <pc:picChg chg="add del mod">
          <ac:chgData name="Tomotaka Kuroda" userId="6ccceea8bc0bd054" providerId="LiveId" clId="{C7C2A3F9-D693-4131-B9FA-BDDE52DE7EB7}" dt="2024-06-28T13:05:57.020" v="5380" actId="478"/>
          <ac:picMkLst>
            <pc:docMk/>
            <pc:sldMk cId="2665726955" sldId="268"/>
            <ac:picMk id="5" creationId="{12CA41E4-56FD-8A54-5E9B-1015CCE20DD0}"/>
          </ac:picMkLst>
        </pc:picChg>
        <pc:picChg chg="add mod">
          <ac:chgData name="Tomotaka Kuroda" userId="6ccceea8bc0bd054" providerId="LiveId" clId="{C7C2A3F9-D693-4131-B9FA-BDDE52DE7EB7}" dt="2024-06-28T13:07:05.981" v="5399" actId="1076"/>
          <ac:picMkLst>
            <pc:docMk/>
            <pc:sldMk cId="2665726955" sldId="268"/>
            <ac:picMk id="9" creationId="{7F517ED8-6A9B-FD01-F558-48C3A7DDA6FD}"/>
          </ac:picMkLst>
        </pc:picChg>
        <pc:picChg chg="add mod">
          <ac:chgData name="Tomotaka Kuroda" userId="6ccceea8bc0bd054" providerId="LiveId" clId="{C7C2A3F9-D693-4131-B9FA-BDDE52DE7EB7}" dt="2024-06-28T13:07:13.445" v="5402" actId="14100"/>
          <ac:picMkLst>
            <pc:docMk/>
            <pc:sldMk cId="2665726955" sldId="268"/>
            <ac:picMk id="11" creationId="{ED394254-E30A-313A-B130-CBAB373C1C06}"/>
          </ac:picMkLst>
        </pc:picChg>
        <pc:picChg chg="del mod">
          <ac:chgData name="Tomotaka Kuroda" userId="6ccceea8bc0bd054" providerId="LiveId" clId="{C7C2A3F9-D693-4131-B9FA-BDDE52DE7EB7}" dt="2024-06-28T13:05:05.998" v="5358" actId="478"/>
          <ac:picMkLst>
            <pc:docMk/>
            <pc:sldMk cId="2665726955" sldId="268"/>
            <ac:picMk id="13" creationId="{D1C1AA03-7D45-BE3F-D59F-404F247D28CC}"/>
          </ac:picMkLst>
        </pc:picChg>
        <pc:picChg chg="del">
          <ac:chgData name="Tomotaka Kuroda" userId="6ccceea8bc0bd054" providerId="LiveId" clId="{C7C2A3F9-D693-4131-B9FA-BDDE52DE7EB7}" dt="2024-06-24T14:23:26.061" v="571" actId="478"/>
          <ac:picMkLst>
            <pc:docMk/>
            <pc:sldMk cId="2665726955" sldId="268"/>
            <ac:picMk id="24" creationId="{1021969D-0AAA-CBCB-A171-C8CF9C6EDEA5}"/>
          </ac:picMkLst>
        </pc:picChg>
        <pc:picChg chg="del mod">
          <ac:chgData name="Tomotaka Kuroda" userId="6ccceea8bc0bd054" providerId="LiveId" clId="{C7C2A3F9-D693-4131-B9FA-BDDE52DE7EB7}" dt="2024-06-28T13:05:38.494" v="5372" actId="478"/>
          <ac:picMkLst>
            <pc:docMk/>
            <pc:sldMk cId="2665726955" sldId="268"/>
            <ac:picMk id="31" creationId="{3A898AD1-15AF-E3E9-CBC0-04D05303229C}"/>
          </ac:picMkLst>
        </pc:picChg>
        <pc:picChg chg="add mod">
          <ac:chgData name="Tomotaka Kuroda" userId="6ccceea8bc0bd054" providerId="LiveId" clId="{C7C2A3F9-D693-4131-B9FA-BDDE52DE7EB7}" dt="2024-06-24T14:27:44.245" v="624"/>
          <ac:picMkLst>
            <pc:docMk/>
            <pc:sldMk cId="2665726955" sldId="268"/>
            <ac:picMk id="35" creationId="{C9AEBA15-DC5E-D017-A6C4-7102F28266D7}"/>
          </ac:picMkLst>
        </pc:picChg>
        <pc:picChg chg="add mod">
          <ac:chgData name="Tomotaka Kuroda" userId="6ccceea8bc0bd054" providerId="LiveId" clId="{C7C2A3F9-D693-4131-B9FA-BDDE52DE7EB7}" dt="2024-06-28T13:19:15.406" v="5525" actId="1076"/>
          <ac:picMkLst>
            <pc:docMk/>
            <pc:sldMk cId="2665726955" sldId="268"/>
            <ac:picMk id="37" creationId="{D0E31533-FBD3-732D-F10E-FD3437007B67}"/>
          </ac:picMkLst>
        </pc:picChg>
        <pc:picChg chg="add mod">
          <ac:chgData name="Tomotaka Kuroda" userId="6ccceea8bc0bd054" providerId="LiveId" clId="{C7C2A3F9-D693-4131-B9FA-BDDE52DE7EB7}" dt="2024-06-28T13:23:47.377" v="5631" actId="1076"/>
          <ac:picMkLst>
            <pc:docMk/>
            <pc:sldMk cId="2665726955" sldId="268"/>
            <ac:picMk id="39" creationId="{8C1754D1-8964-C330-EC8B-BA5008CA2B80}"/>
          </ac:picMkLst>
        </pc:picChg>
        <pc:picChg chg="del mod">
          <ac:chgData name="Tomotaka Kuroda" userId="6ccceea8bc0bd054" providerId="LiveId" clId="{C7C2A3F9-D693-4131-B9FA-BDDE52DE7EB7}" dt="2024-06-28T13:10:30.175" v="5460" actId="478"/>
          <ac:picMkLst>
            <pc:docMk/>
            <pc:sldMk cId="2665726955" sldId="268"/>
            <ac:picMk id="41" creationId="{E5A0640D-180F-F764-2F00-7B5DECC2A9FE}"/>
          </ac:picMkLst>
        </pc:picChg>
        <pc:picChg chg="add mod">
          <ac:chgData name="Tomotaka Kuroda" userId="6ccceea8bc0bd054" providerId="LiveId" clId="{C7C2A3F9-D693-4131-B9FA-BDDE52DE7EB7}" dt="2024-06-28T13:57:56.108" v="6066" actId="1076"/>
          <ac:picMkLst>
            <pc:docMk/>
            <pc:sldMk cId="2665726955" sldId="268"/>
            <ac:picMk id="44" creationId="{5F7A4F38-7CA1-035A-E0DC-F1F992E25F64}"/>
          </ac:picMkLst>
        </pc:picChg>
        <pc:picChg chg="add mod">
          <ac:chgData name="Tomotaka Kuroda" userId="6ccceea8bc0bd054" providerId="LiveId" clId="{C7C2A3F9-D693-4131-B9FA-BDDE52DE7EB7}" dt="2024-06-28T13:58:03.031" v="6068" actId="1076"/>
          <ac:picMkLst>
            <pc:docMk/>
            <pc:sldMk cId="2665726955" sldId="268"/>
            <ac:picMk id="56" creationId="{B00A5A3E-49B2-DD88-CB4D-C7090FD9DC35}"/>
          </ac:picMkLst>
        </pc:picChg>
        <pc:picChg chg="add del mod">
          <ac:chgData name="Tomotaka Kuroda" userId="6ccceea8bc0bd054" providerId="LiveId" clId="{C7C2A3F9-D693-4131-B9FA-BDDE52DE7EB7}" dt="2024-06-28T13:34:48.959" v="5744" actId="478"/>
          <ac:picMkLst>
            <pc:docMk/>
            <pc:sldMk cId="2665726955" sldId="268"/>
            <ac:picMk id="57" creationId="{CC300163-A4B6-70A9-D8BF-06C89814770F}"/>
          </ac:picMkLst>
        </pc:picChg>
        <pc:picChg chg="mod">
          <ac:chgData name="Tomotaka Kuroda" userId="6ccceea8bc0bd054" providerId="LiveId" clId="{C7C2A3F9-D693-4131-B9FA-BDDE52DE7EB7}" dt="2024-06-28T13:59:12.390" v="6074" actId="1076"/>
          <ac:picMkLst>
            <pc:docMk/>
            <pc:sldMk cId="2665726955" sldId="268"/>
            <ac:picMk id="1025" creationId="{8917D7C8-5186-C2F1-B388-60A1EAE4C002}"/>
          </ac:picMkLst>
        </pc:picChg>
        <pc:picChg chg="mod">
          <ac:chgData name="Tomotaka Kuroda" userId="6ccceea8bc0bd054" providerId="LiveId" clId="{C7C2A3F9-D693-4131-B9FA-BDDE52DE7EB7}" dt="2024-06-28T13:59:12.390" v="6074" actId="1076"/>
          <ac:picMkLst>
            <pc:docMk/>
            <pc:sldMk cId="2665726955" sldId="268"/>
            <ac:picMk id="1026" creationId="{98C2C8CD-1DBE-4B46-7D1C-BC5006E2289A}"/>
          </ac:picMkLst>
        </pc:picChg>
        <pc:picChg chg="mod">
          <ac:chgData name="Tomotaka Kuroda" userId="6ccceea8bc0bd054" providerId="LiveId" clId="{C7C2A3F9-D693-4131-B9FA-BDDE52DE7EB7}" dt="2024-06-28T13:59:12.390" v="6074" actId="1076"/>
          <ac:picMkLst>
            <pc:docMk/>
            <pc:sldMk cId="2665726955" sldId="268"/>
            <ac:picMk id="1031" creationId="{356E6E0C-4C7D-C18D-D3D4-024DEBD8B849}"/>
          </ac:picMkLst>
        </pc:picChg>
        <pc:picChg chg="mod">
          <ac:chgData name="Tomotaka Kuroda" userId="6ccceea8bc0bd054" providerId="LiveId" clId="{C7C2A3F9-D693-4131-B9FA-BDDE52DE7EB7}" dt="2024-06-28T13:59:12.390" v="6074" actId="1076"/>
          <ac:picMkLst>
            <pc:docMk/>
            <pc:sldMk cId="2665726955" sldId="268"/>
            <ac:picMk id="1032" creationId="{F876FB4F-ECF0-C833-2D25-6A219050B034}"/>
          </ac:picMkLst>
        </pc:picChg>
        <pc:picChg chg="mod">
          <ac:chgData name="Tomotaka Kuroda" userId="6ccceea8bc0bd054" providerId="LiveId" clId="{C7C2A3F9-D693-4131-B9FA-BDDE52DE7EB7}" dt="2024-06-28T13:59:12.390" v="6074" actId="1076"/>
          <ac:picMkLst>
            <pc:docMk/>
            <pc:sldMk cId="2665726955" sldId="268"/>
            <ac:picMk id="1033" creationId="{31085600-F259-A4CE-99F6-3FBF9FFA3E66}"/>
          </ac:picMkLst>
        </pc:picChg>
        <pc:picChg chg="mod">
          <ac:chgData name="Tomotaka Kuroda" userId="6ccceea8bc0bd054" providerId="LiveId" clId="{C7C2A3F9-D693-4131-B9FA-BDDE52DE7EB7}" dt="2024-06-28T13:59:12.390" v="6074" actId="1076"/>
          <ac:picMkLst>
            <pc:docMk/>
            <pc:sldMk cId="2665726955" sldId="268"/>
            <ac:picMk id="1036" creationId="{527F7230-29B7-A330-25B1-38F2A364598E}"/>
          </ac:picMkLst>
        </pc:picChg>
        <pc:picChg chg="mod">
          <ac:chgData name="Tomotaka Kuroda" userId="6ccceea8bc0bd054" providerId="LiveId" clId="{C7C2A3F9-D693-4131-B9FA-BDDE52DE7EB7}" dt="2024-06-28T13:59:12.390" v="6074" actId="1076"/>
          <ac:picMkLst>
            <pc:docMk/>
            <pc:sldMk cId="2665726955" sldId="268"/>
            <ac:picMk id="1037" creationId="{CABD8AB4-DBDD-6F9D-48F6-7E4E798481F8}"/>
          </ac:picMkLst>
        </pc:picChg>
        <pc:picChg chg="mod">
          <ac:chgData name="Tomotaka Kuroda" userId="6ccceea8bc0bd054" providerId="LiveId" clId="{C7C2A3F9-D693-4131-B9FA-BDDE52DE7EB7}" dt="2024-06-28T13:59:12.390" v="6074" actId="1076"/>
          <ac:picMkLst>
            <pc:docMk/>
            <pc:sldMk cId="2665726955" sldId="268"/>
            <ac:picMk id="1043" creationId="{D4523282-663C-07DB-285A-E5F40FF8E1A3}"/>
          </ac:picMkLst>
        </pc:picChg>
        <pc:picChg chg="del mod">
          <ac:chgData name="Tomotaka Kuroda" userId="6ccceea8bc0bd054" providerId="LiveId" clId="{C7C2A3F9-D693-4131-B9FA-BDDE52DE7EB7}" dt="2024-06-28T14:03:52.717" v="6138" actId="478"/>
          <ac:picMkLst>
            <pc:docMk/>
            <pc:sldMk cId="2665726955" sldId="268"/>
            <ac:picMk id="1050" creationId="{04DCB078-A543-4C2F-FE67-9D8F780F71F2}"/>
          </ac:picMkLst>
        </pc:picChg>
        <pc:picChg chg="mod">
          <ac:chgData name="Tomotaka Kuroda" userId="6ccceea8bc0bd054" providerId="LiveId" clId="{C7C2A3F9-D693-4131-B9FA-BDDE52DE7EB7}" dt="2024-06-28T14:14:11.595" v="6268" actId="1076"/>
          <ac:picMkLst>
            <pc:docMk/>
            <pc:sldMk cId="2665726955" sldId="268"/>
            <ac:picMk id="1055" creationId="{08510274-E710-18ED-D820-D300FAB0E0D7}"/>
          </ac:picMkLst>
        </pc:picChg>
        <pc:picChg chg="mod">
          <ac:chgData name="Tomotaka Kuroda" userId="6ccceea8bc0bd054" providerId="LiveId" clId="{C7C2A3F9-D693-4131-B9FA-BDDE52DE7EB7}" dt="2024-06-28T14:14:11.595" v="6268" actId="1076"/>
          <ac:picMkLst>
            <pc:docMk/>
            <pc:sldMk cId="2665726955" sldId="268"/>
            <ac:picMk id="1056" creationId="{3C0A27FF-D5FA-28E7-A628-ED60CF25B0EB}"/>
          </ac:picMkLst>
        </pc:picChg>
        <pc:picChg chg="mod">
          <ac:chgData name="Tomotaka Kuroda" userId="6ccceea8bc0bd054" providerId="LiveId" clId="{C7C2A3F9-D693-4131-B9FA-BDDE52DE7EB7}" dt="2024-06-28T14:14:11.595" v="6268" actId="1076"/>
          <ac:picMkLst>
            <pc:docMk/>
            <pc:sldMk cId="2665726955" sldId="268"/>
            <ac:picMk id="1059" creationId="{1140EE63-A0D6-BE6E-83DE-204504577ADB}"/>
          </ac:picMkLst>
        </pc:picChg>
        <pc:picChg chg="mod">
          <ac:chgData name="Tomotaka Kuroda" userId="6ccceea8bc0bd054" providerId="LiveId" clId="{C7C2A3F9-D693-4131-B9FA-BDDE52DE7EB7}" dt="2024-06-28T14:14:11.595" v="6268" actId="1076"/>
          <ac:picMkLst>
            <pc:docMk/>
            <pc:sldMk cId="2665726955" sldId="268"/>
            <ac:picMk id="1060" creationId="{CFF09A3C-DBDB-18FE-AC23-07D6B2CD2343}"/>
          </ac:picMkLst>
        </pc:picChg>
        <pc:picChg chg="mod">
          <ac:chgData name="Tomotaka Kuroda" userId="6ccceea8bc0bd054" providerId="LiveId" clId="{C7C2A3F9-D693-4131-B9FA-BDDE52DE7EB7}" dt="2024-06-28T14:14:11.595" v="6268" actId="1076"/>
          <ac:picMkLst>
            <pc:docMk/>
            <pc:sldMk cId="2665726955" sldId="268"/>
            <ac:picMk id="1061" creationId="{D5944191-9873-D4AD-8F92-22272456DBF6}"/>
          </ac:picMkLst>
        </pc:picChg>
        <pc:picChg chg="mod">
          <ac:chgData name="Tomotaka Kuroda" userId="6ccceea8bc0bd054" providerId="LiveId" clId="{C7C2A3F9-D693-4131-B9FA-BDDE52DE7EB7}" dt="2024-06-28T14:14:11.595" v="6268" actId="1076"/>
          <ac:picMkLst>
            <pc:docMk/>
            <pc:sldMk cId="2665726955" sldId="268"/>
            <ac:picMk id="1062" creationId="{C2D7A7A8-9232-B3FB-269C-7DF6A69B76E4}"/>
          </ac:picMkLst>
        </pc:picChg>
        <pc:picChg chg="add del mod">
          <ac:chgData name="Tomotaka Kuroda" userId="6ccceea8bc0bd054" providerId="LiveId" clId="{C7C2A3F9-D693-4131-B9FA-BDDE52DE7EB7}" dt="2024-06-28T13:05:21.686" v="5360" actId="478"/>
          <ac:picMkLst>
            <pc:docMk/>
            <pc:sldMk cId="2665726955" sldId="268"/>
            <ac:picMk id="3074" creationId="{507E8200-5252-5E0E-FD57-BAE1BAA6A062}"/>
          </ac:picMkLst>
        </pc:picChg>
        <pc:picChg chg="add mod">
          <ac:chgData name="Tomotaka Kuroda" userId="6ccceea8bc0bd054" providerId="LiveId" clId="{C7C2A3F9-D693-4131-B9FA-BDDE52DE7EB7}" dt="2024-06-28T14:11:05.450" v="6220" actId="164"/>
          <ac:picMkLst>
            <pc:docMk/>
            <pc:sldMk cId="2665726955" sldId="268"/>
            <ac:picMk id="6214" creationId="{92F4DAFF-D186-B6C8-F60E-FF57D63E9A5D}"/>
          </ac:picMkLst>
        </pc:picChg>
        <pc:picChg chg="add mod">
          <ac:chgData name="Tomotaka Kuroda" userId="6ccceea8bc0bd054" providerId="LiveId" clId="{C7C2A3F9-D693-4131-B9FA-BDDE52DE7EB7}" dt="2024-06-28T14:11:05.450" v="6220" actId="164"/>
          <ac:picMkLst>
            <pc:docMk/>
            <pc:sldMk cId="2665726955" sldId="268"/>
            <ac:picMk id="6216" creationId="{162C93A1-03F9-B3D9-3882-938B906F3C52}"/>
          </ac:picMkLst>
        </pc:picChg>
        <pc:picChg chg="add del mod">
          <ac:chgData name="Tomotaka Kuroda" userId="6ccceea8bc0bd054" providerId="LiveId" clId="{C7C2A3F9-D693-4131-B9FA-BDDE52DE7EB7}" dt="2024-06-28T13:14:10.574" v="5480" actId="478"/>
          <ac:picMkLst>
            <pc:docMk/>
            <pc:sldMk cId="2665726955" sldId="268"/>
            <ac:picMk id="7170" creationId="{4CA6566A-00F6-B058-445F-365287FDDBFB}"/>
          </ac:picMkLst>
        </pc:picChg>
        <pc:picChg chg="add del mod">
          <ac:chgData name="Tomotaka Kuroda" userId="6ccceea8bc0bd054" providerId="LiveId" clId="{C7C2A3F9-D693-4131-B9FA-BDDE52DE7EB7}" dt="2024-06-28T13:51:20.303" v="6026" actId="478"/>
          <ac:picMkLst>
            <pc:docMk/>
            <pc:sldMk cId="2665726955" sldId="268"/>
            <ac:picMk id="7185" creationId="{AD13949D-158C-B98D-6AC4-DA1F03D3D6B8}"/>
          </ac:picMkLst>
        </pc:picChg>
        <pc:picChg chg="add del mod">
          <ac:chgData name="Tomotaka Kuroda" userId="6ccceea8bc0bd054" providerId="LiveId" clId="{C7C2A3F9-D693-4131-B9FA-BDDE52DE7EB7}" dt="2024-06-24T14:30:04.705" v="663" actId="1076"/>
          <ac:picMkLst>
            <pc:docMk/>
            <pc:sldMk cId="2665726955" sldId="268"/>
            <ac:picMk id="7187" creationId="{C9AEBA15-DC5E-D017-A6C4-7102F28266D7}"/>
          </ac:picMkLst>
        </pc:picChg>
        <pc:picChg chg="mod">
          <ac:chgData name="Tomotaka Kuroda" userId="6ccceea8bc0bd054" providerId="LiveId" clId="{C7C2A3F9-D693-4131-B9FA-BDDE52DE7EB7}" dt="2024-06-28T13:31:30.658" v="5719" actId="1076"/>
          <ac:picMkLst>
            <pc:docMk/>
            <pc:sldMk cId="2665726955" sldId="268"/>
            <ac:picMk id="7191" creationId="{659BB845-0B3D-2C14-CADD-185563430BCB}"/>
          </ac:picMkLst>
        </pc:picChg>
        <pc:picChg chg="mod">
          <ac:chgData name="Tomotaka Kuroda" userId="6ccceea8bc0bd054" providerId="LiveId" clId="{C7C2A3F9-D693-4131-B9FA-BDDE52DE7EB7}" dt="2024-06-28T13:31:30.658" v="5719" actId="1076"/>
          <ac:picMkLst>
            <pc:docMk/>
            <pc:sldMk cId="2665726955" sldId="268"/>
            <ac:picMk id="7192" creationId="{1D12C57C-D713-4262-DA35-5C5DC79FF0CA}"/>
          </ac:picMkLst>
        </pc:picChg>
        <pc:picChg chg="mod">
          <ac:chgData name="Tomotaka Kuroda" userId="6ccceea8bc0bd054" providerId="LiveId" clId="{C7C2A3F9-D693-4131-B9FA-BDDE52DE7EB7}" dt="2024-06-28T13:31:30.658" v="5719" actId="1076"/>
          <ac:picMkLst>
            <pc:docMk/>
            <pc:sldMk cId="2665726955" sldId="268"/>
            <ac:picMk id="7199" creationId="{AAC69896-BD63-9486-A353-018F4B5BE2CE}"/>
          </ac:picMkLst>
        </pc:picChg>
        <pc:picChg chg="mod">
          <ac:chgData name="Tomotaka Kuroda" userId="6ccceea8bc0bd054" providerId="LiveId" clId="{C7C2A3F9-D693-4131-B9FA-BDDE52DE7EB7}" dt="2024-06-28T13:31:30.658" v="5719" actId="1076"/>
          <ac:picMkLst>
            <pc:docMk/>
            <pc:sldMk cId="2665726955" sldId="268"/>
            <ac:picMk id="7200" creationId="{308A13B5-64D2-D7DB-8908-4DC5672A533D}"/>
          </ac:picMkLst>
        </pc:picChg>
        <pc:picChg chg="mod">
          <ac:chgData name="Tomotaka Kuroda" userId="6ccceea8bc0bd054" providerId="LiveId" clId="{C7C2A3F9-D693-4131-B9FA-BDDE52DE7EB7}" dt="2024-06-28T13:31:30.658" v="5719" actId="1076"/>
          <ac:picMkLst>
            <pc:docMk/>
            <pc:sldMk cId="2665726955" sldId="268"/>
            <ac:picMk id="7201" creationId="{21EB4A63-DBA3-422D-34AB-E423018C23EC}"/>
          </ac:picMkLst>
        </pc:picChg>
        <pc:picChg chg="mod">
          <ac:chgData name="Tomotaka Kuroda" userId="6ccceea8bc0bd054" providerId="LiveId" clId="{C7C2A3F9-D693-4131-B9FA-BDDE52DE7EB7}" dt="2024-06-28T13:31:30.658" v="5719" actId="1076"/>
          <ac:picMkLst>
            <pc:docMk/>
            <pc:sldMk cId="2665726955" sldId="268"/>
            <ac:picMk id="7204" creationId="{8154DB57-8D77-4541-CDF2-9ECA36035A5D}"/>
          </ac:picMkLst>
        </pc:picChg>
        <pc:picChg chg="mod">
          <ac:chgData name="Tomotaka Kuroda" userId="6ccceea8bc0bd054" providerId="LiveId" clId="{C7C2A3F9-D693-4131-B9FA-BDDE52DE7EB7}" dt="2024-06-28T13:31:30.658" v="5719" actId="1076"/>
          <ac:picMkLst>
            <pc:docMk/>
            <pc:sldMk cId="2665726955" sldId="268"/>
            <ac:picMk id="7205" creationId="{716A52C6-27B2-784E-784B-726E504E7E81}"/>
          </ac:picMkLst>
        </pc:picChg>
        <pc:picChg chg="add mod">
          <ac:chgData name="Tomotaka Kuroda" userId="6ccceea8bc0bd054" providerId="LiveId" clId="{C7C2A3F9-D693-4131-B9FA-BDDE52DE7EB7}" dt="2024-06-24T14:30:01.295" v="654" actId="1076"/>
          <ac:picMkLst>
            <pc:docMk/>
            <pc:sldMk cId="2665726955" sldId="268"/>
            <ac:picMk id="7208" creationId="{C9AEBA15-DC5E-D017-A6C4-7102F28266D7}"/>
          </ac:picMkLst>
        </pc:picChg>
        <pc:picChg chg="add del mod">
          <ac:chgData name="Tomotaka Kuroda" userId="6ccceea8bc0bd054" providerId="LiveId" clId="{C7C2A3F9-D693-4131-B9FA-BDDE52DE7EB7}" dt="2024-06-28T13:05:21.686" v="5360" actId="478"/>
          <ac:picMkLst>
            <pc:docMk/>
            <pc:sldMk cId="2665726955" sldId="268"/>
            <ac:picMk id="7225" creationId="{C9AEBA15-DC5E-D017-A6C4-7102F28266D7}"/>
          </ac:picMkLst>
        </pc:picChg>
        <pc:picChg chg="add del mod">
          <ac:chgData name="Tomotaka Kuroda" userId="6ccceea8bc0bd054" providerId="LiveId" clId="{C7C2A3F9-D693-4131-B9FA-BDDE52DE7EB7}" dt="2024-06-28T13:05:21.686" v="5360" actId="478"/>
          <ac:picMkLst>
            <pc:docMk/>
            <pc:sldMk cId="2665726955" sldId="268"/>
            <ac:picMk id="7227" creationId="{C715712C-0361-6937-BD5F-B92A7146FABB}"/>
          </ac:picMkLst>
        </pc:picChg>
        <pc:picChg chg="add del mod">
          <ac:chgData name="Tomotaka Kuroda" userId="6ccceea8bc0bd054" providerId="LiveId" clId="{C7C2A3F9-D693-4131-B9FA-BDDE52DE7EB7}" dt="2024-06-28T13:05:21.686" v="5360" actId="478"/>
          <ac:picMkLst>
            <pc:docMk/>
            <pc:sldMk cId="2665726955" sldId="268"/>
            <ac:picMk id="7228" creationId="{59CE94AE-BD33-3623-B868-BBEE7D8CABE5}"/>
          </ac:picMkLst>
        </pc:picChg>
        <pc:picChg chg="mod">
          <ac:chgData name="Tomotaka Kuroda" userId="6ccceea8bc0bd054" providerId="LiveId" clId="{C7C2A3F9-D693-4131-B9FA-BDDE52DE7EB7}" dt="2024-06-28T13:31:30.658" v="5719" actId="1076"/>
          <ac:picMkLst>
            <pc:docMk/>
            <pc:sldMk cId="2665726955" sldId="268"/>
            <ac:picMk id="7231" creationId="{522DCB32-C557-4D29-1FEE-9FA62FC11344}"/>
          </ac:picMkLst>
        </pc:picChg>
        <pc:picChg chg="add del mod">
          <ac:chgData name="Tomotaka Kuroda" userId="6ccceea8bc0bd054" providerId="LiveId" clId="{C7C2A3F9-D693-4131-B9FA-BDDE52DE7EB7}" dt="2024-06-28T13:41:32.607" v="5891" actId="478"/>
          <ac:picMkLst>
            <pc:docMk/>
            <pc:sldMk cId="2665726955" sldId="268"/>
            <ac:picMk id="8195" creationId="{DC40112E-7552-BC12-D780-21F7F667CE62}"/>
          </ac:picMkLst>
        </pc:picChg>
        <pc:picChg chg="add mod">
          <ac:chgData name="Tomotaka Kuroda" userId="6ccceea8bc0bd054" providerId="LiveId" clId="{C7C2A3F9-D693-4131-B9FA-BDDE52DE7EB7}" dt="2024-06-28T13:36:57.502" v="5769" actId="1076"/>
          <ac:picMkLst>
            <pc:docMk/>
            <pc:sldMk cId="2665726955" sldId="268"/>
            <ac:picMk id="8196" creationId="{C9C7E229-3205-8789-6FB2-D8E1705E508F}"/>
          </ac:picMkLst>
        </pc:picChg>
        <pc:picChg chg="add mod">
          <ac:chgData name="Tomotaka Kuroda" userId="6ccceea8bc0bd054" providerId="LiveId" clId="{C7C2A3F9-D693-4131-B9FA-BDDE52DE7EB7}" dt="2024-06-28T13:48:27.650" v="6025" actId="1076"/>
          <ac:picMkLst>
            <pc:docMk/>
            <pc:sldMk cId="2665726955" sldId="268"/>
            <ac:picMk id="8233" creationId="{6EFA6B4E-7E4C-E8DB-FAC5-441391D59080}"/>
          </ac:picMkLst>
        </pc:picChg>
        <pc:picChg chg="add del mod">
          <ac:chgData name="Tomotaka Kuroda" userId="6ccceea8bc0bd054" providerId="LiveId" clId="{C7C2A3F9-D693-4131-B9FA-BDDE52DE7EB7}" dt="2024-06-28T13:40:44.303" v="5881" actId="478"/>
          <ac:picMkLst>
            <pc:docMk/>
            <pc:sldMk cId="2665726955" sldId="268"/>
            <ac:picMk id="8234" creationId="{D8FDA20C-25F7-C7CA-61BF-728829C5E309}"/>
          </ac:picMkLst>
        </pc:picChg>
        <pc:picChg chg="add del mod">
          <ac:chgData name="Tomotaka Kuroda" userId="6ccceea8bc0bd054" providerId="LiveId" clId="{C7C2A3F9-D693-4131-B9FA-BDDE52DE7EB7}" dt="2024-06-28T13:45:52.798" v="5985" actId="478"/>
          <ac:picMkLst>
            <pc:docMk/>
            <pc:sldMk cId="2665726955" sldId="268"/>
            <ac:picMk id="8237" creationId="{8B314C82-D200-F280-D936-F061A35781FC}"/>
          </ac:picMkLst>
        </pc:picChg>
        <pc:picChg chg="add mod">
          <ac:chgData name="Tomotaka Kuroda" userId="6ccceea8bc0bd054" providerId="LiveId" clId="{C7C2A3F9-D693-4131-B9FA-BDDE52DE7EB7}" dt="2024-06-28T13:43:10.827" v="5908" actId="1076"/>
          <ac:picMkLst>
            <pc:docMk/>
            <pc:sldMk cId="2665726955" sldId="268"/>
            <ac:picMk id="8238" creationId="{E89AFB48-7518-03C0-7AC8-4AE926A3818D}"/>
          </ac:picMkLst>
        </pc:picChg>
        <pc:picChg chg="add del mod">
          <ac:chgData name="Tomotaka Kuroda" userId="6ccceea8bc0bd054" providerId="LiveId" clId="{C7C2A3F9-D693-4131-B9FA-BDDE52DE7EB7}" dt="2024-06-28T13:44:30.511" v="5919" actId="478"/>
          <ac:picMkLst>
            <pc:docMk/>
            <pc:sldMk cId="2665726955" sldId="268"/>
            <ac:picMk id="8239" creationId="{8AEC6BE6-AA8C-B3A2-8DF9-174F31404B22}"/>
          </ac:picMkLst>
        </pc:picChg>
        <pc:picChg chg="add mod">
          <ac:chgData name="Tomotaka Kuroda" userId="6ccceea8bc0bd054" providerId="LiveId" clId="{C7C2A3F9-D693-4131-B9FA-BDDE52DE7EB7}" dt="2024-06-28T13:44:51.398" v="5927" actId="1076"/>
          <ac:picMkLst>
            <pc:docMk/>
            <pc:sldMk cId="2665726955" sldId="268"/>
            <ac:picMk id="8240" creationId="{9FE71ECE-C048-D244-32BB-FF9345159734}"/>
          </ac:picMkLst>
        </pc:picChg>
        <pc:picChg chg="add del mod">
          <ac:chgData name="Tomotaka Kuroda" userId="6ccceea8bc0bd054" providerId="LiveId" clId="{C7C2A3F9-D693-4131-B9FA-BDDE52DE7EB7}" dt="2024-06-28T13:44:41.551" v="5922" actId="478"/>
          <ac:picMkLst>
            <pc:docMk/>
            <pc:sldMk cId="2665726955" sldId="268"/>
            <ac:picMk id="8242" creationId="{2DBA3776-015B-E2F7-E62B-41663ACB5000}"/>
          </ac:picMkLst>
        </pc:picChg>
        <pc:picChg chg="add del mod">
          <ac:chgData name="Tomotaka Kuroda" userId="6ccceea8bc0bd054" providerId="LiveId" clId="{C7C2A3F9-D693-4131-B9FA-BDDE52DE7EB7}" dt="2024-06-28T13:55:00.191" v="6053" actId="478"/>
          <ac:picMkLst>
            <pc:docMk/>
            <pc:sldMk cId="2665726955" sldId="268"/>
            <ac:picMk id="8243" creationId="{D613FDA8-D270-EA36-EE1B-307BFA641014}"/>
          </ac:picMkLst>
        </pc:picChg>
        <pc:picChg chg="add mod">
          <ac:chgData name="Tomotaka Kuroda" userId="6ccceea8bc0bd054" providerId="LiveId" clId="{C7C2A3F9-D693-4131-B9FA-BDDE52DE7EB7}" dt="2024-06-28T13:51:36.625" v="6029" actId="1076"/>
          <ac:picMkLst>
            <pc:docMk/>
            <pc:sldMk cId="2665726955" sldId="268"/>
            <ac:picMk id="8248" creationId="{6484F5D2-FB13-C3BF-E2F5-71D282CF8456}"/>
          </ac:picMkLst>
        </pc:picChg>
        <pc:picChg chg="add mod">
          <ac:chgData name="Tomotaka Kuroda" userId="6ccceea8bc0bd054" providerId="LiveId" clId="{C7C2A3F9-D693-4131-B9FA-BDDE52DE7EB7}" dt="2024-06-28T14:00:09.282" v="6086" actId="1076"/>
          <ac:picMkLst>
            <pc:docMk/>
            <pc:sldMk cId="2665726955" sldId="268"/>
            <ac:picMk id="8249" creationId="{1D3D1930-6884-5B0B-D751-431398AFAE09}"/>
          </ac:picMkLst>
        </pc:picChg>
        <pc:picChg chg="add mod">
          <ac:chgData name="Tomotaka Kuroda" userId="6ccceea8bc0bd054" providerId="LiveId" clId="{C7C2A3F9-D693-4131-B9FA-BDDE52DE7EB7}" dt="2024-06-28T13:55:23.517" v="6059" actId="1076"/>
          <ac:picMkLst>
            <pc:docMk/>
            <pc:sldMk cId="2665726955" sldId="268"/>
            <ac:picMk id="8250" creationId="{FB1DF260-EF9E-D7B3-0063-8475B19ED4BD}"/>
          </ac:picMkLst>
        </pc:picChg>
        <pc:picChg chg="add mod">
          <ac:chgData name="Tomotaka Kuroda" userId="6ccceea8bc0bd054" providerId="LiveId" clId="{C7C2A3F9-D693-4131-B9FA-BDDE52DE7EB7}" dt="2024-06-28T13:54:28.536" v="6048" actId="1076"/>
          <ac:picMkLst>
            <pc:docMk/>
            <pc:sldMk cId="2665726955" sldId="268"/>
            <ac:picMk id="8251" creationId="{EE93DBAF-5B2D-FCC1-EF67-B0FCDF408F9C}"/>
          </ac:picMkLst>
        </pc:picChg>
        <pc:picChg chg="add mod">
          <ac:chgData name="Tomotaka Kuroda" userId="6ccceea8bc0bd054" providerId="LiveId" clId="{C7C2A3F9-D693-4131-B9FA-BDDE52DE7EB7}" dt="2024-06-28T13:55:25.954" v="6060" actId="1076"/>
          <ac:picMkLst>
            <pc:docMk/>
            <pc:sldMk cId="2665726955" sldId="268"/>
            <ac:picMk id="8252" creationId="{D2A97129-A8D5-6849-AAB9-65A7C59A20AB}"/>
          </ac:picMkLst>
        </pc:picChg>
        <pc:picChg chg="add del mod">
          <ac:chgData name="Tomotaka Kuroda" userId="6ccceea8bc0bd054" providerId="LiveId" clId="{C7C2A3F9-D693-4131-B9FA-BDDE52DE7EB7}" dt="2024-06-28T13:05:21.686" v="5360" actId="478"/>
          <ac:picMkLst>
            <pc:docMk/>
            <pc:sldMk cId="2665726955" sldId="268"/>
            <ac:picMk id="9220" creationId="{808097A1-C5E9-9C19-C55E-074E6A358C34}"/>
          </ac:picMkLst>
        </pc:picChg>
        <pc:picChg chg="add del mod">
          <ac:chgData name="Tomotaka Kuroda" userId="6ccceea8bc0bd054" providerId="LiveId" clId="{C7C2A3F9-D693-4131-B9FA-BDDE52DE7EB7}" dt="2024-06-28T13:05:21.686" v="5360" actId="478"/>
          <ac:picMkLst>
            <pc:docMk/>
            <pc:sldMk cId="2665726955" sldId="268"/>
            <ac:picMk id="9224" creationId="{1680B7E6-BD9A-098E-0606-EB796BEBD059}"/>
          </ac:picMkLst>
        </pc:picChg>
        <pc:picChg chg="add del mod">
          <ac:chgData name="Tomotaka Kuroda" userId="6ccceea8bc0bd054" providerId="LiveId" clId="{C7C2A3F9-D693-4131-B9FA-BDDE52DE7EB7}" dt="2024-06-28T13:05:21.686" v="5360" actId="478"/>
          <ac:picMkLst>
            <pc:docMk/>
            <pc:sldMk cId="2665726955" sldId="268"/>
            <ac:picMk id="9226" creationId="{F06A8DF1-C306-1E5C-538C-42DA61D5BF2D}"/>
          </ac:picMkLst>
        </pc:picChg>
        <pc:picChg chg="add del mod">
          <ac:chgData name="Tomotaka Kuroda" userId="6ccceea8bc0bd054" providerId="LiveId" clId="{C7C2A3F9-D693-4131-B9FA-BDDE52DE7EB7}" dt="2024-06-28T13:05:21.686" v="5360" actId="478"/>
          <ac:picMkLst>
            <pc:docMk/>
            <pc:sldMk cId="2665726955" sldId="268"/>
            <ac:picMk id="9228" creationId="{E2B0895C-32A0-0896-9E60-FBC337365F56}"/>
          </ac:picMkLst>
        </pc:picChg>
        <pc:picChg chg="add mod">
          <ac:chgData name="Tomotaka Kuroda" userId="6ccceea8bc0bd054" providerId="LiveId" clId="{C7C2A3F9-D693-4131-B9FA-BDDE52DE7EB7}" dt="2024-06-28T14:06:05.034" v="6166" actId="1076"/>
          <ac:picMkLst>
            <pc:docMk/>
            <pc:sldMk cId="2665726955" sldId="268"/>
            <ac:picMk id="9231" creationId="{F7237128-ACB0-61F4-D2E1-D0E4F295826B}"/>
          </ac:picMkLst>
        </pc:picChg>
        <pc:picChg chg="add mod">
          <ac:chgData name="Tomotaka Kuroda" userId="6ccceea8bc0bd054" providerId="LiveId" clId="{C7C2A3F9-D693-4131-B9FA-BDDE52DE7EB7}" dt="2024-06-28T14:05:56.267" v="6163" actId="1076"/>
          <ac:picMkLst>
            <pc:docMk/>
            <pc:sldMk cId="2665726955" sldId="268"/>
            <ac:picMk id="9232" creationId="{B24BC016-515C-CB12-1B1D-12C511466554}"/>
          </ac:picMkLst>
        </pc:picChg>
        <pc:picChg chg="add mod">
          <ac:chgData name="Tomotaka Kuroda" userId="6ccceea8bc0bd054" providerId="LiveId" clId="{C7C2A3F9-D693-4131-B9FA-BDDE52DE7EB7}" dt="2024-06-28T14:03:58.749" v="6140" actId="1076"/>
          <ac:picMkLst>
            <pc:docMk/>
            <pc:sldMk cId="2665726955" sldId="268"/>
            <ac:picMk id="9234" creationId="{4737882B-44E3-D890-09D0-2E74BB1E9750}"/>
          </ac:picMkLst>
        </pc:picChg>
        <pc:picChg chg="add mod">
          <ac:chgData name="Tomotaka Kuroda" userId="6ccceea8bc0bd054" providerId="LiveId" clId="{C7C2A3F9-D693-4131-B9FA-BDDE52DE7EB7}" dt="2024-06-28T14:07:06.622" v="6183" actId="14100"/>
          <ac:picMkLst>
            <pc:docMk/>
            <pc:sldMk cId="2665726955" sldId="268"/>
            <ac:picMk id="9246" creationId="{4F948267-B5FE-B7BB-35B7-C93B2DF8C402}"/>
          </ac:picMkLst>
        </pc:picChg>
        <pc:picChg chg="add mod">
          <ac:chgData name="Tomotaka Kuroda" userId="6ccceea8bc0bd054" providerId="LiveId" clId="{C7C2A3F9-D693-4131-B9FA-BDDE52DE7EB7}" dt="2024-06-28T14:06:59.409" v="6180" actId="1076"/>
          <ac:picMkLst>
            <pc:docMk/>
            <pc:sldMk cId="2665726955" sldId="268"/>
            <ac:picMk id="9247" creationId="{2055FB68-891D-90FB-7FE9-91DE5DA6DE44}"/>
          </ac:picMkLst>
        </pc:picChg>
        <pc:picChg chg="add mod">
          <ac:chgData name="Tomotaka Kuroda" userId="6ccceea8bc0bd054" providerId="LiveId" clId="{C7C2A3F9-D693-4131-B9FA-BDDE52DE7EB7}" dt="2024-06-28T14:08:11.800" v="6190" actId="1076"/>
          <ac:picMkLst>
            <pc:docMk/>
            <pc:sldMk cId="2665726955" sldId="268"/>
            <ac:picMk id="9250" creationId="{89CD3F72-6736-E31A-A682-66DD111C3C9A}"/>
          </ac:picMkLst>
        </pc:picChg>
        <pc:picChg chg="add mod">
          <ac:chgData name="Tomotaka Kuroda" userId="6ccceea8bc0bd054" providerId="LiveId" clId="{C7C2A3F9-D693-4131-B9FA-BDDE52DE7EB7}" dt="2024-06-28T14:08:50.757" v="6201" actId="1076"/>
          <ac:picMkLst>
            <pc:docMk/>
            <pc:sldMk cId="2665726955" sldId="268"/>
            <ac:picMk id="9251" creationId="{7C6F2668-7A73-6AF5-D0BD-77830B23C77E}"/>
          </ac:picMkLst>
        </pc:picChg>
        <pc:picChg chg="add del mod">
          <ac:chgData name="Tomotaka Kuroda" userId="6ccceea8bc0bd054" providerId="LiveId" clId="{C7C2A3F9-D693-4131-B9FA-BDDE52DE7EB7}" dt="2024-06-28T14:08:52.256" v="6202" actId="478"/>
          <ac:picMkLst>
            <pc:docMk/>
            <pc:sldMk cId="2665726955" sldId="268"/>
            <ac:picMk id="9254" creationId="{7F695434-FD22-B628-A016-AB391ED0AA86}"/>
          </ac:picMkLst>
        </pc:picChg>
        <pc:picChg chg="add del mod">
          <ac:chgData name="Tomotaka Kuroda" userId="6ccceea8bc0bd054" providerId="LiveId" clId="{C7C2A3F9-D693-4131-B9FA-BDDE52DE7EB7}" dt="2024-06-28T14:10:27.311" v="6210" actId="478"/>
          <ac:picMkLst>
            <pc:docMk/>
            <pc:sldMk cId="2665726955" sldId="268"/>
            <ac:picMk id="9261" creationId="{2CDE7429-F454-BD7A-7150-D7760517D59F}"/>
          </ac:picMkLst>
        </pc:picChg>
        <pc:picChg chg="add mod">
          <ac:chgData name="Tomotaka Kuroda" userId="6ccceea8bc0bd054" providerId="LiveId" clId="{C7C2A3F9-D693-4131-B9FA-BDDE52DE7EB7}" dt="2024-06-28T14:13:02.554" v="6245" actId="1076"/>
          <ac:picMkLst>
            <pc:docMk/>
            <pc:sldMk cId="2665726955" sldId="268"/>
            <ac:picMk id="9262" creationId="{4C84E327-0D27-86A5-0B81-4F82D6DDE56F}"/>
          </ac:picMkLst>
        </pc:picChg>
        <pc:picChg chg="add mod">
          <ac:chgData name="Tomotaka Kuroda" userId="6ccceea8bc0bd054" providerId="LiveId" clId="{C7C2A3F9-D693-4131-B9FA-BDDE52DE7EB7}" dt="2024-06-28T14:13:02.554" v="6245" actId="1076"/>
          <ac:picMkLst>
            <pc:docMk/>
            <pc:sldMk cId="2665726955" sldId="268"/>
            <ac:picMk id="9263" creationId="{32E91F28-8AD9-CB2B-0552-3FE0F62DEF70}"/>
          </ac:picMkLst>
        </pc:picChg>
        <pc:picChg chg="del mod">
          <ac:chgData name="Tomotaka Kuroda" userId="6ccceea8bc0bd054" providerId="LiveId" clId="{C7C2A3F9-D693-4131-B9FA-BDDE52DE7EB7}" dt="2024-06-28T14:11:52.144" v="6224" actId="478"/>
          <ac:picMkLst>
            <pc:docMk/>
            <pc:sldMk cId="2665726955" sldId="268"/>
            <ac:picMk id="9268" creationId="{98FEF19E-99A6-D4CD-D161-086E008FA888}"/>
          </ac:picMkLst>
        </pc:picChg>
        <pc:picChg chg="add del mod">
          <ac:chgData name="Tomotaka Kuroda" userId="6ccceea8bc0bd054" providerId="LiveId" clId="{C7C2A3F9-D693-4131-B9FA-BDDE52DE7EB7}" dt="2024-06-28T13:05:44.447" v="5374" actId="478"/>
          <ac:picMkLst>
            <pc:docMk/>
            <pc:sldMk cId="2665726955" sldId="268"/>
            <ac:picMk id="10242" creationId="{F8AA18C2-C1FB-F360-913D-31D951A44174}"/>
          </ac:picMkLst>
        </pc:picChg>
        <pc:picChg chg="add del mod">
          <ac:chgData name="Tomotaka Kuroda" userId="6ccceea8bc0bd054" providerId="LiveId" clId="{C7C2A3F9-D693-4131-B9FA-BDDE52DE7EB7}" dt="2024-06-28T13:05:31.804" v="5368" actId="478"/>
          <ac:picMkLst>
            <pc:docMk/>
            <pc:sldMk cId="2665726955" sldId="268"/>
            <ac:picMk id="10248" creationId="{049A8164-BCBD-5011-5DF7-6F9B4D2DFF34}"/>
          </ac:picMkLst>
        </pc:picChg>
        <pc:picChg chg="add del mod">
          <ac:chgData name="Tomotaka Kuroda" userId="6ccceea8bc0bd054" providerId="LiveId" clId="{C7C2A3F9-D693-4131-B9FA-BDDE52DE7EB7}" dt="2024-06-28T13:05:21.686" v="5360" actId="478"/>
          <ac:picMkLst>
            <pc:docMk/>
            <pc:sldMk cId="2665726955" sldId="268"/>
            <ac:picMk id="10250" creationId="{E87BEF3C-EAB3-CE25-5C43-F45B1A08ACE8}"/>
          </ac:picMkLst>
        </pc:picChg>
        <pc:cxnChg chg="add mod">
          <ac:chgData name="Tomotaka Kuroda" userId="6ccceea8bc0bd054" providerId="LiveId" clId="{C7C2A3F9-D693-4131-B9FA-BDDE52DE7EB7}" dt="2024-06-28T13:11:02.205" v="5463" actId="1076"/>
          <ac:cxnSpMkLst>
            <pc:docMk/>
            <pc:sldMk cId="2665726955" sldId="268"/>
            <ac:cxnSpMk id="16" creationId="{2AEC1DF9-E0A8-B807-51D0-9A885B147E40}"/>
          </ac:cxnSpMkLst>
        </pc:cxnChg>
        <pc:cxnChg chg="add mod">
          <ac:chgData name="Tomotaka Kuroda" userId="6ccceea8bc0bd054" providerId="LiveId" clId="{C7C2A3F9-D693-4131-B9FA-BDDE52DE7EB7}" dt="2024-06-28T13:11:06.333" v="5465" actId="1076"/>
          <ac:cxnSpMkLst>
            <pc:docMk/>
            <pc:sldMk cId="2665726955" sldId="268"/>
            <ac:cxnSpMk id="24" creationId="{E47BDC4D-BD2B-AA66-7A73-619B6ACA564A}"/>
          </ac:cxnSpMkLst>
        </pc:cxnChg>
        <pc:cxnChg chg="add mod">
          <ac:chgData name="Tomotaka Kuroda" userId="6ccceea8bc0bd054" providerId="LiveId" clId="{C7C2A3F9-D693-4131-B9FA-BDDE52DE7EB7}" dt="2024-06-28T13:11:18.239" v="5467" actId="1076"/>
          <ac:cxnSpMkLst>
            <pc:docMk/>
            <pc:sldMk cId="2665726955" sldId="268"/>
            <ac:cxnSpMk id="33" creationId="{3A53FDFE-1579-CFA9-6930-E6B4DBBC3B41}"/>
          </ac:cxnSpMkLst>
        </pc:cxnChg>
        <pc:cxnChg chg="add mod">
          <ac:chgData name="Tomotaka Kuroda" userId="6ccceea8bc0bd054" providerId="LiveId" clId="{C7C2A3F9-D693-4131-B9FA-BDDE52DE7EB7}" dt="2024-06-28T13:11:18.239" v="5467" actId="1076"/>
          <ac:cxnSpMkLst>
            <pc:docMk/>
            <pc:sldMk cId="2665726955" sldId="268"/>
            <ac:cxnSpMk id="34" creationId="{C3C874F3-85F7-EABF-2CD5-786A7841C539}"/>
          </ac:cxnSpMkLst>
        </pc:cxnChg>
        <pc:cxnChg chg="add mod">
          <ac:chgData name="Tomotaka Kuroda" userId="6ccceea8bc0bd054" providerId="LiveId" clId="{C7C2A3F9-D693-4131-B9FA-BDDE52DE7EB7}" dt="2024-06-28T13:11:23.198" v="5469" actId="1076"/>
          <ac:cxnSpMkLst>
            <pc:docMk/>
            <pc:sldMk cId="2665726955" sldId="268"/>
            <ac:cxnSpMk id="35" creationId="{687A7EB8-308B-13D2-9BDE-163DDF156698}"/>
          </ac:cxnSpMkLst>
        </pc:cxnChg>
        <pc:cxnChg chg="add mod">
          <ac:chgData name="Tomotaka Kuroda" userId="6ccceea8bc0bd054" providerId="LiveId" clId="{C7C2A3F9-D693-4131-B9FA-BDDE52DE7EB7}" dt="2024-06-28T13:11:23.198" v="5469" actId="1076"/>
          <ac:cxnSpMkLst>
            <pc:docMk/>
            <pc:sldMk cId="2665726955" sldId="268"/>
            <ac:cxnSpMk id="36" creationId="{1B617FFD-4519-F651-6412-2B46B1CC78C2}"/>
          </ac:cxnSpMkLst>
        </pc:cxnChg>
        <pc:cxnChg chg="mod">
          <ac:chgData name="Tomotaka Kuroda" userId="6ccceea8bc0bd054" providerId="LiveId" clId="{C7C2A3F9-D693-4131-B9FA-BDDE52DE7EB7}" dt="2024-06-24T14:48:56.393" v="809" actId="1076"/>
          <ac:cxnSpMkLst>
            <pc:docMk/>
            <pc:sldMk cId="2665726955" sldId="268"/>
            <ac:cxnSpMk id="51" creationId="{8E1CFDF3-3883-3E2B-D9AE-3A1D968F772F}"/>
          </ac:cxnSpMkLst>
        </pc:cxnChg>
        <pc:cxnChg chg="mod">
          <ac:chgData name="Tomotaka Kuroda" userId="6ccceea8bc0bd054" providerId="LiveId" clId="{C7C2A3F9-D693-4131-B9FA-BDDE52DE7EB7}" dt="2024-06-24T14:48:56.393" v="809" actId="1076"/>
          <ac:cxnSpMkLst>
            <pc:docMk/>
            <pc:sldMk cId="2665726955" sldId="268"/>
            <ac:cxnSpMk id="52" creationId="{1D849F88-78BA-E263-E8B0-A91A5D7094D8}"/>
          </ac:cxnSpMkLst>
        </pc:cxnChg>
        <pc:cxnChg chg="add del mod">
          <ac:chgData name="Tomotaka Kuroda" userId="6ccceea8bc0bd054" providerId="LiveId" clId="{C7C2A3F9-D693-4131-B9FA-BDDE52DE7EB7}" dt="2024-06-24T14:30:04.705" v="663" actId="1076"/>
          <ac:cxnSpMkLst>
            <pc:docMk/>
            <pc:sldMk cId="2665726955" sldId="268"/>
            <ac:cxnSpMk id="58" creationId="{C80CCA63-2847-CABE-A175-69291E183A04}"/>
          </ac:cxnSpMkLst>
        </pc:cxnChg>
        <pc:cxnChg chg="mod">
          <ac:chgData name="Tomotaka Kuroda" userId="6ccceea8bc0bd054" providerId="LiveId" clId="{C7C2A3F9-D693-4131-B9FA-BDDE52DE7EB7}" dt="2024-06-24T14:48:40.281" v="806" actId="1076"/>
          <ac:cxnSpMkLst>
            <pc:docMk/>
            <pc:sldMk cId="2665726955" sldId="268"/>
            <ac:cxnSpMk id="60" creationId="{FA4A6E44-E4D8-9A9E-E0AB-DACD680DCE05}"/>
          </ac:cxnSpMkLst>
        </pc:cxnChg>
        <pc:cxnChg chg="mod">
          <ac:chgData name="Tomotaka Kuroda" userId="6ccceea8bc0bd054" providerId="LiveId" clId="{C7C2A3F9-D693-4131-B9FA-BDDE52DE7EB7}" dt="2024-06-28T13:59:12.390" v="6074" actId="1076"/>
          <ac:cxnSpMkLst>
            <pc:docMk/>
            <pc:sldMk cId="2665726955" sldId="268"/>
            <ac:cxnSpMk id="1029" creationId="{33DD90CB-29BB-0639-0F46-A69B60815D6D}"/>
          </ac:cxnSpMkLst>
        </pc:cxnChg>
        <pc:cxnChg chg="mod">
          <ac:chgData name="Tomotaka Kuroda" userId="6ccceea8bc0bd054" providerId="LiveId" clId="{C7C2A3F9-D693-4131-B9FA-BDDE52DE7EB7}" dt="2024-06-28T13:59:12.390" v="6074" actId="1076"/>
          <ac:cxnSpMkLst>
            <pc:docMk/>
            <pc:sldMk cId="2665726955" sldId="268"/>
            <ac:cxnSpMk id="1030" creationId="{B2E5CDAA-FFB6-8B92-D263-96C0CB5643EF}"/>
          </ac:cxnSpMkLst>
        </pc:cxnChg>
        <pc:cxnChg chg="mod">
          <ac:chgData name="Tomotaka Kuroda" userId="6ccceea8bc0bd054" providerId="LiveId" clId="{C7C2A3F9-D693-4131-B9FA-BDDE52DE7EB7}" dt="2024-06-28T13:59:12.390" v="6074" actId="1076"/>
          <ac:cxnSpMkLst>
            <pc:docMk/>
            <pc:sldMk cId="2665726955" sldId="268"/>
            <ac:cxnSpMk id="1038" creationId="{54DB21B3-E711-6242-920A-6AA8772EB7E6}"/>
          </ac:cxnSpMkLst>
        </pc:cxnChg>
        <pc:cxnChg chg="mod">
          <ac:chgData name="Tomotaka Kuroda" userId="6ccceea8bc0bd054" providerId="LiveId" clId="{C7C2A3F9-D693-4131-B9FA-BDDE52DE7EB7}" dt="2024-06-28T13:59:12.390" v="6074" actId="1076"/>
          <ac:cxnSpMkLst>
            <pc:docMk/>
            <pc:sldMk cId="2665726955" sldId="268"/>
            <ac:cxnSpMk id="1039" creationId="{E5CA37EB-DC19-1593-864A-A7510ED1F470}"/>
          </ac:cxnSpMkLst>
        </pc:cxnChg>
        <pc:cxnChg chg="mod">
          <ac:chgData name="Tomotaka Kuroda" userId="6ccceea8bc0bd054" providerId="LiveId" clId="{C7C2A3F9-D693-4131-B9FA-BDDE52DE7EB7}" dt="2024-06-28T13:59:12.390" v="6074" actId="1076"/>
          <ac:cxnSpMkLst>
            <pc:docMk/>
            <pc:sldMk cId="2665726955" sldId="268"/>
            <ac:cxnSpMk id="1040" creationId="{E1398E70-883C-0CE2-A964-A6DA57AAA397}"/>
          </ac:cxnSpMkLst>
        </pc:cxnChg>
        <pc:cxnChg chg="mod">
          <ac:chgData name="Tomotaka Kuroda" userId="6ccceea8bc0bd054" providerId="LiveId" clId="{C7C2A3F9-D693-4131-B9FA-BDDE52DE7EB7}" dt="2024-06-28T13:59:12.390" v="6074" actId="1076"/>
          <ac:cxnSpMkLst>
            <pc:docMk/>
            <pc:sldMk cId="2665726955" sldId="268"/>
            <ac:cxnSpMk id="1041" creationId="{96AE97FE-08BD-CF1C-68BD-867D3ED0AAED}"/>
          </ac:cxnSpMkLst>
        </pc:cxnChg>
        <pc:cxnChg chg="mod">
          <ac:chgData name="Tomotaka Kuroda" userId="6ccceea8bc0bd054" providerId="LiveId" clId="{C7C2A3F9-D693-4131-B9FA-BDDE52DE7EB7}" dt="2024-06-28T13:59:12.390" v="6074" actId="1076"/>
          <ac:cxnSpMkLst>
            <pc:docMk/>
            <pc:sldMk cId="2665726955" sldId="268"/>
            <ac:cxnSpMk id="1042" creationId="{D758829B-1141-77DD-E5D5-002F983F551C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46" creationId="{8C104573-A5CA-CD75-8396-B528F6D7665E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48" creationId="{DEFC4CBE-09FC-50F5-93EC-86DC2C6264E8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53" creationId="{13E2791A-2452-770A-79E4-921A0FC0CD47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54" creationId="{B8A0F5DB-370E-B05B-E1E7-5F4F098E5083}"/>
          </ac:cxnSpMkLst>
        </pc:cxnChg>
        <pc:cxnChg chg="mod">
          <ac:chgData name="Tomotaka Kuroda" userId="6ccceea8bc0bd054" providerId="LiveId" clId="{C7C2A3F9-D693-4131-B9FA-BDDE52DE7EB7}" dt="2024-06-28T14:14:21.485" v="6270" actId="14100"/>
          <ac:cxnSpMkLst>
            <pc:docMk/>
            <pc:sldMk cId="2665726955" sldId="268"/>
            <ac:cxnSpMk id="1063" creationId="{A8AAF1B2-0BDB-A654-BFCE-373888FC674E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65" creationId="{12BFF61F-AD07-3FEC-2183-AE008B25CFF7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66" creationId="{99E55DFE-0EBD-41F9-9E5E-072887FA1AC4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67" creationId="{B6B47179-C82D-44B8-566A-C95B3677F85B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68" creationId="{DF054748-B565-4063-766B-C7607EAC3AB9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69" creationId="{12031150-3C76-24BE-CC4B-B90C167E6506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71" creationId="{0952CD97-E7AF-F7BC-3664-AEC088B160CB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72" creationId="{20C90804-BB25-E79A-FF25-8A67DB612823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73" creationId="{C6C19DF0-7D96-DD3A-7170-85475DBE1071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74" creationId="{1B7EE6CA-2EEC-29EF-FBF8-30EFDC2D50CD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75" creationId="{C0A46156-D73F-963F-80D9-AA922E6742D7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76" creationId="{61FD86F9-329C-09AA-2E37-50FBFFB1F107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78" creationId="{C64B6B6F-1B23-C0A6-E167-A4609021C27F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79" creationId="{99A6078A-50A3-5FAC-6B76-CF00AD3BC05C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80" creationId="{9BFA71A1-0255-DE08-2415-27FE307037D1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81" creationId="{C6841B6F-C1F4-96EC-46E1-63A30D61F472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82" creationId="{F1765841-056C-6E50-DDAB-8C5735109A8F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83" creationId="{DDA2333A-1101-F531-06DB-EBD164D35F4A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84" creationId="{65FDF45B-08C8-DC84-B70A-969BCAC468A8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86" creationId="{E9B4D0F0-414F-DF54-4417-E35BE65B6F41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1087" creationId="{D2169AC5-8BBC-11A4-4657-D0F3B77594A3}"/>
          </ac:cxnSpMkLst>
        </pc:cxnChg>
        <pc:cxnChg chg="mod">
          <ac:chgData name="Tomotaka Kuroda" userId="6ccceea8bc0bd054" providerId="LiveId" clId="{C7C2A3F9-D693-4131-B9FA-BDDE52DE7EB7}" dt="2024-06-24T14:48:40.281" v="806" actId="1076"/>
          <ac:cxnSpMkLst>
            <pc:docMk/>
            <pc:sldMk cId="2665726955" sldId="268"/>
            <ac:cxnSpMk id="7173" creationId="{0F8F9DA6-8B36-FDE8-3D47-935FCE670BDB}"/>
          </ac:cxnSpMkLst>
        </pc:cxnChg>
        <pc:cxnChg chg="mod">
          <ac:chgData name="Tomotaka Kuroda" userId="6ccceea8bc0bd054" providerId="LiveId" clId="{C7C2A3F9-D693-4131-B9FA-BDDE52DE7EB7}" dt="2024-06-24T14:48:40.281" v="806" actId="1076"/>
          <ac:cxnSpMkLst>
            <pc:docMk/>
            <pc:sldMk cId="2665726955" sldId="268"/>
            <ac:cxnSpMk id="7174" creationId="{7C04B555-45B7-8DC3-F658-9B90929BEAFE}"/>
          </ac:cxnSpMkLst>
        </pc:cxnChg>
        <pc:cxnChg chg="mod">
          <ac:chgData name="Tomotaka Kuroda" userId="6ccceea8bc0bd054" providerId="LiveId" clId="{C7C2A3F9-D693-4131-B9FA-BDDE52DE7EB7}" dt="2024-06-24T14:48:40.281" v="806" actId="1076"/>
          <ac:cxnSpMkLst>
            <pc:docMk/>
            <pc:sldMk cId="2665726955" sldId="268"/>
            <ac:cxnSpMk id="7175" creationId="{39FCD981-93F8-F8A4-06E6-6B36F669D95A}"/>
          </ac:cxnSpMkLst>
        </pc:cxnChg>
        <pc:cxnChg chg="mod">
          <ac:chgData name="Tomotaka Kuroda" userId="6ccceea8bc0bd054" providerId="LiveId" clId="{C7C2A3F9-D693-4131-B9FA-BDDE52DE7EB7}" dt="2024-06-24T14:48:40.281" v="806" actId="1076"/>
          <ac:cxnSpMkLst>
            <pc:docMk/>
            <pc:sldMk cId="2665726955" sldId="268"/>
            <ac:cxnSpMk id="7176" creationId="{31564680-9695-8F72-E862-E6E841807956}"/>
          </ac:cxnSpMkLst>
        </pc:cxnChg>
        <pc:cxnChg chg="mod">
          <ac:chgData name="Tomotaka Kuroda" userId="6ccceea8bc0bd054" providerId="LiveId" clId="{C7C2A3F9-D693-4131-B9FA-BDDE52DE7EB7}" dt="2024-06-24T14:48:40.281" v="806" actId="1076"/>
          <ac:cxnSpMkLst>
            <pc:docMk/>
            <pc:sldMk cId="2665726955" sldId="268"/>
            <ac:cxnSpMk id="7177" creationId="{D8D4902F-68EA-AFD1-7AA6-23BD45D40C37}"/>
          </ac:cxnSpMkLst>
        </pc:cxnChg>
        <pc:cxnChg chg="mod">
          <ac:chgData name="Tomotaka Kuroda" userId="6ccceea8bc0bd054" providerId="LiveId" clId="{C7C2A3F9-D693-4131-B9FA-BDDE52DE7EB7}" dt="2024-06-24T14:48:40.281" v="806" actId="1076"/>
          <ac:cxnSpMkLst>
            <pc:docMk/>
            <pc:sldMk cId="2665726955" sldId="268"/>
            <ac:cxnSpMk id="7178" creationId="{9505DEC8-D579-B128-905A-C5E25D488DB5}"/>
          </ac:cxnSpMkLst>
        </pc:cxnChg>
        <pc:cxnChg chg="mod">
          <ac:chgData name="Tomotaka Kuroda" userId="6ccceea8bc0bd054" providerId="LiveId" clId="{C7C2A3F9-D693-4131-B9FA-BDDE52DE7EB7}" dt="2024-06-24T14:48:40.281" v="806" actId="1076"/>
          <ac:cxnSpMkLst>
            <pc:docMk/>
            <pc:sldMk cId="2665726955" sldId="268"/>
            <ac:cxnSpMk id="7179" creationId="{48D251E3-A2E5-3234-DC01-05613DD1E932}"/>
          </ac:cxnSpMkLst>
        </pc:cxnChg>
        <pc:cxnChg chg="mod">
          <ac:chgData name="Tomotaka Kuroda" userId="6ccceea8bc0bd054" providerId="LiveId" clId="{C7C2A3F9-D693-4131-B9FA-BDDE52DE7EB7}" dt="2024-06-24T14:48:40.281" v="806" actId="1076"/>
          <ac:cxnSpMkLst>
            <pc:docMk/>
            <pc:sldMk cId="2665726955" sldId="268"/>
            <ac:cxnSpMk id="7181" creationId="{8C0C06FA-E02D-4697-70CF-DAFCF5143E52}"/>
          </ac:cxnSpMkLst>
        </pc:cxnChg>
        <pc:cxnChg chg="mod">
          <ac:chgData name="Tomotaka Kuroda" userId="6ccceea8bc0bd054" providerId="LiveId" clId="{C7C2A3F9-D693-4131-B9FA-BDDE52DE7EB7}" dt="2024-06-24T14:48:40.281" v="806" actId="1076"/>
          <ac:cxnSpMkLst>
            <pc:docMk/>
            <pc:sldMk cId="2665726955" sldId="268"/>
            <ac:cxnSpMk id="7182" creationId="{5B3CE376-9F6E-F17E-C07C-84FD3E16BA78}"/>
          </ac:cxnSpMkLst>
        </pc:cxnChg>
        <pc:cxnChg chg="mod">
          <ac:chgData name="Tomotaka Kuroda" userId="6ccceea8bc0bd054" providerId="LiveId" clId="{C7C2A3F9-D693-4131-B9FA-BDDE52DE7EB7}" dt="2024-06-24T14:48:40.281" v="806" actId="1076"/>
          <ac:cxnSpMkLst>
            <pc:docMk/>
            <pc:sldMk cId="2665726955" sldId="268"/>
            <ac:cxnSpMk id="7183" creationId="{E478E6FA-B440-33AE-1E27-15733AE6E414}"/>
          </ac:cxnSpMkLst>
        </pc:cxnChg>
        <pc:cxnChg chg="mod">
          <ac:chgData name="Tomotaka Kuroda" userId="6ccceea8bc0bd054" providerId="LiveId" clId="{C7C2A3F9-D693-4131-B9FA-BDDE52DE7EB7}" dt="2024-06-24T14:48:40.281" v="806" actId="1076"/>
          <ac:cxnSpMkLst>
            <pc:docMk/>
            <pc:sldMk cId="2665726955" sldId="268"/>
            <ac:cxnSpMk id="7184" creationId="{A87743E3-71A8-5463-BAD6-1C78AEC61B68}"/>
          </ac:cxnSpMkLst>
        </pc:cxnChg>
        <pc:cxnChg chg="mod">
          <ac:chgData name="Tomotaka Kuroda" userId="6ccceea8bc0bd054" providerId="LiveId" clId="{C7C2A3F9-D693-4131-B9FA-BDDE52DE7EB7}" dt="2024-06-28T13:31:30.658" v="5719" actId="1076"/>
          <ac:cxnSpMkLst>
            <pc:docMk/>
            <pc:sldMk cId="2665726955" sldId="268"/>
            <ac:cxnSpMk id="7188" creationId="{EE9483E5-0F79-D7EE-18F5-A73F5D81B44C}"/>
          </ac:cxnSpMkLst>
        </pc:cxnChg>
        <pc:cxnChg chg="mod">
          <ac:chgData name="Tomotaka Kuroda" userId="6ccceea8bc0bd054" providerId="LiveId" clId="{C7C2A3F9-D693-4131-B9FA-BDDE52DE7EB7}" dt="2024-06-28T13:31:30.658" v="5719" actId="1076"/>
          <ac:cxnSpMkLst>
            <pc:docMk/>
            <pc:sldMk cId="2665726955" sldId="268"/>
            <ac:cxnSpMk id="7189" creationId="{05F89F3C-281C-3813-DFEC-893CDF06ED51}"/>
          </ac:cxnSpMkLst>
        </pc:cxnChg>
        <pc:cxnChg chg="mod">
          <ac:chgData name="Tomotaka Kuroda" userId="6ccceea8bc0bd054" providerId="LiveId" clId="{C7C2A3F9-D693-4131-B9FA-BDDE52DE7EB7}" dt="2024-06-28T13:31:30.658" v="5719" actId="1076"/>
          <ac:cxnSpMkLst>
            <pc:docMk/>
            <pc:sldMk cId="2665726955" sldId="268"/>
            <ac:cxnSpMk id="7195" creationId="{07981620-3D78-9183-9068-83CFC1271B32}"/>
          </ac:cxnSpMkLst>
        </pc:cxnChg>
        <pc:cxnChg chg="mod">
          <ac:chgData name="Tomotaka Kuroda" userId="6ccceea8bc0bd054" providerId="LiveId" clId="{C7C2A3F9-D693-4131-B9FA-BDDE52DE7EB7}" dt="2024-06-28T13:31:30.658" v="5719" actId="1076"/>
          <ac:cxnSpMkLst>
            <pc:docMk/>
            <pc:sldMk cId="2665726955" sldId="268"/>
            <ac:cxnSpMk id="7196" creationId="{20DCBA17-C480-619B-E8C5-D0A3A1B49836}"/>
          </ac:cxnSpMkLst>
        </pc:cxnChg>
        <pc:cxnChg chg="add mod">
          <ac:chgData name="Tomotaka Kuroda" userId="6ccceea8bc0bd054" providerId="LiveId" clId="{C7C2A3F9-D693-4131-B9FA-BDDE52DE7EB7}" dt="2024-06-24T14:30:01.295" v="654" actId="1076"/>
          <ac:cxnSpMkLst>
            <pc:docMk/>
            <pc:sldMk cId="2665726955" sldId="268"/>
            <ac:cxnSpMk id="7200" creationId="{C80CCA63-2847-CABE-A175-69291E183A04}"/>
          </ac:cxnSpMkLst>
        </pc:cxnChg>
        <pc:cxnChg chg="mod">
          <ac:chgData name="Tomotaka Kuroda" userId="6ccceea8bc0bd054" providerId="LiveId" clId="{C7C2A3F9-D693-4131-B9FA-BDDE52DE7EB7}" dt="2024-06-28T13:31:30.658" v="5719" actId="1076"/>
          <ac:cxnSpMkLst>
            <pc:docMk/>
            <pc:sldMk cId="2665726955" sldId="268"/>
            <ac:cxnSpMk id="7206" creationId="{1CFD6045-C630-8E59-7233-FFC97E0C7EA4}"/>
          </ac:cxnSpMkLst>
        </pc:cxnChg>
        <pc:cxnChg chg="mod">
          <ac:chgData name="Tomotaka Kuroda" userId="6ccceea8bc0bd054" providerId="LiveId" clId="{C7C2A3F9-D693-4131-B9FA-BDDE52DE7EB7}" dt="2024-06-28T13:31:30.658" v="5719" actId="1076"/>
          <ac:cxnSpMkLst>
            <pc:docMk/>
            <pc:sldMk cId="2665726955" sldId="268"/>
            <ac:cxnSpMk id="7207" creationId="{6AA396C6-4CBA-96EF-8402-C33437FE39B9}"/>
          </ac:cxnSpMkLst>
        </pc:cxnChg>
        <pc:cxnChg chg="mod">
          <ac:chgData name="Tomotaka Kuroda" userId="6ccceea8bc0bd054" providerId="LiveId" clId="{C7C2A3F9-D693-4131-B9FA-BDDE52DE7EB7}" dt="2024-06-28T13:31:30.658" v="5719" actId="1076"/>
          <ac:cxnSpMkLst>
            <pc:docMk/>
            <pc:sldMk cId="2665726955" sldId="268"/>
            <ac:cxnSpMk id="7208" creationId="{6A8EB920-C356-C363-0C5D-03E49117F604}"/>
          </ac:cxnSpMkLst>
        </pc:cxnChg>
        <pc:cxnChg chg="mod">
          <ac:chgData name="Tomotaka Kuroda" userId="6ccceea8bc0bd054" providerId="LiveId" clId="{C7C2A3F9-D693-4131-B9FA-BDDE52DE7EB7}" dt="2024-06-28T13:31:30.658" v="5719" actId="1076"/>
          <ac:cxnSpMkLst>
            <pc:docMk/>
            <pc:sldMk cId="2665726955" sldId="268"/>
            <ac:cxnSpMk id="7209" creationId="{4A00E7D2-FAB1-6025-454A-0CE7F452E914}"/>
          </ac:cxnSpMkLst>
        </pc:cxnChg>
        <pc:cxnChg chg="add del mod">
          <ac:chgData name="Tomotaka Kuroda" userId="6ccceea8bc0bd054" providerId="LiveId" clId="{C7C2A3F9-D693-4131-B9FA-BDDE52DE7EB7}" dt="2024-06-28T13:05:27.649" v="5362" actId="478"/>
          <ac:cxnSpMkLst>
            <pc:docMk/>
            <pc:sldMk cId="2665726955" sldId="268"/>
            <ac:cxnSpMk id="7219" creationId="{C80CCA63-2847-CABE-A175-69291E183A04}"/>
          </ac:cxnSpMkLst>
        </pc:cxnChg>
        <pc:cxnChg chg="mod">
          <ac:chgData name="Tomotaka Kuroda" userId="6ccceea8bc0bd054" providerId="LiveId" clId="{C7C2A3F9-D693-4131-B9FA-BDDE52DE7EB7}" dt="2024-06-28T13:31:30.658" v="5719" actId="1076"/>
          <ac:cxnSpMkLst>
            <pc:docMk/>
            <pc:sldMk cId="2665726955" sldId="268"/>
            <ac:cxnSpMk id="7230" creationId="{DAC75166-9975-7D6E-FA29-9573A81AE963}"/>
          </ac:cxnSpMkLst>
        </pc:cxnChg>
        <pc:cxnChg chg="add mod">
          <ac:chgData name="Tomotaka Kuroda" userId="6ccceea8bc0bd054" providerId="LiveId" clId="{C7C2A3F9-D693-4131-B9FA-BDDE52DE7EB7}" dt="2024-06-28T13:37:08.446" v="5772" actId="14100"/>
          <ac:cxnSpMkLst>
            <pc:docMk/>
            <pc:sldMk cId="2665726955" sldId="268"/>
            <ac:cxnSpMk id="8197" creationId="{6F646710-409D-05E2-AA62-24D042B5B0D7}"/>
          </ac:cxnSpMkLst>
        </pc:cxnChg>
        <pc:cxnChg chg="add del mod">
          <ac:chgData name="Tomotaka Kuroda" userId="6ccceea8bc0bd054" providerId="LiveId" clId="{C7C2A3F9-D693-4131-B9FA-BDDE52DE7EB7}" dt="2024-06-28T13:05:43.632" v="5373" actId="478"/>
          <ac:cxnSpMkLst>
            <pc:docMk/>
            <pc:sldMk cId="2665726955" sldId="268"/>
            <ac:cxnSpMk id="8212" creationId="{382E80C9-93C3-EAF5-F6BD-6144BC9EF98F}"/>
          </ac:cxnSpMkLst>
        </pc:cxnChg>
        <pc:cxnChg chg="add mod">
          <ac:chgData name="Tomotaka Kuroda" userId="6ccceea8bc0bd054" providerId="LiveId" clId="{C7C2A3F9-D693-4131-B9FA-BDDE52DE7EB7}" dt="2024-06-24T14:27:44.245" v="624"/>
          <ac:cxnSpMkLst>
            <pc:docMk/>
            <pc:sldMk cId="2665726955" sldId="268"/>
            <ac:cxnSpMk id="8220" creationId="{C80CCA63-2847-CABE-A175-69291E183A04}"/>
          </ac:cxnSpMkLst>
        </pc:cxnChg>
        <pc:cxnChg chg="mod">
          <ac:chgData name="Tomotaka Kuroda" userId="6ccceea8bc0bd054" providerId="LiveId" clId="{C7C2A3F9-D693-4131-B9FA-BDDE52DE7EB7}" dt="2024-06-28T13:59:12.390" v="6074" actId="1076"/>
          <ac:cxnSpMkLst>
            <pc:docMk/>
            <pc:sldMk cId="2665726955" sldId="268"/>
            <ac:cxnSpMk id="8254" creationId="{80A4778B-6FF5-4A6D-D5C8-6FB2BCE4E7A8}"/>
          </ac:cxnSpMkLst>
        </pc:cxnChg>
        <pc:cxnChg chg="mod">
          <ac:chgData name="Tomotaka Kuroda" userId="6ccceea8bc0bd054" providerId="LiveId" clId="{C7C2A3F9-D693-4131-B9FA-BDDE52DE7EB7}" dt="2024-06-28T13:59:12.390" v="6074" actId="1076"/>
          <ac:cxnSpMkLst>
            <pc:docMk/>
            <pc:sldMk cId="2665726955" sldId="268"/>
            <ac:cxnSpMk id="8255" creationId="{0A02EA3E-AA81-D756-6ACE-D63D162A9095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9216" creationId="{75BB524D-546B-737C-A1A3-9B173F3F7AF9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9217" creationId="{DA3B7C35-77C3-842F-4058-BA9CC21DE0D2}"/>
          </ac:cxnSpMkLst>
        </pc:cxnChg>
        <pc:cxnChg chg="mod">
          <ac:chgData name="Tomotaka Kuroda" userId="6ccceea8bc0bd054" providerId="LiveId" clId="{C7C2A3F9-D693-4131-B9FA-BDDE52DE7EB7}" dt="2024-06-28T14:14:11.595" v="6268" actId="1076"/>
          <ac:cxnSpMkLst>
            <pc:docMk/>
            <pc:sldMk cId="2665726955" sldId="268"/>
            <ac:cxnSpMk id="9218" creationId="{C9E842AA-E80E-80DB-E0D0-8C9EEC802D2D}"/>
          </ac:cxnSpMkLst>
        </pc:cxnChg>
        <pc:cxnChg chg="add del mod">
          <ac:chgData name="Tomotaka Kuroda" userId="6ccceea8bc0bd054" providerId="LiveId" clId="{C7C2A3F9-D693-4131-B9FA-BDDE52DE7EB7}" dt="2024-06-28T14:03:46.750" v="6136" actId="478"/>
          <ac:cxnSpMkLst>
            <pc:docMk/>
            <pc:sldMk cId="2665726955" sldId="268"/>
            <ac:cxnSpMk id="9229" creationId="{B1BE1170-426E-3536-E9C7-26BA360D3EC6}"/>
          </ac:cxnSpMkLst>
        </pc:cxnChg>
        <pc:cxnChg chg="add mod">
          <ac:chgData name="Tomotaka Kuroda" userId="6ccceea8bc0bd054" providerId="LiveId" clId="{C7C2A3F9-D693-4131-B9FA-BDDE52DE7EB7}" dt="2024-06-28T14:06:24.688" v="6167" actId="14100"/>
          <ac:cxnSpMkLst>
            <pc:docMk/>
            <pc:sldMk cId="2665726955" sldId="268"/>
            <ac:cxnSpMk id="9233" creationId="{FF1DCADD-BCAA-B416-DB07-BFD939293D62}"/>
          </ac:cxnSpMkLst>
        </pc:cxnChg>
        <pc:cxnChg chg="add mod">
          <ac:chgData name="Tomotaka Kuroda" userId="6ccceea8bc0bd054" providerId="LiveId" clId="{C7C2A3F9-D693-4131-B9FA-BDDE52DE7EB7}" dt="2024-06-28T14:05:41.808" v="6161" actId="14100"/>
          <ac:cxnSpMkLst>
            <pc:docMk/>
            <pc:sldMk cId="2665726955" sldId="268"/>
            <ac:cxnSpMk id="9237" creationId="{ED8CFE70-3B10-EFD4-8CAB-A204651463F9}"/>
          </ac:cxnSpMkLst>
        </pc:cxnChg>
        <pc:cxnChg chg="add mod">
          <ac:chgData name="Tomotaka Kuroda" userId="6ccceea8bc0bd054" providerId="LiveId" clId="{C7C2A3F9-D693-4131-B9FA-BDDE52DE7EB7}" dt="2024-06-28T14:05:31.367" v="6160" actId="14100"/>
          <ac:cxnSpMkLst>
            <pc:docMk/>
            <pc:sldMk cId="2665726955" sldId="268"/>
            <ac:cxnSpMk id="9240" creationId="{3D51CC6A-DF88-8D07-0A60-1EFB3D18080A}"/>
          </ac:cxnSpMkLst>
        </pc:cxnChg>
        <pc:cxnChg chg="add mod">
          <ac:chgData name="Tomotaka Kuroda" userId="6ccceea8bc0bd054" providerId="LiveId" clId="{C7C2A3F9-D693-4131-B9FA-BDDE52DE7EB7}" dt="2024-06-28T14:08:44.966" v="6200" actId="14100"/>
          <ac:cxnSpMkLst>
            <pc:docMk/>
            <pc:sldMk cId="2665726955" sldId="268"/>
            <ac:cxnSpMk id="9253" creationId="{1DB4FA3B-27C1-4577-93FF-33A0737A932D}"/>
          </ac:cxnSpMkLst>
        </pc:cxnChg>
        <pc:cxnChg chg="add mod">
          <ac:chgData name="Tomotaka Kuroda" userId="6ccceea8bc0bd054" providerId="LiveId" clId="{C7C2A3F9-D693-4131-B9FA-BDDE52DE7EB7}" dt="2024-06-28T14:08:41.494" v="6199" actId="14100"/>
          <ac:cxnSpMkLst>
            <pc:docMk/>
            <pc:sldMk cId="2665726955" sldId="268"/>
            <ac:cxnSpMk id="9257" creationId="{1403A389-0CB5-CFDF-F814-5F45E699648A}"/>
          </ac:cxnSpMkLst>
        </pc:cxnChg>
      </pc:sldChg>
      <pc:sldChg chg="addSp modSp del mod ord">
        <pc:chgData name="Tomotaka Kuroda" userId="6ccceea8bc0bd054" providerId="LiveId" clId="{C7C2A3F9-D693-4131-B9FA-BDDE52DE7EB7}" dt="2024-06-28T05:41:42.096" v="2003" actId="47"/>
        <pc:sldMkLst>
          <pc:docMk/>
          <pc:sldMk cId="1097146017" sldId="274"/>
        </pc:sldMkLst>
        <pc:spChg chg="add mod">
          <ac:chgData name="Tomotaka Kuroda" userId="6ccceea8bc0bd054" providerId="LiveId" clId="{C7C2A3F9-D693-4131-B9FA-BDDE52DE7EB7}" dt="2024-06-25T07:51:09.990" v="1125" actId="20577"/>
          <ac:spMkLst>
            <pc:docMk/>
            <pc:sldMk cId="1097146017" sldId="274"/>
            <ac:spMk id="2" creationId="{8D73F081-7C0C-42F2-E9DF-9AF4B53568FE}"/>
          </ac:spMkLst>
        </pc:spChg>
      </pc:sldChg>
      <pc:sldChg chg="delSp modSp mod">
        <pc:chgData name="Tomotaka Kuroda" userId="6ccceea8bc0bd054" providerId="LiveId" clId="{C7C2A3F9-D693-4131-B9FA-BDDE52DE7EB7}" dt="2024-06-24T13:05:08.741" v="35" actId="20577"/>
        <pc:sldMkLst>
          <pc:docMk/>
          <pc:sldMk cId="1302878557" sldId="294"/>
        </pc:sldMkLst>
        <pc:spChg chg="mod">
          <ac:chgData name="Tomotaka Kuroda" userId="6ccceea8bc0bd054" providerId="LiveId" clId="{C7C2A3F9-D693-4131-B9FA-BDDE52DE7EB7}" dt="2024-06-24T13:04:29.210" v="23" actId="14100"/>
          <ac:spMkLst>
            <pc:docMk/>
            <pc:sldMk cId="1302878557" sldId="294"/>
            <ac:spMk id="2" creationId="{5159D77E-0375-0B2F-F06F-7B24B791E03E}"/>
          </ac:spMkLst>
        </pc:spChg>
        <pc:spChg chg="del mod">
          <ac:chgData name="Tomotaka Kuroda" userId="6ccceea8bc0bd054" providerId="LiveId" clId="{C7C2A3F9-D693-4131-B9FA-BDDE52DE7EB7}" dt="2024-06-24T13:04:08.289" v="4" actId="478"/>
          <ac:spMkLst>
            <pc:docMk/>
            <pc:sldMk cId="1302878557" sldId="294"/>
            <ac:spMk id="3" creationId="{2472216C-DB2A-CEAB-9278-6898C09816BF}"/>
          </ac:spMkLst>
        </pc:spChg>
        <pc:spChg chg="mod">
          <ac:chgData name="Tomotaka Kuroda" userId="6ccceea8bc0bd054" providerId="LiveId" clId="{C7C2A3F9-D693-4131-B9FA-BDDE52DE7EB7}" dt="2024-06-24T13:05:08.741" v="35" actId="20577"/>
          <ac:spMkLst>
            <pc:docMk/>
            <pc:sldMk cId="1302878557" sldId="294"/>
            <ac:spMk id="9" creationId="{9D39DBBB-9432-2543-D722-411982D8FC56}"/>
          </ac:spMkLst>
        </pc:spChg>
      </pc:sldChg>
      <pc:sldChg chg="del modTransition">
        <pc:chgData name="Tomotaka Kuroda" userId="6ccceea8bc0bd054" providerId="LiveId" clId="{C7C2A3F9-D693-4131-B9FA-BDDE52DE7EB7}" dt="2024-06-28T06:21:06.096" v="2205" actId="47"/>
        <pc:sldMkLst>
          <pc:docMk/>
          <pc:sldMk cId="3028729175" sldId="297"/>
        </pc:sldMkLst>
      </pc:sldChg>
      <pc:sldChg chg="del">
        <pc:chgData name="Tomotaka Kuroda" userId="6ccceea8bc0bd054" providerId="LiveId" clId="{C7C2A3F9-D693-4131-B9FA-BDDE52DE7EB7}" dt="2024-06-28T06:21:07.780" v="2206" actId="47"/>
        <pc:sldMkLst>
          <pc:docMk/>
          <pc:sldMk cId="4160445176" sldId="298"/>
        </pc:sldMkLst>
      </pc:sldChg>
      <pc:sldChg chg="modSp del mod">
        <pc:chgData name="Tomotaka Kuroda" userId="6ccceea8bc0bd054" providerId="LiveId" clId="{C7C2A3F9-D693-4131-B9FA-BDDE52DE7EB7}" dt="2024-06-28T06:21:04.980" v="2204" actId="47"/>
        <pc:sldMkLst>
          <pc:docMk/>
          <pc:sldMk cId="644894902" sldId="299"/>
        </pc:sldMkLst>
        <pc:spChg chg="mod">
          <ac:chgData name="Tomotaka Kuroda" userId="6ccceea8bc0bd054" providerId="LiveId" clId="{C7C2A3F9-D693-4131-B9FA-BDDE52DE7EB7}" dt="2024-06-28T05:45:35.536" v="2027" actId="20577"/>
          <ac:spMkLst>
            <pc:docMk/>
            <pc:sldMk cId="644894902" sldId="299"/>
            <ac:spMk id="2" creationId="{E26503A8-658D-6B13-0B69-030B6AE9B2FE}"/>
          </ac:spMkLst>
        </pc:spChg>
        <pc:spChg chg="mod">
          <ac:chgData name="Tomotaka Kuroda" userId="6ccceea8bc0bd054" providerId="LiveId" clId="{C7C2A3F9-D693-4131-B9FA-BDDE52DE7EB7}" dt="2024-06-28T05:45:46.353" v="2045" actId="20577"/>
          <ac:spMkLst>
            <pc:docMk/>
            <pc:sldMk cId="644894902" sldId="299"/>
            <ac:spMk id="5" creationId="{4A2C6B13-30DC-DB2D-1DDA-DD260C92EFC5}"/>
          </ac:spMkLst>
        </pc:spChg>
      </pc:sldChg>
      <pc:sldChg chg="addSp delSp modSp del mod delAnim modAnim">
        <pc:chgData name="Tomotaka Kuroda" userId="6ccceea8bc0bd054" providerId="LiveId" clId="{C7C2A3F9-D693-4131-B9FA-BDDE52DE7EB7}" dt="2024-06-28T02:04:51.059" v="1229" actId="47"/>
        <pc:sldMkLst>
          <pc:docMk/>
          <pc:sldMk cId="116376091" sldId="300"/>
        </pc:sldMkLst>
        <pc:spChg chg="mod">
          <ac:chgData name="Tomotaka Kuroda" userId="6ccceea8bc0bd054" providerId="LiveId" clId="{C7C2A3F9-D693-4131-B9FA-BDDE52DE7EB7}" dt="2024-06-24T13:10:54.391" v="61" actId="20577"/>
          <ac:spMkLst>
            <pc:docMk/>
            <pc:sldMk cId="116376091" sldId="300"/>
            <ac:spMk id="2" creationId="{9261F60A-C62F-EE22-B6B9-F5E036A6DB2D}"/>
          </ac:spMkLst>
        </pc:spChg>
        <pc:spChg chg="mod">
          <ac:chgData name="Tomotaka Kuroda" userId="6ccceea8bc0bd054" providerId="LiveId" clId="{C7C2A3F9-D693-4131-B9FA-BDDE52DE7EB7}" dt="2024-06-24T13:13:50.734" v="88" actId="1076"/>
          <ac:spMkLst>
            <pc:docMk/>
            <pc:sldMk cId="116376091" sldId="300"/>
            <ac:spMk id="3" creationId="{16BF75EE-252D-4C76-13F9-ED739C6D8327}"/>
          </ac:spMkLst>
        </pc:spChg>
        <pc:spChg chg="add del mod">
          <ac:chgData name="Tomotaka Kuroda" userId="6ccceea8bc0bd054" providerId="LiveId" clId="{C7C2A3F9-D693-4131-B9FA-BDDE52DE7EB7}" dt="2024-06-24T13:12:38.439" v="82" actId="478"/>
          <ac:spMkLst>
            <pc:docMk/>
            <pc:sldMk cId="116376091" sldId="300"/>
            <ac:spMk id="4" creationId="{7C6C2670-34BC-CDED-E085-0FE5D1F22806}"/>
          </ac:spMkLst>
        </pc:spChg>
        <pc:spChg chg="mod">
          <ac:chgData name="Tomotaka Kuroda" userId="6ccceea8bc0bd054" providerId="LiveId" clId="{C7C2A3F9-D693-4131-B9FA-BDDE52DE7EB7}" dt="2024-06-24T13:13:25.181" v="85"/>
          <ac:spMkLst>
            <pc:docMk/>
            <pc:sldMk cId="116376091" sldId="300"/>
            <ac:spMk id="7" creationId="{FE55B7D9-5273-B82B-6048-15AFBFA3C7C5}"/>
          </ac:spMkLst>
        </pc:spChg>
        <pc:spChg chg="mod">
          <ac:chgData name="Tomotaka Kuroda" userId="6ccceea8bc0bd054" providerId="LiveId" clId="{C7C2A3F9-D693-4131-B9FA-BDDE52DE7EB7}" dt="2024-06-24T13:13:25.181" v="85"/>
          <ac:spMkLst>
            <pc:docMk/>
            <pc:sldMk cId="116376091" sldId="300"/>
            <ac:spMk id="8" creationId="{088F0FD7-AFBC-CFEE-40F8-D1FDB6CC88D6}"/>
          </ac:spMkLst>
        </pc:spChg>
        <pc:spChg chg="add mod">
          <ac:chgData name="Tomotaka Kuroda" userId="6ccceea8bc0bd054" providerId="LiveId" clId="{C7C2A3F9-D693-4131-B9FA-BDDE52DE7EB7}" dt="2024-06-24T13:16:06.089" v="122" actId="1076"/>
          <ac:spMkLst>
            <pc:docMk/>
            <pc:sldMk cId="116376091" sldId="300"/>
            <ac:spMk id="18" creationId="{D82BB992-71E4-315C-76EE-9220D0FD6B80}"/>
          </ac:spMkLst>
        </pc:spChg>
        <pc:spChg chg="add mod">
          <ac:chgData name="Tomotaka Kuroda" userId="6ccceea8bc0bd054" providerId="LiveId" clId="{C7C2A3F9-D693-4131-B9FA-BDDE52DE7EB7}" dt="2024-06-24T13:16:06.089" v="122" actId="1076"/>
          <ac:spMkLst>
            <pc:docMk/>
            <pc:sldMk cId="116376091" sldId="300"/>
            <ac:spMk id="19" creationId="{600A162B-6AD4-F80B-90A3-900E950B2437}"/>
          </ac:spMkLst>
        </pc:spChg>
        <pc:spChg chg="add mod">
          <ac:chgData name="Tomotaka Kuroda" userId="6ccceea8bc0bd054" providerId="LiveId" clId="{C7C2A3F9-D693-4131-B9FA-BDDE52DE7EB7}" dt="2024-06-24T13:16:43.749" v="130" actId="1076"/>
          <ac:spMkLst>
            <pc:docMk/>
            <pc:sldMk cId="116376091" sldId="300"/>
            <ac:spMk id="21" creationId="{ABFF1E81-D5A2-C89E-F140-EB05A2707C7F}"/>
          </ac:spMkLst>
        </pc:spChg>
        <pc:spChg chg="del mod">
          <ac:chgData name="Tomotaka Kuroda" userId="6ccceea8bc0bd054" providerId="LiveId" clId="{C7C2A3F9-D693-4131-B9FA-BDDE52DE7EB7}" dt="2024-06-24T13:12:35.163" v="81" actId="478"/>
          <ac:spMkLst>
            <pc:docMk/>
            <pc:sldMk cId="116376091" sldId="300"/>
            <ac:spMk id="26" creationId="{CAF58282-9034-3C43-FD4D-DCE3F3C296A9}"/>
          </ac:spMkLst>
        </pc:spChg>
        <pc:spChg chg="add mod">
          <ac:chgData name="Tomotaka Kuroda" userId="6ccceea8bc0bd054" providerId="LiveId" clId="{C7C2A3F9-D693-4131-B9FA-BDDE52DE7EB7}" dt="2024-06-25T07:50:58.693" v="1119" actId="20577"/>
          <ac:spMkLst>
            <pc:docMk/>
            <pc:sldMk cId="116376091" sldId="300"/>
            <ac:spMk id="27" creationId="{A08168AA-4259-A59D-D2DE-DC66CD3D4AC1}"/>
          </ac:spMkLst>
        </pc:spChg>
        <pc:spChg chg="mod">
          <ac:chgData name="Tomotaka Kuroda" userId="6ccceea8bc0bd054" providerId="LiveId" clId="{C7C2A3F9-D693-4131-B9FA-BDDE52DE7EB7}" dt="2024-06-24T13:16:21.390" v="124" actId="1076"/>
          <ac:spMkLst>
            <pc:docMk/>
            <pc:sldMk cId="116376091" sldId="300"/>
            <ac:spMk id="52" creationId="{C3DA2966-5AE1-160F-4EE6-6D54CA729BE7}"/>
          </ac:spMkLst>
        </pc:spChg>
        <pc:spChg chg="mod">
          <ac:chgData name="Tomotaka Kuroda" userId="6ccceea8bc0bd054" providerId="LiveId" clId="{C7C2A3F9-D693-4131-B9FA-BDDE52DE7EB7}" dt="2024-06-24T13:16:21.390" v="124" actId="1076"/>
          <ac:spMkLst>
            <pc:docMk/>
            <pc:sldMk cId="116376091" sldId="300"/>
            <ac:spMk id="53" creationId="{025918C1-E3B3-748C-5AD2-C06C8424189F}"/>
          </ac:spMkLst>
        </pc:spChg>
        <pc:spChg chg="mod">
          <ac:chgData name="Tomotaka Kuroda" userId="6ccceea8bc0bd054" providerId="LiveId" clId="{C7C2A3F9-D693-4131-B9FA-BDDE52DE7EB7}" dt="2024-06-24T13:13:50.734" v="88" actId="1076"/>
          <ac:spMkLst>
            <pc:docMk/>
            <pc:sldMk cId="116376091" sldId="300"/>
            <ac:spMk id="56" creationId="{4CF3C410-A933-88DB-0993-EE1BE70D6DEE}"/>
          </ac:spMkLst>
        </pc:spChg>
        <pc:spChg chg="mod">
          <ac:chgData name="Tomotaka Kuroda" userId="6ccceea8bc0bd054" providerId="LiveId" clId="{C7C2A3F9-D693-4131-B9FA-BDDE52DE7EB7}" dt="2024-06-24T13:13:50.734" v="88" actId="1076"/>
          <ac:spMkLst>
            <pc:docMk/>
            <pc:sldMk cId="116376091" sldId="300"/>
            <ac:spMk id="57" creationId="{744A114C-F7BF-8D95-7C25-3007AA43773C}"/>
          </ac:spMkLst>
        </pc:spChg>
        <pc:spChg chg="mod">
          <ac:chgData name="Tomotaka Kuroda" userId="6ccceea8bc0bd054" providerId="LiveId" clId="{C7C2A3F9-D693-4131-B9FA-BDDE52DE7EB7}" dt="2024-06-24T13:13:50.734" v="88" actId="1076"/>
          <ac:spMkLst>
            <pc:docMk/>
            <pc:sldMk cId="116376091" sldId="300"/>
            <ac:spMk id="60" creationId="{893A7BBE-3C88-0FAF-7BD2-7ACCECA71BCD}"/>
          </ac:spMkLst>
        </pc:spChg>
        <pc:spChg chg="mod">
          <ac:chgData name="Tomotaka Kuroda" userId="6ccceea8bc0bd054" providerId="LiveId" clId="{C7C2A3F9-D693-4131-B9FA-BDDE52DE7EB7}" dt="2024-06-24T13:13:50.734" v="88" actId="1076"/>
          <ac:spMkLst>
            <pc:docMk/>
            <pc:sldMk cId="116376091" sldId="300"/>
            <ac:spMk id="63" creationId="{43BB04A3-A577-3B65-41A6-7BC7C7C48AF7}"/>
          </ac:spMkLst>
        </pc:spChg>
        <pc:spChg chg="mod">
          <ac:chgData name="Tomotaka Kuroda" userId="6ccceea8bc0bd054" providerId="LiveId" clId="{C7C2A3F9-D693-4131-B9FA-BDDE52DE7EB7}" dt="2024-06-24T13:15:01.234" v="113" actId="1076"/>
          <ac:spMkLst>
            <pc:docMk/>
            <pc:sldMk cId="116376091" sldId="300"/>
            <ac:spMk id="2077" creationId="{A4475947-A6A2-ACB2-F0F2-428E30038AA0}"/>
          </ac:spMkLst>
        </pc:spChg>
        <pc:spChg chg="del">
          <ac:chgData name="Tomotaka Kuroda" userId="6ccceea8bc0bd054" providerId="LiveId" clId="{C7C2A3F9-D693-4131-B9FA-BDDE52DE7EB7}" dt="2024-06-24T13:11:45.983" v="70" actId="478"/>
          <ac:spMkLst>
            <pc:docMk/>
            <pc:sldMk cId="116376091" sldId="300"/>
            <ac:spMk id="2078" creationId="{02CF0B81-2DE7-553D-5C42-FD11D27E0A0B}"/>
          </ac:spMkLst>
        </pc:spChg>
        <pc:spChg chg="del">
          <ac:chgData name="Tomotaka Kuroda" userId="6ccceea8bc0bd054" providerId="LiveId" clId="{C7C2A3F9-D693-4131-B9FA-BDDE52DE7EB7}" dt="2024-06-24T13:11:34.021" v="68" actId="478"/>
          <ac:spMkLst>
            <pc:docMk/>
            <pc:sldMk cId="116376091" sldId="300"/>
            <ac:spMk id="2079" creationId="{0DD92B28-C6B9-32F8-A9ED-EE68897D80A9}"/>
          </ac:spMkLst>
        </pc:spChg>
        <pc:spChg chg="del mod">
          <ac:chgData name="Tomotaka Kuroda" userId="6ccceea8bc0bd054" providerId="LiveId" clId="{C7C2A3F9-D693-4131-B9FA-BDDE52DE7EB7}" dt="2024-06-24T13:11:28.654" v="66" actId="478"/>
          <ac:spMkLst>
            <pc:docMk/>
            <pc:sldMk cId="116376091" sldId="300"/>
            <ac:spMk id="2091" creationId="{8162F7AB-401A-130E-77C7-61C8578932F6}"/>
          </ac:spMkLst>
        </pc:spChg>
        <pc:spChg chg="del">
          <ac:chgData name="Tomotaka Kuroda" userId="6ccceea8bc0bd054" providerId="LiveId" clId="{C7C2A3F9-D693-4131-B9FA-BDDE52DE7EB7}" dt="2024-06-24T13:12:35.163" v="81" actId="478"/>
          <ac:spMkLst>
            <pc:docMk/>
            <pc:sldMk cId="116376091" sldId="300"/>
            <ac:spMk id="2094" creationId="{113684C3-F5E3-ACDB-5A58-3999DA343ACB}"/>
          </ac:spMkLst>
        </pc:spChg>
        <pc:spChg chg="del">
          <ac:chgData name="Tomotaka Kuroda" userId="6ccceea8bc0bd054" providerId="LiveId" clId="{C7C2A3F9-D693-4131-B9FA-BDDE52DE7EB7}" dt="2024-06-24T13:12:35.163" v="81" actId="478"/>
          <ac:spMkLst>
            <pc:docMk/>
            <pc:sldMk cId="116376091" sldId="300"/>
            <ac:spMk id="2110" creationId="{FB1027F0-0268-5221-1793-37C9D1CB016C}"/>
          </ac:spMkLst>
        </pc:spChg>
        <pc:spChg chg="del">
          <ac:chgData name="Tomotaka Kuroda" userId="6ccceea8bc0bd054" providerId="LiveId" clId="{C7C2A3F9-D693-4131-B9FA-BDDE52DE7EB7}" dt="2024-06-24T13:12:35.163" v="81" actId="478"/>
          <ac:spMkLst>
            <pc:docMk/>
            <pc:sldMk cId="116376091" sldId="300"/>
            <ac:spMk id="2112" creationId="{7F526B96-D6CB-DA53-0DAA-C6046245E5B4}"/>
          </ac:spMkLst>
        </pc:spChg>
        <pc:spChg chg="mod">
          <ac:chgData name="Tomotaka Kuroda" userId="6ccceea8bc0bd054" providerId="LiveId" clId="{C7C2A3F9-D693-4131-B9FA-BDDE52DE7EB7}" dt="2024-06-24T13:13:50.734" v="88" actId="1076"/>
          <ac:spMkLst>
            <pc:docMk/>
            <pc:sldMk cId="116376091" sldId="300"/>
            <ac:spMk id="2115" creationId="{1D5A0FF4-E5D6-ADBA-3CB5-0C6705EF9BC9}"/>
          </ac:spMkLst>
        </pc:spChg>
        <pc:spChg chg="mod">
          <ac:chgData name="Tomotaka Kuroda" userId="6ccceea8bc0bd054" providerId="LiveId" clId="{C7C2A3F9-D693-4131-B9FA-BDDE52DE7EB7}" dt="2024-06-24T13:13:50.734" v="88" actId="1076"/>
          <ac:spMkLst>
            <pc:docMk/>
            <pc:sldMk cId="116376091" sldId="300"/>
            <ac:spMk id="2116" creationId="{7FA5D0ED-C46E-A7D0-443D-ECDD50842179}"/>
          </ac:spMkLst>
        </pc:spChg>
        <pc:spChg chg="mod">
          <ac:chgData name="Tomotaka Kuroda" userId="6ccceea8bc0bd054" providerId="LiveId" clId="{C7C2A3F9-D693-4131-B9FA-BDDE52DE7EB7}" dt="2024-06-24T13:13:50.734" v="88" actId="1076"/>
          <ac:spMkLst>
            <pc:docMk/>
            <pc:sldMk cId="116376091" sldId="300"/>
            <ac:spMk id="2117" creationId="{F3922A38-A943-74B0-BCB6-ABBF800DEC2E}"/>
          </ac:spMkLst>
        </pc:spChg>
        <pc:spChg chg="mod">
          <ac:chgData name="Tomotaka Kuroda" userId="6ccceea8bc0bd054" providerId="LiveId" clId="{C7C2A3F9-D693-4131-B9FA-BDDE52DE7EB7}" dt="2024-06-24T13:13:50.734" v="88" actId="1076"/>
          <ac:spMkLst>
            <pc:docMk/>
            <pc:sldMk cId="116376091" sldId="300"/>
            <ac:spMk id="2118" creationId="{E1377437-DC2B-E075-40DC-75FA6E24A80D}"/>
          </ac:spMkLst>
        </pc:spChg>
        <pc:spChg chg="mod">
          <ac:chgData name="Tomotaka Kuroda" userId="6ccceea8bc0bd054" providerId="LiveId" clId="{C7C2A3F9-D693-4131-B9FA-BDDE52DE7EB7}" dt="2024-06-24T13:13:50.734" v="88" actId="1076"/>
          <ac:spMkLst>
            <pc:docMk/>
            <pc:sldMk cId="116376091" sldId="300"/>
            <ac:spMk id="2119" creationId="{FE4478D7-8F79-A19C-F3B7-1884EBC27D3F}"/>
          </ac:spMkLst>
        </pc:spChg>
        <pc:spChg chg="mod">
          <ac:chgData name="Tomotaka Kuroda" userId="6ccceea8bc0bd054" providerId="LiveId" clId="{C7C2A3F9-D693-4131-B9FA-BDDE52DE7EB7}" dt="2024-06-24T13:13:50.734" v="88" actId="1076"/>
          <ac:spMkLst>
            <pc:docMk/>
            <pc:sldMk cId="116376091" sldId="300"/>
            <ac:spMk id="2120" creationId="{F053D8AF-17AA-83F5-60FC-98794FD8F1A2}"/>
          </ac:spMkLst>
        </pc:spChg>
        <pc:spChg chg="mod">
          <ac:chgData name="Tomotaka Kuroda" userId="6ccceea8bc0bd054" providerId="LiveId" clId="{C7C2A3F9-D693-4131-B9FA-BDDE52DE7EB7}" dt="2024-06-24T13:13:50.734" v="88" actId="1076"/>
          <ac:spMkLst>
            <pc:docMk/>
            <pc:sldMk cId="116376091" sldId="300"/>
            <ac:spMk id="2121" creationId="{2E9E4476-8E57-25E7-6242-4F77BAAB562E}"/>
          </ac:spMkLst>
        </pc:spChg>
        <pc:spChg chg="del mod">
          <ac:chgData name="Tomotaka Kuroda" userId="6ccceea8bc0bd054" providerId="LiveId" clId="{C7C2A3F9-D693-4131-B9FA-BDDE52DE7EB7}" dt="2024-06-28T02:04:46.301" v="1228" actId="21"/>
          <ac:spMkLst>
            <pc:docMk/>
            <pc:sldMk cId="116376091" sldId="300"/>
            <ac:spMk id="2123" creationId="{32121A76-1C9E-A84A-FCDB-CD30CC2A89FC}"/>
          </ac:spMkLst>
        </pc:spChg>
        <pc:spChg chg="del">
          <ac:chgData name="Tomotaka Kuroda" userId="6ccceea8bc0bd054" providerId="LiveId" clId="{C7C2A3F9-D693-4131-B9FA-BDDE52DE7EB7}" dt="2024-06-24T13:12:35.163" v="81" actId="478"/>
          <ac:spMkLst>
            <pc:docMk/>
            <pc:sldMk cId="116376091" sldId="300"/>
            <ac:spMk id="2138" creationId="{C0B67DB1-4FD5-E9EE-3944-96FBEE71DECF}"/>
          </ac:spMkLst>
        </pc:spChg>
        <pc:spChg chg="mod">
          <ac:chgData name="Tomotaka Kuroda" userId="6ccceea8bc0bd054" providerId="LiveId" clId="{C7C2A3F9-D693-4131-B9FA-BDDE52DE7EB7}" dt="2024-06-24T13:13:50.734" v="88" actId="1076"/>
          <ac:spMkLst>
            <pc:docMk/>
            <pc:sldMk cId="116376091" sldId="300"/>
            <ac:spMk id="2139" creationId="{5464D4AA-53ED-FE67-DB58-55B61CCAF6FB}"/>
          </ac:spMkLst>
        </pc:spChg>
        <pc:spChg chg="del">
          <ac:chgData name="Tomotaka Kuroda" userId="6ccceea8bc0bd054" providerId="LiveId" clId="{C7C2A3F9-D693-4131-B9FA-BDDE52DE7EB7}" dt="2024-06-24T13:16:01.145" v="120" actId="478"/>
          <ac:spMkLst>
            <pc:docMk/>
            <pc:sldMk cId="116376091" sldId="300"/>
            <ac:spMk id="2140" creationId="{377F16C1-2A09-5465-28C8-8F82BE1E9E9B}"/>
          </ac:spMkLst>
        </pc:spChg>
        <pc:grpChg chg="add mod">
          <ac:chgData name="Tomotaka Kuroda" userId="6ccceea8bc0bd054" providerId="LiveId" clId="{C7C2A3F9-D693-4131-B9FA-BDDE52DE7EB7}" dt="2024-06-24T13:13:43.230" v="87" actId="1076"/>
          <ac:grpSpMkLst>
            <pc:docMk/>
            <pc:sldMk cId="116376091" sldId="300"/>
            <ac:grpSpMk id="5" creationId="{836512DC-88F2-D57B-F6C1-1CFA54E09B5E}"/>
          </ac:grpSpMkLst>
        </pc:grpChg>
        <pc:grpChg chg="mod">
          <ac:chgData name="Tomotaka Kuroda" userId="6ccceea8bc0bd054" providerId="LiveId" clId="{C7C2A3F9-D693-4131-B9FA-BDDE52DE7EB7}" dt="2024-06-24T13:13:50.734" v="88" actId="1076"/>
          <ac:grpSpMkLst>
            <pc:docMk/>
            <pc:sldMk cId="116376091" sldId="300"/>
            <ac:grpSpMk id="2075" creationId="{E789B81F-ECFA-CEF1-97F7-5C8092C8B5FA}"/>
          </ac:grpSpMkLst>
        </pc:grpChg>
        <pc:grpChg chg="del">
          <ac:chgData name="Tomotaka Kuroda" userId="6ccceea8bc0bd054" providerId="LiveId" clId="{C7C2A3F9-D693-4131-B9FA-BDDE52DE7EB7}" dt="2024-06-24T13:12:35.163" v="81" actId="478"/>
          <ac:grpSpMkLst>
            <pc:docMk/>
            <pc:sldMk cId="116376091" sldId="300"/>
            <ac:grpSpMk id="2076" creationId="{CE1ED9A1-8A95-70D0-EE2F-D883F04381FB}"/>
          </ac:grpSpMkLst>
        </pc:grpChg>
        <pc:picChg chg="mod">
          <ac:chgData name="Tomotaka Kuroda" userId="6ccceea8bc0bd054" providerId="LiveId" clId="{C7C2A3F9-D693-4131-B9FA-BDDE52DE7EB7}" dt="2024-06-24T13:13:50.734" v="88" actId="1076"/>
          <ac:picMkLst>
            <pc:docMk/>
            <pc:sldMk cId="116376091" sldId="300"/>
            <ac:picMk id="6" creationId="{8EA81F42-DB9A-D1D7-8C8C-6850743BEDB9}"/>
          </ac:picMkLst>
        </pc:picChg>
        <pc:picChg chg="add mod">
          <ac:chgData name="Tomotaka Kuroda" userId="6ccceea8bc0bd054" providerId="LiveId" clId="{C7C2A3F9-D693-4131-B9FA-BDDE52DE7EB7}" dt="2024-06-24T13:16:06.089" v="122" actId="1076"/>
          <ac:picMkLst>
            <pc:docMk/>
            <pc:sldMk cId="116376091" sldId="300"/>
            <ac:picMk id="20" creationId="{72321864-94E2-3010-51EC-D2545E066F4B}"/>
          </ac:picMkLst>
        </pc:picChg>
        <pc:picChg chg="del">
          <ac:chgData name="Tomotaka Kuroda" userId="6ccceea8bc0bd054" providerId="LiveId" clId="{C7C2A3F9-D693-4131-B9FA-BDDE52DE7EB7}" dt="2024-06-24T13:12:35.163" v="81" actId="478"/>
          <ac:picMkLst>
            <pc:docMk/>
            <pc:sldMk cId="116376091" sldId="300"/>
            <ac:picMk id="2058" creationId="{AE9DCC7B-2975-A43E-F42B-66EDAE09B333}"/>
          </ac:picMkLst>
        </pc:picChg>
        <pc:picChg chg="del">
          <ac:chgData name="Tomotaka Kuroda" userId="6ccceea8bc0bd054" providerId="LiveId" clId="{C7C2A3F9-D693-4131-B9FA-BDDE52DE7EB7}" dt="2024-06-24T13:12:35.163" v="81" actId="478"/>
          <ac:picMkLst>
            <pc:docMk/>
            <pc:sldMk cId="116376091" sldId="300"/>
            <ac:picMk id="2113" creationId="{6BB160D2-0F24-3325-6CC1-77F6257DDD12}"/>
          </ac:picMkLst>
        </pc:picChg>
        <pc:cxnChg chg="mod">
          <ac:chgData name="Tomotaka Kuroda" userId="6ccceea8bc0bd054" providerId="LiveId" clId="{C7C2A3F9-D693-4131-B9FA-BDDE52DE7EB7}" dt="2024-06-24T13:16:21.390" v="124" actId="1076"/>
          <ac:cxnSpMkLst>
            <pc:docMk/>
            <pc:sldMk cId="116376091" sldId="300"/>
            <ac:cxnSpMk id="58" creationId="{7068330E-6634-81A1-384D-B0634DB139B6}"/>
          </ac:cxnSpMkLst>
        </pc:cxnChg>
        <pc:cxnChg chg="mod">
          <ac:chgData name="Tomotaka Kuroda" userId="6ccceea8bc0bd054" providerId="LiveId" clId="{C7C2A3F9-D693-4131-B9FA-BDDE52DE7EB7}" dt="2024-06-24T13:16:21.390" v="124" actId="1076"/>
          <ac:cxnSpMkLst>
            <pc:docMk/>
            <pc:sldMk cId="116376091" sldId="300"/>
            <ac:cxnSpMk id="59" creationId="{00FFFD71-367C-5345-E1F9-BFEF5B9F2D7A}"/>
          </ac:cxnSpMkLst>
        </pc:cxnChg>
        <pc:cxnChg chg="mod">
          <ac:chgData name="Tomotaka Kuroda" userId="6ccceea8bc0bd054" providerId="LiveId" clId="{C7C2A3F9-D693-4131-B9FA-BDDE52DE7EB7}" dt="2024-06-24T13:14:56.867" v="112" actId="1035"/>
          <ac:cxnSpMkLst>
            <pc:docMk/>
            <pc:sldMk cId="116376091" sldId="300"/>
            <ac:cxnSpMk id="2080" creationId="{0D67C4FD-8B12-D5E2-AFE1-61A5DAD64822}"/>
          </ac:cxnSpMkLst>
        </pc:cxnChg>
        <pc:cxnChg chg="mod">
          <ac:chgData name="Tomotaka Kuroda" userId="6ccceea8bc0bd054" providerId="LiveId" clId="{C7C2A3F9-D693-4131-B9FA-BDDE52DE7EB7}" dt="2024-06-24T13:15:04.498" v="114" actId="14100"/>
          <ac:cxnSpMkLst>
            <pc:docMk/>
            <pc:sldMk cId="116376091" sldId="300"/>
            <ac:cxnSpMk id="2082" creationId="{8F32E6A3-A1F9-C1A4-80FC-3E55585ABBF1}"/>
          </ac:cxnSpMkLst>
        </pc:cxnChg>
        <pc:cxnChg chg="del">
          <ac:chgData name="Tomotaka Kuroda" userId="6ccceea8bc0bd054" providerId="LiveId" clId="{C7C2A3F9-D693-4131-B9FA-BDDE52DE7EB7}" dt="2024-06-24T13:12:35.163" v="81" actId="478"/>
          <ac:cxnSpMkLst>
            <pc:docMk/>
            <pc:sldMk cId="116376091" sldId="300"/>
            <ac:cxnSpMk id="2114" creationId="{7E72051C-53C8-A0FD-C87F-E66040A08BA3}"/>
          </ac:cxnSpMkLst>
        </pc:cxnChg>
      </pc:sldChg>
      <pc:sldChg chg="addSp modSp del">
        <pc:chgData name="Tomotaka Kuroda" userId="6ccceea8bc0bd054" providerId="LiveId" clId="{C7C2A3F9-D693-4131-B9FA-BDDE52DE7EB7}" dt="2024-06-24T13:18:05.316" v="132" actId="47"/>
        <pc:sldMkLst>
          <pc:docMk/>
          <pc:sldMk cId="1459486020" sldId="301"/>
        </pc:sldMkLst>
        <pc:spChg chg="mod">
          <ac:chgData name="Tomotaka Kuroda" userId="6ccceea8bc0bd054" providerId="LiveId" clId="{C7C2A3F9-D693-4131-B9FA-BDDE52DE7EB7}" dt="2024-06-24T13:11:03.862" v="62" actId="164"/>
          <ac:spMkLst>
            <pc:docMk/>
            <pc:sldMk cId="1459486020" sldId="301"/>
            <ac:spMk id="6" creationId="{202E1670-907C-51BC-977F-CF3A14ED3E7E}"/>
          </ac:spMkLst>
        </pc:spChg>
        <pc:grpChg chg="add mod">
          <ac:chgData name="Tomotaka Kuroda" userId="6ccceea8bc0bd054" providerId="LiveId" clId="{C7C2A3F9-D693-4131-B9FA-BDDE52DE7EB7}" dt="2024-06-24T13:13:03.032" v="84" actId="167"/>
          <ac:grpSpMkLst>
            <pc:docMk/>
            <pc:sldMk cId="1459486020" sldId="301"/>
            <ac:grpSpMk id="3" creationId="{06C22479-A044-EBE4-E4DC-6FA1A05248B7}"/>
          </ac:grpSpMkLst>
        </pc:grpChg>
        <pc:picChg chg="mod">
          <ac:chgData name="Tomotaka Kuroda" userId="6ccceea8bc0bd054" providerId="LiveId" clId="{C7C2A3F9-D693-4131-B9FA-BDDE52DE7EB7}" dt="2024-06-24T13:11:03.862" v="62" actId="164"/>
          <ac:picMkLst>
            <pc:docMk/>
            <pc:sldMk cId="1459486020" sldId="301"/>
            <ac:picMk id="8" creationId="{26D6F9AE-86AE-796D-C3E9-116B4C56F24C}"/>
          </ac:picMkLst>
        </pc:picChg>
      </pc:sldChg>
      <pc:sldChg chg="addSp modSp del mod modTransition">
        <pc:chgData name="Tomotaka Kuroda" userId="6ccceea8bc0bd054" providerId="LiveId" clId="{C7C2A3F9-D693-4131-B9FA-BDDE52DE7EB7}" dt="2024-06-28T12:48:02.993" v="5313" actId="47"/>
        <pc:sldMkLst>
          <pc:docMk/>
          <pc:sldMk cId="4059736573" sldId="303"/>
        </pc:sldMkLst>
        <pc:spChg chg="add mod">
          <ac:chgData name="Tomotaka Kuroda" userId="6ccceea8bc0bd054" providerId="LiveId" clId="{C7C2A3F9-D693-4131-B9FA-BDDE52DE7EB7}" dt="2024-06-25T07:51:14.951" v="1128" actId="20577"/>
          <ac:spMkLst>
            <pc:docMk/>
            <pc:sldMk cId="4059736573" sldId="303"/>
            <ac:spMk id="11" creationId="{ADD5054D-24C0-0533-60CA-60B7D61EA4B0}"/>
          </ac:spMkLst>
        </pc:spChg>
        <pc:picChg chg="add mod">
          <ac:chgData name="Tomotaka Kuroda" userId="6ccceea8bc0bd054" providerId="LiveId" clId="{C7C2A3F9-D693-4131-B9FA-BDDE52DE7EB7}" dt="2024-06-28T10:35:17.297" v="4683"/>
          <ac:picMkLst>
            <pc:docMk/>
            <pc:sldMk cId="4059736573" sldId="303"/>
            <ac:picMk id="12" creationId="{877154A6-3396-DDD3-6601-77FCFF2481F2}"/>
          </ac:picMkLst>
        </pc:picChg>
      </pc:sldChg>
      <pc:sldChg chg="addSp delSp modSp del">
        <pc:chgData name="Tomotaka Kuroda" userId="6ccceea8bc0bd054" providerId="LiveId" clId="{C7C2A3F9-D693-4131-B9FA-BDDE52DE7EB7}" dt="2024-06-24T13:58:25.603" v="323" actId="47"/>
        <pc:sldMkLst>
          <pc:docMk/>
          <pc:sldMk cId="507862358" sldId="307"/>
        </pc:sldMkLst>
        <pc:spChg chg="mod">
          <ac:chgData name="Tomotaka Kuroda" userId="6ccceea8bc0bd054" providerId="LiveId" clId="{C7C2A3F9-D693-4131-B9FA-BDDE52DE7EB7}" dt="2024-06-24T13:41:35.465" v="136" actId="1076"/>
          <ac:spMkLst>
            <pc:docMk/>
            <pc:sldMk cId="507862358" sldId="307"/>
            <ac:spMk id="13" creationId="{AA2368B4-4121-164F-0D50-F098AF291E1A}"/>
          </ac:spMkLst>
        </pc:spChg>
        <pc:spChg chg="mod">
          <ac:chgData name="Tomotaka Kuroda" userId="6ccceea8bc0bd054" providerId="LiveId" clId="{C7C2A3F9-D693-4131-B9FA-BDDE52DE7EB7}" dt="2024-06-24T13:41:35.465" v="136" actId="1076"/>
          <ac:spMkLst>
            <pc:docMk/>
            <pc:sldMk cId="507862358" sldId="307"/>
            <ac:spMk id="14" creationId="{FD68A1E6-CC01-3C56-3D13-A0D8EA7A6821}"/>
          </ac:spMkLst>
        </pc:spChg>
        <pc:spChg chg="add mod">
          <ac:chgData name="Tomotaka Kuroda" userId="6ccceea8bc0bd054" providerId="LiveId" clId="{C7C2A3F9-D693-4131-B9FA-BDDE52DE7EB7}" dt="2024-06-24T13:47:43.470" v="200" actId="164"/>
          <ac:spMkLst>
            <pc:docMk/>
            <pc:sldMk cId="507862358" sldId="307"/>
            <ac:spMk id="23" creationId="{87C8DD80-3255-0C4B-CBC9-556230AB58DA}"/>
          </ac:spMkLst>
        </pc:spChg>
        <pc:spChg chg="add mod">
          <ac:chgData name="Tomotaka Kuroda" userId="6ccceea8bc0bd054" providerId="LiveId" clId="{C7C2A3F9-D693-4131-B9FA-BDDE52DE7EB7}" dt="2024-06-24T13:47:43.470" v="200" actId="164"/>
          <ac:spMkLst>
            <pc:docMk/>
            <pc:sldMk cId="507862358" sldId="307"/>
            <ac:spMk id="27" creationId="{AA2368B4-4121-164F-0D50-F098AF291E1A}"/>
          </ac:spMkLst>
        </pc:spChg>
        <pc:spChg chg="add mod">
          <ac:chgData name="Tomotaka Kuroda" userId="6ccceea8bc0bd054" providerId="LiveId" clId="{C7C2A3F9-D693-4131-B9FA-BDDE52DE7EB7}" dt="2024-06-24T13:47:43.470" v="200" actId="164"/>
          <ac:spMkLst>
            <pc:docMk/>
            <pc:sldMk cId="507862358" sldId="307"/>
            <ac:spMk id="28" creationId="{FD68A1E6-CC01-3C56-3D13-A0D8EA7A6821}"/>
          </ac:spMkLst>
        </pc:spChg>
        <pc:spChg chg="mod">
          <ac:chgData name="Tomotaka Kuroda" userId="6ccceea8bc0bd054" providerId="LiveId" clId="{C7C2A3F9-D693-4131-B9FA-BDDE52DE7EB7}" dt="2024-06-24T13:41:35.465" v="136" actId="1076"/>
          <ac:spMkLst>
            <pc:docMk/>
            <pc:sldMk cId="507862358" sldId="307"/>
            <ac:spMk id="30" creationId="{2D66BD4D-957C-084A-FB55-87EB1D590C0E}"/>
          </ac:spMkLst>
        </pc:spChg>
        <pc:spChg chg="add mod">
          <ac:chgData name="Tomotaka Kuroda" userId="6ccceea8bc0bd054" providerId="LiveId" clId="{C7C2A3F9-D693-4131-B9FA-BDDE52DE7EB7}" dt="2024-06-24T13:47:43.470" v="200" actId="164"/>
          <ac:spMkLst>
            <pc:docMk/>
            <pc:sldMk cId="507862358" sldId="307"/>
            <ac:spMk id="37" creationId="{2D66BD4D-957C-084A-FB55-87EB1D590C0E}"/>
          </ac:spMkLst>
        </pc:spChg>
        <pc:spChg chg="mod">
          <ac:chgData name="Tomotaka Kuroda" userId="6ccceea8bc0bd054" providerId="LiveId" clId="{C7C2A3F9-D693-4131-B9FA-BDDE52DE7EB7}" dt="2024-06-24T13:41:35.465" v="136" actId="1076"/>
          <ac:spMkLst>
            <pc:docMk/>
            <pc:sldMk cId="507862358" sldId="307"/>
            <ac:spMk id="45" creationId="{87C8DD80-3255-0C4B-CBC9-556230AB58DA}"/>
          </ac:spMkLst>
        </pc:spChg>
        <pc:spChg chg="mod">
          <ac:chgData name="Tomotaka Kuroda" userId="6ccceea8bc0bd054" providerId="LiveId" clId="{C7C2A3F9-D693-4131-B9FA-BDDE52DE7EB7}" dt="2024-06-24T13:41:35.465" v="136" actId="1076"/>
          <ac:spMkLst>
            <pc:docMk/>
            <pc:sldMk cId="507862358" sldId="307"/>
            <ac:spMk id="46" creationId="{4C904EEB-08AB-7447-A8EB-07C60929E939}"/>
          </ac:spMkLst>
        </pc:spChg>
        <pc:spChg chg="mod">
          <ac:chgData name="Tomotaka Kuroda" userId="6ccceea8bc0bd054" providerId="LiveId" clId="{C7C2A3F9-D693-4131-B9FA-BDDE52DE7EB7}" dt="2024-06-24T13:41:35.465" v="136" actId="1076"/>
          <ac:spMkLst>
            <pc:docMk/>
            <pc:sldMk cId="507862358" sldId="307"/>
            <ac:spMk id="50" creationId="{812364BA-5278-AE1B-FD50-FB501ECF477E}"/>
          </ac:spMkLst>
        </pc:spChg>
        <pc:spChg chg="mod">
          <ac:chgData name="Tomotaka Kuroda" userId="6ccceea8bc0bd054" providerId="LiveId" clId="{C7C2A3F9-D693-4131-B9FA-BDDE52DE7EB7}" dt="2024-06-24T13:41:35.465" v="136" actId="1076"/>
          <ac:spMkLst>
            <pc:docMk/>
            <pc:sldMk cId="507862358" sldId="307"/>
            <ac:spMk id="55" creationId="{D7FD2778-33BF-80BE-1898-454A0A6F29C9}"/>
          </ac:spMkLst>
        </pc:spChg>
        <pc:spChg chg="mod">
          <ac:chgData name="Tomotaka Kuroda" userId="6ccceea8bc0bd054" providerId="LiveId" clId="{C7C2A3F9-D693-4131-B9FA-BDDE52DE7EB7}" dt="2024-06-24T13:41:35.465" v="136" actId="1076"/>
          <ac:spMkLst>
            <pc:docMk/>
            <pc:sldMk cId="507862358" sldId="307"/>
            <ac:spMk id="56" creationId="{4940FA6B-B918-2517-90CD-D77143F7A391}"/>
          </ac:spMkLst>
        </pc:spChg>
        <pc:spChg chg="mod">
          <ac:chgData name="Tomotaka Kuroda" userId="6ccceea8bc0bd054" providerId="LiveId" clId="{C7C2A3F9-D693-4131-B9FA-BDDE52DE7EB7}" dt="2024-06-24T13:41:35.465" v="136" actId="1076"/>
          <ac:spMkLst>
            <pc:docMk/>
            <pc:sldMk cId="507862358" sldId="307"/>
            <ac:spMk id="1041" creationId="{FC9B3C86-ECDE-96C8-C577-D4E5EACDF1D2}"/>
          </ac:spMkLst>
        </pc:spChg>
        <pc:spChg chg="mod">
          <ac:chgData name="Tomotaka Kuroda" userId="6ccceea8bc0bd054" providerId="LiveId" clId="{C7C2A3F9-D693-4131-B9FA-BDDE52DE7EB7}" dt="2024-06-24T13:41:35.465" v="136" actId="1076"/>
          <ac:spMkLst>
            <pc:docMk/>
            <pc:sldMk cId="507862358" sldId="307"/>
            <ac:spMk id="1042" creationId="{692617F5-9745-7DC2-0C54-843D40531687}"/>
          </ac:spMkLst>
        </pc:spChg>
        <pc:spChg chg="mod">
          <ac:chgData name="Tomotaka Kuroda" userId="6ccceea8bc0bd054" providerId="LiveId" clId="{C7C2A3F9-D693-4131-B9FA-BDDE52DE7EB7}" dt="2024-06-24T13:41:35.465" v="136" actId="1076"/>
          <ac:spMkLst>
            <pc:docMk/>
            <pc:sldMk cId="507862358" sldId="307"/>
            <ac:spMk id="1043" creationId="{C30586BD-0C1D-4DAD-8415-258EE32F8C32}"/>
          </ac:spMkLst>
        </pc:spChg>
        <pc:spChg chg="mod">
          <ac:chgData name="Tomotaka Kuroda" userId="6ccceea8bc0bd054" providerId="LiveId" clId="{C7C2A3F9-D693-4131-B9FA-BDDE52DE7EB7}" dt="2024-06-24T13:41:35.465" v="136" actId="1076"/>
          <ac:spMkLst>
            <pc:docMk/>
            <pc:sldMk cId="507862358" sldId="307"/>
            <ac:spMk id="1044" creationId="{CA77CCB8-04BB-DEA4-530B-EEB3A6D8ADF6}"/>
          </ac:spMkLst>
        </pc:spChg>
        <pc:spChg chg="mod">
          <ac:chgData name="Tomotaka Kuroda" userId="6ccceea8bc0bd054" providerId="LiveId" clId="{C7C2A3F9-D693-4131-B9FA-BDDE52DE7EB7}" dt="2024-06-24T13:41:35.465" v="136" actId="1076"/>
          <ac:spMkLst>
            <pc:docMk/>
            <pc:sldMk cId="507862358" sldId="307"/>
            <ac:spMk id="1045" creationId="{7BAFE5A4-474C-668C-9EBE-6A2575383F17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1048" creationId="{EE3217B2-10AA-AC85-DEE9-DCAFB97CE0AB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1049" creationId="{D413C947-2A40-6CC8-1567-34474F1A9030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1050" creationId="{60DB9C87-F557-FBB6-2027-09773E3EBCD1}"/>
          </ac:spMkLst>
        </pc:spChg>
        <pc:spChg chg="mod">
          <ac:chgData name="Tomotaka Kuroda" userId="6ccceea8bc0bd054" providerId="LiveId" clId="{C7C2A3F9-D693-4131-B9FA-BDDE52DE7EB7}" dt="2024-06-24T13:41:35.465" v="136" actId="1076"/>
          <ac:spMkLst>
            <pc:docMk/>
            <pc:sldMk cId="507862358" sldId="307"/>
            <ac:spMk id="1051" creationId="{E8D9490F-7D6A-5914-8B3B-44C332C622C9}"/>
          </ac:spMkLst>
        </pc:spChg>
        <pc:spChg chg="mod">
          <ac:chgData name="Tomotaka Kuroda" userId="6ccceea8bc0bd054" providerId="LiveId" clId="{C7C2A3F9-D693-4131-B9FA-BDDE52DE7EB7}" dt="2024-06-24T13:41:35.465" v="136" actId="1076"/>
          <ac:spMkLst>
            <pc:docMk/>
            <pc:sldMk cId="507862358" sldId="307"/>
            <ac:spMk id="6146" creationId="{B162C36A-0784-BC8D-C65E-094AF0885173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53" creationId="{1D3DD75D-48DE-CE14-BB7A-25F88A460845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58" creationId="{290B3B8D-47BA-C125-E959-A48DDA0096DF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61" creationId="{77882764-07AB-9D53-AEB5-EC939494D937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62" creationId="{14887A45-867C-EB9B-1187-62AA6E3A146E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65" creationId="{BB2BB3EB-2696-9D94-0587-A5B0694B95CB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66" creationId="{49406199-B895-4594-990C-187CC66CAD34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70" creationId="{6633BB71-D445-9AC5-93B9-5F1F1E0295FC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71" creationId="{DE8E4FE7-7D99-C856-7C76-08C3977C2843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73" creationId="{DB394C7D-C310-0EA6-616A-4CDBBFB0904B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74" creationId="{9FF0A419-1521-DC2E-598F-794763826AAD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75" creationId="{DEA7D223-8F60-4D6D-27FD-276C4ED3826F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76" creationId="{60553D40-6659-95F2-BB8A-81F7A6A641D4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77" creationId="{3713AC88-2A9D-3725-1300-C903C1DC677E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78" creationId="{FCDEC636-067E-CEF6-3AAA-C10841D424DC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79" creationId="{43AC7AD9-97A8-7B2F-2A2F-AEF89D67996B}"/>
          </ac:spMkLst>
        </pc:spChg>
        <pc:spChg chg="mod">
          <ac:chgData name="Tomotaka Kuroda" userId="6ccceea8bc0bd054" providerId="LiveId" clId="{C7C2A3F9-D693-4131-B9FA-BDDE52DE7EB7}" dt="2024-06-24T13:41:23.082" v="134" actId="1076"/>
          <ac:spMkLst>
            <pc:docMk/>
            <pc:sldMk cId="507862358" sldId="307"/>
            <ac:spMk id="6180" creationId="{6306676E-5424-09AF-FD5C-58167C3BF1D3}"/>
          </ac:spMkLst>
        </pc:spChg>
        <pc:spChg chg="add mod">
          <ac:chgData name="Tomotaka Kuroda" userId="6ccceea8bc0bd054" providerId="LiveId" clId="{C7C2A3F9-D693-4131-B9FA-BDDE52DE7EB7}" dt="2024-06-24T13:47:53.226" v="201" actId="164"/>
          <ac:spMkLst>
            <pc:docMk/>
            <pc:sldMk cId="507862358" sldId="307"/>
            <ac:spMk id="6289" creationId="{E06A8702-E3E9-BE6B-FD88-34268525DD90}"/>
          </ac:spMkLst>
        </pc:spChg>
        <pc:spChg chg="add mod">
          <ac:chgData name="Tomotaka Kuroda" userId="6ccceea8bc0bd054" providerId="LiveId" clId="{C7C2A3F9-D693-4131-B9FA-BDDE52DE7EB7}" dt="2024-06-24T13:47:53.226" v="201" actId="164"/>
          <ac:spMkLst>
            <pc:docMk/>
            <pc:sldMk cId="507862358" sldId="307"/>
            <ac:spMk id="6293" creationId="{5FB4B8E9-4E71-BBE1-2C3B-4BD7C8853829}"/>
          </ac:spMkLst>
        </pc:spChg>
        <pc:spChg chg="add mod">
          <ac:chgData name="Tomotaka Kuroda" userId="6ccceea8bc0bd054" providerId="LiveId" clId="{C7C2A3F9-D693-4131-B9FA-BDDE52DE7EB7}" dt="2024-06-24T13:47:53.226" v="201" actId="164"/>
          <ac:spMkLst>
            <pc:docMk/>
            <pc:sldMk cId="507862358" sldId="307"/>
            <ac:spMk id="6297" creationId="{D85CCCE1-FD9D-81CA-565B-D036504722C3}"/>
          </ac:spMkLst>
        </pc:spChg>
        <pc:spChg chg="add mod">
          <ac:chgData name="Tomotaka Kuroda" userId="6ccceea8bc0bd054" providerId="LiveId" clId="{C7C2A3F9-D693-4131-B9FA-BDDE52DE7EB7}" dt="2024-06-24T13:47:53.226" v="201" actId="164"/>
          <ac:spMkLst>
            <pc:docMk/>
            <pc:sldMk cId="507862358" sldId="307"/>
            <ac:spMk id="6298" creationId="{AB8DD380-A736-3733-07DE-DD674C644006}"/>
          </ac:spMkLst>
        </pc:s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2" creationId="{4C4DAA16-953F-3A62-6A7A-B3CCE6F0527A}"/>
          </ac:grpSpMkLst>
        </pc:grpChg>
        <pc:grpChg chg="del mod">
          <ac:chgData name="Tomotaka Kuroda" userId="6ccceea8bc0bd054" providerId="LiveId" clId="{C7C2A3F9-D693-4131-B9FA-BDDE52DE7EB7}" dt="2024-06-24T13:41:24.571" v="135" actId="478"/>
          <ac:grpSpMkLst>
            <pc:docMk/>
            <pc:sldMk cId="507862358" sldId="307"/>
            <ac:grpSpMk id="3" creationId="{CBCE8E53-F67A-3D4E-8BE2-C6AE28E75B78}"/>
          </ac:grpSpMkLst>
        </pc:grpChg>
        <pc:grpChg chg="mod">
          <ac:chgData name="Tomotaka Kuroda" userId="6ccceea8bc0bd054" providerId="LiveId" clId="{C7C2A3F9-D693-4131-B9FA-BDDE52DE7EB7}" dt="2024-06-24T13:41:23.082" v="134" actId="1076"/>
          <ac:grpSpMkLst>
            <pc:docMk/>
            <pc:sldMk cId="507862358" sldId="307"/>
            <ac:grpSpMk id="4" creationId="{138ADF73-F64D-E503-B34F-228417DED1EB}"/>
          </ac:grpSpMkLst>
        </pc:gr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5" creationId="{9D32B633-1FC8-8C4D-A8F6-00E628299B57}"/>
          </ac:grpSpMkLst>
        </pc:gr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9" creationId="{E48ECDEC-22C0-0D2D-478A-B1447F459512}"/>
          </ac:grpSpMkLst>
        </pc:gr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48" creationId="{BBDBAC67-C854-4B3D-413C-76D5792148FB}"/>
          </ac:grpSpMkLst>
        </pc:gr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52" creationId="{C518C249-22C6-45FC-DFC5-6FC4EC1C3E13}"/>
          </ac:grpSpMkLst>
        </pc:gr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58" creationId="{95D19DE9-905E-35E9-DEDA-AADC7E7D4AD0}"/>
          </ac:grpSpMkLst>
        </pc:gr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61" creationId="{76D57E49-7DF6-4357-98A1-156CC6E9E36C}"/>
          </ac:grpSpMkLst>
        </pc:gr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62" creationId="{4AD9505C-C619-B0F0-4823-E5A13F87FDDE}"/>
          </ac:grpSpMkLst>
        </pc:gr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1034" creationId="{2B1B57C8-5786-8A36-2315-D67051FFCF71}"/>
          </ac:grpSpMkLst>
        </pc:gr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1040" creationId="{215871E3-3183-B637-202A-4D709A3BAB18}"/>
          </ac:grpSpMkLst>
        </pc:gr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1056" creationId="{6179E413-437D-0F92-0606-4D80AF377302}"/>
          </ac:grpSpMkLst>
        </pc:gr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1057" creationId="{C58B6F4A-38C1-F763-813C-C56AC7E7AEF9}"/>
          </ac:grpSpMkLst>
        </pc:gr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1063" creationId="{3DD5535B-34E9-3821-D78A-BC1E21F6799E}"/>
          </ac:grpSpMkLst>
        </pc:gr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1069" creationId="{BDA452E8-0C58-D273-A204-E01CFBC061DD}"/>
          </ac:grpSpMkLst>
        </pc:gr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1076" creationId="{F75386AD-E31A-15E1-45C9-DAB7D52DBF15}"/>
          </ac:grpSpMkLst>
        </pc:grpChg>
        <pc:grpChg chg="mod">
          <ac:chgData name="Tomotaka Kuroda" userId="6ccceea8bc0bd054" providerId="LiveId" clId="{C7C2A3F9-D693-4131-B9FA-BDDE52DE7EB7}" dt="2024-06-24T13:41:35.465" v="136" actId="1076"/>
          <ac:grpSpMkLst>
            <pc:docMk/>
            <pc:sldMk cId="507862358" sldId="307"/>
            <ac:grpSpMk id="1084" creationId="{23AB1DB8-5951-F43A-041F-DAA760129FCA}"/>
          </ac:grpSpMkLst>
        </pc:grpChg>
        <pc:grpChg chg="mod">
          <ac:chgData name="Tomotaka Kuroda" userId="6ccceea8bc0bd054" providerId="LiveId" clId="{C7C2A3F9-D693-4131-B9FA-BDDE52DE7EB7}" dt="2024-06-24T13:41:23.082" v="134" actId="1076"/>
          <ac:grpSpMkLst>
            <pc:docMk/>
            <pc:sldMk cId="507862358" sldId="307"/>
            <ac:grpSpMk id="6147" creationId="{63B38931-5939-640D-25E2-F9A5D7AC7E21}"/>
          </ac:grpSpMkLst>
        </pc:grpChg>
        <pc:grpChg chg="mod">
          <ac:chgData name="Tomotaka Kuroda" userId="6ccceea8bc0bd054" providerId="LiveId" clId="{C7C2A3F9-D693-4131-B9FA-BDDE52DE7EB7}" dt="2024-06-24T13:41:23.082" v="134" actId="1076"/>
          <ac:grpSpMkLst>
            <pc:docMk/>
            <pc:sldMk cId="507862358" sldId="307"/>
            <ac:grpSpMk id="6149" creationId="{601D8237-C758-62D6-1FB6-9942B21E0503}"/>
          </ac:grpSpMkLst>
        </pc:grpChg>
        <pc:grpChg chg="mod">
          <ac:chgData name="Tomotaka Kuroda" userId="6ccceea8bc0bd054" providerId="LiveId" clId="{C7C2A3F9-D693-4131-B9FA-BDDE52DE7EB7}" dt="2024-06-24T13:41:23.082" v="134" actId="1076"/>
          <ac:grpSpMkLst>
            <pc:docMk/>
            <pc:sldMk cId="507862358" sldId="307"/>
            <ac:grpSpMk id="6156" creationId="{31A8D7C7-B645-D238-B5BB-CD39A0815753}"/>
          </ac:grpSpMkLst>
        </pc:grpChg>
        <pc:grpChg chg="mod">
          <ac:chgData name="Tomotaka Kuroda" userId="6ccceea8bc0bd054" providerId="LiveId" clId="{C7C2A3F9-D693-4131-B9FA-BDDE52DE7EB7}" dt="2024-06-24T13:41:23.082" v="134" actId="1076"/>
          <ac:grpSpMkLst>
            <pc:docMk/>
            <pc:sldMk cId="507862358" sldId="307"/>
            <ac:grpSpMk id="6168" creationId="{BEF940D6-0D1F-3F6B-C8F8-FC10A50B9173}"/>
          </ac:grpSpMkLst>
        </pc:grpChg>
        <pc:grpChg chg="mod">
          <ac:chgData name="Tomotaka Kuroda" userId="6ccceea8bc0bd054" providerId="LiveId" clId="{C7C2A3F9-D693-4131-B9FA-BDDE52DE7EB7}" dt="2024-06-24T13:41:23.082" v="134" actId="1076"/>
          <ac:grpSpMkLst>
            <pc:docMk/>
            <pc:sldMk cId="507862358" sldId="307"/>
            <ac:grpSpMk id="6194" creationId="{E6D16B86-5CF7-E890-8AB3-23E8204729F3}"/>
          </ac:grpSpMkLst>
        </pc:grpChg>
        <pc:grpChg chg="del mod">
          <ac:chgData name="Tomotaka Kuroda" userId="6ccceea8bc0bd054" providerId="LiveId" clId="{C7C2A3F9-D693-4131-B9FA-BDDE52DE7EB7}" dt="2024-06-24T13:41:37.333" v="137" actId="478"/>
          <ac:grpSpMkLst>
            <pc:docMk/>
            <pc:sldMk cId="507862358" sldId="307"/>
            <ac:grpSpMk id="6219" creationId="{7D727E8F-AC4C-FE65-0E17-F7A18A1DF182}"/>
          </ac:grpSpMkLst>
        </pc:grpChg>
        <pc:grpChg chg="add del mod">
          <ac:chgData name="Tomotaka Kuroda" userId="6ccceea8bc0bd054" providerId="LiveId" clId="{C7C2A3F9-D693-4131-B9FA-BDDE52DE7EB7}" dt="2024-06-24T13:56:12.570" v="290" actId="21"/>
          <ac:grpSpMkLst>
            <pc:docMk/>
            <pc:sldMk cId="507862358" sldId="307"/>
            <ac:grpSpMk id="6277" creationId="{6F728228-B65A-40A7-423D-5B902374BEB6}"/>
          </ac:grpSpMkLst>
        </pc:grpChg>
        <pc:grpChg chg="add del mod">
          <ac:chgData name="Tomotaka Kuroda" userId="6ccceea8bc0bd054" providerId="LiveId" clId="{C7C2A3F9-D693-4131-B9FA-BDDE52DE7EB7}" dt="2024-06-24T13:58:22.795" v="322" actId="21"/>
          <ac:grpSpMkLst>
            <pc:docMk/>
            <pc:sldMk cId="507862358" sldId="307"/>
            <ac:grpSpMk id="6278" creationId="{31AD6E0D-18E9-4FDE-3373-610B5D538FEE}"/>
          </ac:grpSpMkLst>
        </pc:grp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11" creationId="{1CAAB983-89EA-EBD0-E809-F32182511C46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12" creationId="{833B39BA-148C-A370-A90F-4E6AE1DE1F23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18" creationId="{67406984-DCB1-9174-B13B-A12EDE1326E4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19" creationId="{AAF92ADA-0C2A-2460-37E0-72A1C176EF1C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20" creationId="{CE4CF262-AB34-15B6-D215-E83E26D00298}"/>
          </ac:picMkLst>
        </pc:picChg>
        <pc:picChg chg="add mod">
          <ac:chgData name="Tomotaka Kuroda" userId="6ccceea8bc0bd054" providerId="LiveId" clId="{C7C2A3F9-D693-4131-B9FA-BDDE52DE7EB7}" dt="2024-06-24T13:47:43.470" v="200" actId="164"/>
          <ac:picMkLst>
            <pc:docMk/>
            <pc:sldMk cId="507862358" sldId="307"/>
            <ac:picMk id="24" creationId="{1CAAB983-89EA-EBD0-E809-F32182511C46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25" creationId="{1C127ED4-7729-080D-F8AF-CBE548BAABF5}"/>
          </ac:picMkLst>
        </pc:picChg>
        <pc:picChg chg="add mod">
          <ac:chgData name="Tomotaka Kuroda" userId="6ccceea8bc0bd054" providerId="LiveId" clId="{C7C2A3F9-D693-4131-B9FA-BDDE52DE7EB7}" dt="2024-06-24T13:47:43.470" v="200" actId="164"/>
          <ac:picMkLst>
            <pc:docMk/>
            <pc:sldMk cId="507862358" sldId="307"/>
            <ac:picMk id="26" creationId="{833B39BA-148C-A370-A90F-4E6AE1DE1F23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31" creationId="{19E34F68-2EC0-40E5-217D-E181E767A308}"/>
          </ac:picMkLst>
        </pc:picChg>
        <pc:picChg chg="add mod">
          <ac:chgData name="Tomotaka Kuroda" userId="6ccceea8bc0bd054" providerId="LiveId" clId="{C7C2A3F9-D693-4131-B9FA-BDDE52DE7EB7}" dt="2024-06-24T13:47:43.470" v="200" actId="164"/>
          <ac:picMkLst>
            <pc:docMk/>
            <pc:sldMk cId="507862358" sldId="307"/>
            <ac:picMk id="33" creationId="{67406984-DCB1-9174-B13B-A12EDE1326E4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34" creationId="{A9D380A4-FFB6-4783-F23B-086214663FAA}"/>
          </ac:picMkLst>
        </pc:picChg>
        <pc:picChg chg="add mod">
          <ac:chgData name="Tomotaka Kuroda" userId="6ccceea8bc0bd054" providerId="LiveId" clId="{C7C2A3F9-D693-4131-B9FA-BDDE52DE7EB7}" dt="2024-06-24T13:47:43.470" v="200" actId="164"/>
          <ac:picMkLst>
            <pc:docMk/>
            <pc:sldMk cId="507862358" sldId="307"/>
            <ac:picMk id="35" creationId="{AAF92ADA-0C2A-2460-37E0-72A1C176EF1C}"/>
          </ac:picMkLst>
        </pc:picChg>
        <pc:picChg chg="add mod">
          <ac:chgData name="Tomotaka Kuroda" userId="6ccceea8bc0bd054" providerId="LiveId" clId="{C7C2A3F9-D693-4131-B9FA-BDDE52DE7EB7}" dt="2024-06-24T13:47:43.470" v="200" actId="164"/>
          <ac:picMkLst>
            <pc:docMk/>
            <pc:sldMk cId="507862358" sldId="307"/>
            <ac:picMk id="36" creationId="{CE4CF262-AB34-15B6-D215-E83E26D00298}"/>
          </ac:picMkLst>
        </pc:picChg>
        <pc:picChg chg="add mod">
          <ac:chgData name="Tomotaka Kuroda" userId="6ccceea8bc0bd054" providerId="LiveId" clId="{C7C2A3F9-D693-4131-B9FA-BDDE52DE7EB7}" dt="2024-06-24T13:47:43.470" v="200" actId="164"/>
          <ac:picMkLst>
            <pc:docMk/>
            <pc:sldMk cId="507862358" sldId="307"/>
            <ac:picMk id="40" creationId="{19E34F68-2EC0-40E5-217D-E181E767A308}"/>
          </ac:picMkLst>
        </pc:picChg>
        <pc:picChg chg="add mod">
          <ac:chgData name="Tomotaka Kuroda" userId="6ccceea8bc0bd054" providerId="LiveId" clId="{C7C2A3F9-D693-4131-B9FA-BDDE52DE7EB7}" dt="2024-06-24T13:47:43.470" v="200" actId="164"/>
          <ac:picMkLst>
            <pc:docMk/>
            <pc:sldMk cId="507862358" sldId="307"/>
            <ac:picMk id="51" creationId="{A9D380A4-FFB6-4783-F23B-086214663FAA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59" creationId="{1B87E74C-7F57-197F-59F3-06799D1743E7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60" creationId="{0580915C-EFCE-0386-B399-3DDB05B7BB0D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1026" creationId="{42B7AC63-330F-B8FD-19A3-E7AB4D8347D3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1039" creationId="{2F788368-1E52-DAFA-C5A3-8000E9FEE20C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1046" creationId="{E78EFE26-E19D-3ED1-1B64-928569012DC4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1047" creationId="{52A965D4-E36D-6142-6D6E-BFA2781CEB68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1054" creationId="{C1F41549-DC89-D613-B61E-F853CE046DB0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1055" creationId="{5E3993A8-85D1-6742-E60D-BF5FBCE115D4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1058" creationId="{610D8B7D-3CFB-FADB-BD1E-8F87461548BB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1059" creationId="{5AD252C2-B199-D712-521B-D6927566C092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1060" creationId="{FAC89D96-56ED-BC4A-3D71-262D1320B235}"/>
          </ac:picMkLst>
        </pc:picChg>
        <pc:picChg chg="mod">
          <ac:chgData name="Tomotaka Kuroda" userId="6ccceea8bc0bd054" providerId="LiveId" clId="{C7C2A3F9-D693-4131-B9FA-BDDE52DE7EB7}" dt="2024-06-24T13:41:35.465" v="136" actId="1076"/>
          <ac:picMkLst>
            <pc:docMk/>
            <pc:sldMk cId="507862358" sldId="307"/>
            <ac:picMk id="1061" creationId="{B7C50FA1-E28B-9598-AE2A-A0B4CF7748CF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48" creationId="{D0111F25-BCE7-409B-8BB4-5FC25CE152F1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51" creationId="{4D1A9073-8C31-8316-B416-8AC1FBBFA783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54" creationId="{4DDC11CD-7334-A3D1-F6F5-C146DC1ACF95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55" creationId="{65E68EC7-A100-74A1-DB90-CB028B7E92DC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59" creationId="{E9EEA3D0-F734-E9D2-94AE-5F8EE9265464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60" creationId="{62277505-23A4-0343-D35D-D2E5C159D513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63" creationId="{306C323A-D665-4FB1-AD6F-27458CF94030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64" creationId="{8A624E01-4B3F-793F-1624-54B623FAE0E6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67" creationId="{60B124EA-32A2-0F0B-EC59-3ED2A17A6B60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69" creationId="{2737EBDB-DCB0-DFF1-B771-A2FF50421D74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72" creationId="{9A4F6F9F-EEB0-51E2-DD5E-37791510082D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81" creationId="{1EB7224B-CF2F-3FA7-EFEA-36A4402AF0C9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82" creationId="{578048BB-6740-7620-6156-DB62EFCAB030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83" creationId="{CE94EEC8-E2AB-DD11-B52C-F2813E879E11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84" creationId="{6B5D29E7-7293-A4E1-9963-B2C2BF5C6CBB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85" creationId="{89F81CC9-4631-CB73-11E4-5A9B6793C5D5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86" creationId="{775103E9-A7CD-24B2-91A9-906CE4895A5C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87" creationId="{50CFDC4D-271E-E21F-0D1B-A2D3C1E98DB0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6188" creationId="{A042256F-468C-FA8B-53C3-C6A8B68A4492}"/>
          </ac:picMkLst>
        </pc:picChg>
        <pc:picChg chg="add mod">
          <ac:chgData name="Tomotaka Kuroda" userId="6ccceea8bc0bd054" providerId="LiveId" clId="{C7C2A3F9-D693-4131-B9FA-BDDE52DE7EB7}" dt="2024-06-24T13:47:43.470" v="200" actId="164"/>
          <ac:picMkLst>
            <pc:docMk/>
            <pc:sldMk cId="507862358" sldId="307"/>
            <ac:picMk id="6276" creationId="{1C127ED4-7729-080D-F8AF-CBE548BAABF5}"/>
          </ac:picMkLst>
        </pc:picChg>
        <pc:picChg chg="add mod">
          <ac:chgData name="Tomotaka Kuroda" userId="6ccceea8bc0bd054" providerId="LiveId" clId="{C7C2A3F9-D693-4131-B9FA-BDDE52DE7EB7}" dt="2024-06-24T13:47:53.226" v="201" actId="164"/>
          <ac:picMkLst>
            <pc:docMk/>
            <pc:sldMk cId="507862358" sldId="307"/>
            <ac:picMk id="6281" creationId="{86B8EBD3-3A37-35DE-96D5-9270AECCB768}"/>
          </ac:picMkLst>
        </pc:picChg>
        <pc:picChg chg="add mod">
          <ac:chgData name="Tomotaka Kuroda" userId="6ccceea8bc0bd054" providerId="LiveId" clId="{C7C2A3F9-D693-4131-B9FA-BDDE52DE7EB7}" dt="2024-06-24T13:47:53.226" v="201" actId="164"/>
          <ac:picMkLst>
            <pc:docMk/>
            <pc:sldMk cId="507862358" sldId="307"/>
            <ac:picMk id="6283" creationId="{4577B843-84CB-A8F7-3E5A-8F2EBF6926CC}"/>
          </ac:picMkLst>
        </pc:picChg>
        <pc:picChg chg="add mod">
          <ac:chgData name="Tomotaka Kuroda" userId="6ccceea8bc0bd054" providerId="LiveId" clId="{C7C2A3F9-D693-4131-B9FA-BDDE52DE7EB7}" dt="2024-06-24T13:47:53.226" v="201" actId="164"/>
          <ac:picMkLst>
            <pc:docMk/>
            <pc:sldMk cId="507862358" sldId="307"/>
            <ac:picMk id="6285" creationId="{4841B2C6-7159-50F8-0062-71DF06FBC7C8}"/>
          </ac:picMkLst>
        </pc:picChg>
        <pc:picChg chg="add mod">
          <ac:chgData name="Tomotaka Kuroda" userId="6ccceea8bc0bd054" providerId="LiveId" clId="{C7C2A3F9-D693-4131-B9FA-BDDE52DE7EB7}" dt="2024-06-24T13:47:53.226" v="201" actId="164"/>
          <ac:picMkLst>
            <pc:docMk/>
            <pc:sldMk cId="507862358" sldId="307"/>
            <ac:picMk id="6286" creationId="{C31AF3BF-B825-603D-4F10-3B1068C919B9}"/>
          </ac:picMkLst>
        </pc:picChg>
        <pc:picChg chg="add mod">
          <ac:chgData name="Tomotaka Kuroda" userId="6ccceea8bc0bd054" providerId="LiveId" clId="{C7C2A3F9-D693-4131-B9FA-BDDE52DE7EB7}" dt="2024-06-24T13:47:53.226" v="201" actId="164"/>
          <ac:picMkLst>
            <pc:docMk/>
            <pc:sldMk cId="507862358" sldId="307"/>
            <ac:picMk id="6290" creationId="{937A9335-7566-0354-C7C7-4D7204D78190}"/>
          </ac:picMkLst>
        </pc:picChg>
        <pc:picChg chg="add mod">
          <ac:chgData name="Tomotaka Kuroda" userId="6ccceea8bc0bd054" providerId="LiveId" clId="{C7C2A3F9-D693-4131-B9FA-BDDE52DE7EB7}" dt="2024-06-24T13:47:53.226" v="201" actId="164"/>
          <ac:picMkLst>
            <pc:docMk/>
            <pc:sldMk cId="507862358" sldId="307"/>
            <ac:picMk id="6291" creationId="{ABCF7F4E-7AF4-3768-0ADD-5F57FFBBFD8A}"/>
          </ac:picMkLst>
        </pc:picChg>
        <pc:picChg chg="add mod">
          <ac:chgData name="Tomotaka Kuroda" userId="6ccceea8bc0bd054" providerId="LiveId" clId="{C7C2A3F9-D693-4131-B9FA-BDDE52DE7EB7}" dt="2024-06-24T13:47:53.226" v="201" actId="164"/>
          <ac:picMkLst>
            <pc:docMk/>
            <pc:sldMk cId="507862358" sldId="307"/>
            <ac:picMk id="6294" creationId="{10CF6D3D-7181-01BC-EB55-33A16202FFCB}"/>
          </ac:picMkLst>
        </pc:picChg>
        <pc:picChg chg="add mod">
          <ac:chgData name="Tomotaka Kuroda" userId="6ccceea8bc0bd054" providerId="LiveId" clId="{C7C2A3F9-D693-4131-B9FA-BDDE52DE7EB7}" dt="2024-06-24T13:47:53.226" v="201" actId="164"/>
          <ac:picMkLst>
            <pc:docMk/>
            <pc:sldMk cId="507862358" sldId="307"/>
            <ac:picMk id="6296" creationId="{D9BB771D-BB0F-6D4A-80FC-710FEE919F1B}"/>
          </ac:picMkLst>
        </pc:picChg>
        <pc:picChg chg="add mod">
          <ac:chgData name="Tomotaka Kuroda" userId="6ccceea8bc0bd054" providerId="LiveId" clId="{C7C2A3F9-D693-4131-B9FA-BDDE52DE7EB7}" dt="2024-06-24T13:47:53.226" v="201" actId="164"/>
          <ac:picMkLst>
            <pc:docMk/>
            <pc:sldMk cId="507862358" sldId="307"/>
            <ac:picMk id="6299" creationId="{AB6F3806-EC5E-2F56-0F54-5CB6AE3299C8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7170" creationId="{DB6B0BA7-7D57-A327-B6A4-910DCB87F91B}"/>
          </ac:picMkLst>
        </pc:picChg>
        <pc:picChg chg="mod">
          <ac:chgData name="Tomotaka Kuroda" userId="6ccceea8bc0bd054" providerId="LiveId" clId="{C7C2A3F9-D693-4131-B9FA-BDDE52DE7EB7}" dt="2024-06-24T13:41:23.082" v="134" actId="1076"/>
          <ac:picMkLst>
            <pc:docMk/>
            <pc:sldMk cId="507862358" sldId="307"/>
            <ac:picMk id="7174" creationId="{D64779E3-4C9B-560F-78FB-26A7B5C3D8CD}"/>
          </ac:picMkLst>
        </pc:pic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7" creationId="{2EE2BC54-360B-C369-52A5-51D0294520BE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8" creationId="{813A0838-656A-A221-14E2-BB8FD60022D7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5" creationId="{D598B633-B5B3-6AE3-8782-051C0BAFC28E}"/>
          </ac:cxnSpMkLst>
        </pc:cxnChg>
        <pc:cxnChg chg="add mod">
          <ac:chgData name="Tomotaka Kuroda" userId="6ccceea8bc0bd054" providerId="LiveId" clId="{C7C2A3F9-D693-4131-B9FA-BDDE52DE7EB7}" dt="2024-06-24T13:47:43.470" v="200" actId="164"/>
          <ac:cxnSpMkLst>
            <pc:docMk/>
            <pc:sldMk cId="507862358" sldId="307"/>
            <ac:cxnSpMk id="16" creationId="{2EE2BC54-360B-C369-52A5-51D0294520BE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7" creationId="{5FCCB458-C98C-DD59-37FB-D6670F6BC189}"/>
          </ac:cxnSpMkLst>
        </pc:cxnChg>
        <pc:cxnChg chg="add mod">
          <ac:chgData name="Tomotaka Kuroda" userId="6ccceea8bc0bd054" providerId="LiveId" clId="{C7C2A3F9-D693-4131-B9FA-BDDE52DE7EB7}" dt="2024-06-24T13:47:43.470" v="200" actId="164"/>
          <ac:cxnSpMkLst>
            <pc:docMk/>
            <pc:sldMk cId="507862358" sldId="307"/>
            <ac:cxnSpMk id="22" creationId="{813A0838-656A-A221-14E2-BB8FD60022D7}"/>
          </ac:cxnSpMkLst>
        </pc:cxnChg>
        <pc:cxnChg chg="add mod">
          <ac:chgData name="Tomotaka Kuroda" userId="6ccceea8bc0bd054" providerId="LiveId" clId="{C7C2A3F9-D693-4131-B9FA-BDDE52DE7EB7}" dt="2024-06-24T13:47:43.470" v="200" actId="164"/>
          <ac:cxnSpMkLst>
            <pc:docMk/>
            <pc:sldMk cId="507862358" sldId="307"/>
            <ac:cxnSpMk id="29" creationId="{D598B633-B5B3-6AE3-8782-051C0BAFC28E}"/>
          </ac:cxnSpMkLst>
        </pc:cxnChg>
        <pc:cxnChg chg="add mod">
          <ac:chgData name="Tomotaka Kuroda" userId="6ccceea8bc0bd054" providerId="LiveId" clId="{C7C2A3F9-D693-4131-B9FA-BDDE52DE7EB7}" dt="2024-06-24T13:47:43.470" v="200" actId="164"/>
          <ac:cxnSpMkLst>
            <pc:docMk/>
            <pc:sldMk cId="507862358" sldId="307"/>
            <ac:cxnSpMk id="32" creationId="{5FCCB458-C98C-DD59-37FB-D6670F6BC189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38" creationId="{44BFBB13-AC44-422D-C363-FA87EB559923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39" creationId="{8C6BB11A-B374-1182-1124-33F2DD7E3E60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41" creationId="{00486750-8E24-2BD9-9A16-EF90C95ECAB3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42" creationId="{4096E32F-9FC9-A1A7-344E-20B4575A99D6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43" creationId="{BA05357C-D81C-CCEF-EA85-232A4E7E17DC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44" creationId="{D78A64ED-B9E7-B077-0734-995C87246B5A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47" creationId="{34919AD9-EE7E-E093-D882-2BA48E9CE9D3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49" creationId="{CDDCAAB7-3134-27D6-2D91-1B1D34D169CF}"/>
          </ac:cxnSpMkLst>
        </pc:cxnChg>
        <pc:cxnChg chg="add mod">
          <ac:chgData name="Tomotaka Kuroda" userId="6ccceea8bc0bd054" providerId="LiveId" clId="{C7C2A3F9-D693-4131-B9FA-BDDE52DE7EB7}" dt="2024-06-24T13:47:43.470" v="200" actId="164"/>
          <ac:cxnSpMkLst>
            <pc:docMk/>
            <pc:sldMk cId="507862358" sldId="307"/>
            <ac:cxnSpMk id="53" creationId="{44BFBB13-AC44-422D-C363-FA87EB559923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54" creationId="{2DD5E0D7-48EE-590A-8D3A-1465E4A35833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57" creationId="{96A4E1B1-8C47-9D0A-B7CC-3547A92135D4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63" creationId="{71658258-8964-3422-1345-D10FB453C538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24" creationId="{5413349F-45FD-8B3E-C9FD-A52CE30AC1F1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25" creationId="{27B7BF3F-6A59-8FFB-A0DB-E2F356EA1D92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27" creationId="{E9D8D1F4-38B3-716E-9707-57777DEDAF99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29" creationId="{0AB950B9-FD32-9A14-A075-A2C4832FB846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31" creationId="{9D9859C4-8B8D-58B9-C356-9FFA9046C0CD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33" creationId="{ECAD8ACE-F53C-3364-084C-EB9CD415EA2A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35" creationId="{1D9595B6-F10F-C7CE-A93F-A8D85597FEAC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36" creationId="{366B7762-D0F4-9932-F2B1-20E87F8C70CB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37" creationId="{784CD1F0-39CA-EE91-21B5-6EB387B838B3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38" creationId="{86BCC025-6486-3BFC-4D7A-FE8E63E148A7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52" creationId="{D5C538E8-6D4A-A4CE-4E8C-F1FD1E4C3201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53" creationId="{F585A714-AB5F-2AB0-7433-63CBA16E8FB2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62" creationId="{A937891F-15DE-3BA4-244D-CB8179BA6C95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64" creationId="{3070794E-1449-F47A-E9E1-A6A1459C310E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65" creationId="{FCC6A561-1D7B-86A5-BB59-0B68C29014C9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66" creationId="{731418CF-972B-B76C-E1C8-633480F9D2DE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67" creationId="{E672B4D3-8731-AD8A-1010-710531DE43CC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68" creationId="{25F48835-812A-1E5B-58EC-2F512B39A1A3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70" creationId="{F0E21197-E339-2428-6CEB-76F93D67D86D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71" creationId="{07205F49-DF97-A90B-023E-5712A738F38C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72" creationId="{4B1DC30E-81AA-30E7-D476-A9469C120948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73" creationId="{0636B5DE-16B4-D677-3842-8343E5553D3B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74" creationId="{555B7174-8361-C5A1-C44B-E1B1E163AC9E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75" creationId="{4DEE6543-2D2A-1C23-611F-238C8E3FBD13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77" creationId="{19C2C139-B1DF-807C-EF67-B11EBF3EF15B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78" creationId="{109F72BD-B1E9-8FF7-2A27-5837DE894C1D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79" creationId="{3518E36E-8B69-6803-2F6B-C4EFEDDEA6A0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80" creationId="{BF9059E3-83E8-F6EC-3EBE-BDE37896888F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81" creationId="{17BD4460-D4F8-6517-7CFC-B72CDE699A6E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82" creationId="{479410FF-66F9-0D8E-74D7-0277E0293467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83" creationId="{6ED724AA-EA65-AFC3-E049-32BDE03056D1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85" creationId="{0DC40C6D-98D4-3D59-1852-37D356285946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86" creationId="{DAA42C74-D7E7-77D2-A18B-BE30A021BAB5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1087" creationId="{B791660C-E9D3-1D6B-FE24-9E23B5511BE2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6144" creationId="{B6AAF148-9C21-4A41-A53A-475DB9EDADCE}"/>
          </ac:cxnSpMkLst>
        </pc:cxnChg>
        <pc:cxnChg chg="mod">
          <ac:chgData name="Tomotaka Kuroda" userId="6ccceea8bc0bd054" providerId="LiveId" clId="{C7C2A3F9-D693-4131-B9FA-BDDE52DE7EB7}" dt="2024-06-24T13:41:35.465" v="136" actId="1076"/>
          <ac:cxnSpMkLst>
            <pc:docMk/>
            <pc:sldMk cId="507862358" sldId="307"/>
            <ac:cxnSpMk id="6145" creationId="{29EB68F2-AB7F-895B-1596-AE44564869C3}"/>
          </ac:cxnSpMkLst>
        </pc:cxnChg>
        <pc:cxnChg chg="mod">
          <ac:chgData name="Tomotaka Kuroda" userId="6ccceea8bc0bd054" providerId="LiveId" clId="{C7C2A3F9-D693-4131-B9FA-BDDE52DE7EB7}" dt="2024-06-24T13:41:23.082" v="134" actId="1076"/>
          <ac:cxnSpMkLst>
            <pc:docMk/>
            <pc:sldMk cId="507862358" sldId="307"/>
            <ac:cxnSpMk id="6157" creationId="{DA9DA239-C849-E096-F2BC-52DFB5663098}"/>
          </ac:cxnSpMkLst>
        </pc:cxnChg>
        <pc:cxnChg chg="add mod">
          <ac:chgData name="Tomotaka Kuroda" userId="6ccceea8bc0bd054" providerId="LiveId" clId="{C7C2A3F9-D693-4131-B9FA-BDDE52DE7EB7}" dt="2024-06-24T13:47:43.470" v="200" actId="164"/>
          <ac:cxnSpMkLst>
            <pc:docMk/>
            <pc:sldMk cId="507862358" sldId="307"/>
            <ac:cxnSpMk id="6272" creationId="{8C6BB11A-B374-1182-1124-33F2DD7E3E60}"/>
          </ac:cxnSpMkLst>
        </pc:cxnChg>
        <pc:cxnChg chg="add mod">
          <ac:chgData name="Tomotaka Kuroda" userId="6ccceea8bc0bd054" providerId="LiveId" clId="{C7C2A3F9-D693-4131-B9FA-BDDE52DE7EB7}" dt="2024-06-24T13:47:43.470" v="200" actId="164"/>
          <ac:cxnSpMkLst>
            <pc:docMk/>
            <pc:sldMk cId="507862358" sldId="307"/>
            <ac:cxnSpMk id="6273" creationId="{00486750-8E24-2BD9-9A16-EF90C95ECAB3}"/>
          </ac:cxnSpMkLst>
        </pc:cxnChg>
        <pc:cxnChg chg="add mod">
          <ac:chgData name="Tomotaka Kuroda" userId="6ccceea8bc0bd054" providerId="LiveId" clId="{C7C2A3F9-D693-4131-B9FA-BDDE52DE7EB7}" dt="2024-06-24T13:47:43.470" v="200" actId="164"/>
          <ac:cxnSpMkLst>
            <pc:docMk/>
            <pc:sldMk cId="507862358" sldId="307"/>
            <ac:cxnSpMk id="6274" creationId="{BA05357C-D81C-CCEF-EA85-232A4E7E17DC}"/>
          </ac:cxnSpMkLst>
        </pc:cxnChg>
        <pc:cxnChg chg="add mod">
          <ac:chgData name="Tomotaka Kuroda" userId="6ccceea8bc0bd054" providerId="LiveId" clId="{C7C2A3F9-D693-4131-B9FA-BDDE52DE7EB7}" dt="2024-06-24T13:47:43.470" v="200" actId="164"/>
          <ac:cxnSpMkLst>
            <pc:docMk/>
            <pc:sldMk cId="507862358" sldId="307"/>
            <ac:cxnSpMk id="6275" creationId="{D78A64ED-B9E7-B077-0734-995C87246B5A}"/>
          </ac:cxnSpMkLst>
        </pc:cxnChg>
        <pc:cxnChg chg="add mod">
          <ac:chgData name="Tomotaka Kuroda" userId="6ccceea8bc0bd054" providerId="LiveId" clId="{C7C2A3F9-D693-4131-B9FA-BDDE52DE7EB7}" dt="2024-06-24T13:47:53.226" v="201" actId="164"/>
          <ac:cxnSpMkLst>
            <pc:docMk/>
            <pc:sldMk cId="507862358" sldId="307"/>
            <ac:cxnSpMk id="6288" creationId="{FB54CA9C-1384-F607-68AC-E9E937B29A9A}"/>
          </ac:cxnSpMkLst>
        </pc:cxnChg>
      </pc:sldChg>
      <pc:sldChg chg="addSp delSp modSp del">
        <pc:chgData name="Tomotaka Kuroda" userId="6ccceea8bc0bd054" providerId="LiveId" clId="{C7C2A3F9-D693-4131-B9FA-BDDE52DE7EB7}" dt="2024-06-24T13:44:24.997" v="162" actId="47"/>
        <pc:sldMkLst>
          <pc:docMk/>
          <pc:sldMk cId="2016384892" sldId="310"/>
        </pc:sldMkLst>
        <pc:spChg chg="del mod">
          <ac:chgData name="Tomotaka Kuroda" userId="6ccceea8bc0bd054" providerId="LiveId" clId="{C7C2A3F9-D693-4131-B9FA-BDDE52DE7EB7}" dt="2024-06-24T13:44:10.275" v="157" actId="21"/>
          <ac:spMkLst>
            <pc:docMk/>
            <pc:sldMk cId="2016384892" sldId="310"/>
            <ac:spMk id="13" creationId="{AA2368B4-4121-164F-0D50-F098AF291E1A}"/>
          </ac:spMkLst>
        </pc:spChg>
        <pc:spChg chg="del mod">
          <ac:chgData name="Tomotaka Kuroda" userId="6ccceea8bc0bd054" providerId="LiveId" clId="{C7C2A3F9-D693-4131-B9FA-BDDE52DE7EB7}" dt="2024-06-24T13:44:10.275" v="157" actId="21"/>
          <ac:spMkLst>
            <pc:docMk/>
            <pc:sldMk cId="2016384892" sldId="310"/>
            <ac:spMk id="14" creationId="{FD68A1E6-CC01-3C56-3D13-A0D8EA7A6821}"/>
          </ac:spMkLst>
        </pc:spChg>
        <pc:spChg chg="mod">
          <ac:chgData name="Tomotaka Kuroda" userId="6ccceea8bc0bd054" providerId="LiveId" clId="{C7C2A3F9-D693-4131-B9FA-BDDE52DE7EB7}" dt="2024-06-24T13:43:40.454" v="154" actId="21"/>
          <ac:spMkLst>
            <pc:docMk/>
            <pc:sldMk cId="2016384892" sldId="310"/>
            <ac:spMk id="28" creationId="{EEF0508E-B1D2-D78C-88C4-B59128039EFE}"/>
          </ac:spMkLst>
        </pc:spChg>
        <pc:spChg chg="mod">
          <ac:chgData name="Tomotaka Kuroda" userId="6ccceea8bc0bd054" providerId="LiveId" clId="{C7C2A3F9-D693-4131-B9FA-BDDE52DE7EB7}" dt="2024-06-24T13:43:40.454" v="154" actId="21"/>
          <ac:spMkLst>
            <pc:docMk/>
            <pc:sldMk cId="2016384892" sldId="310"/>
            <ac:spMk id="29" creationId="{4139282E-D533-2DA9-356B-FC423D324529}"/>
          </ac:spMkLst>
        </pc:spChg>
        <pc:spChg chg="del mod">
          <ac:chgData name="Tomotaka Kuroda" userId="6ccceea8bc0bd054" providerId="LiveId" clId="{C7C2A3F9-D693-4131-B9FA-BDDE52DE7EB7}" dt="2024-06-24T13:44:10.275" v="157" actId="21"/>
          <ac:spMkLst>
            <pc:docMk/>
            <pc:sldMk cId="2016384892" sldId="310"/>
            <ac:spMk id="30" creationId="{2D66BD4D-957C-084A-FB55-87EB1D590C0E}"/>
          </ac:spMkLst>
        </pc:spChg>
        <pc:spChg chg="mod">
          <ac:chgData name="Tomotaka Kuroda" userId="6ccceea8bc0bd054" providerId="LiveId" clId="{C7C2A3F9-D693-4131-B9FA-BDDE52DE7EB7}" dt="2024-06-24T13:43:40.454" v="154" actId="21"/>
          <ac:spMkLst>
            <pc:docMk/>
            <pc:sldMk cId="2016384892" sldId="310"/>
            <ac:spMk id="33" creationId="{8852BD52-B221-EC77-E5BB-B36252C54326}"/>
          </ac:spMkLst>
        </pc:spChg>
        <pc:spChg chg="mod">
          <ac:chgData name="Tomotaka Kuroda" userId="6ccceea8bc0bd054" providerId="LiveId" clId="{C7C2A3F9-D693-4131-B9FA-BDDE52DE7EB7}" dt="2024-06-24T13:43:40.454" v="154" actId="21"/>
          <ac:spMkLst>
            <pc:docMk/>
            <pc:sldMk cId="2016384892" sldId="310"/>
            <ac:spMk id="35" creationId="{B96C1A0D-78C1-16A7-E5E4-228137138D79}"/>
          </ac:spMkLst>
        </pc:spChg>
        <pc:spChg chg="mod">
          <ac:chgData name="Tomotaka Kuroda" userId="6ccceea8bc0bd054" providerId="LiveId" clId="{C7C2A3F9-D693-4131-B9FA-BDDE52DE7EB7}" dt="2024-06-24T13:43:40.454" v="154" actId="21"/>
          <ac:spMkLst>
            <pc:docMk/>
            <pc:sldMk cId="2016384892" sldId="310"/>
            <ac:spMk id="36" creationId="{5D5C3805-9B37-6315-E075-48AAC7AD61A6}"/>
          </ac:spMkLst>
        </pc:spChg>
        <pc:spChg chg="mod">
          <ac:chgData name="Tomotaka Kuroda" userId="6ccceea8bc0bd054" providerId="LiveId" clId="{C7C2A3F9-D693-4131-B9FA-BDDE52DE7EB7}" dt="2024-06-24T13:43:40.454" v="154" actId="21"/>
          <ac:spMkLst>
            <pc:docMk/>
            <pc:sldMk cId="2016384892" sldId="310"/>
            <ac:spMk id="37" creationId="{99615FBD-ED09-2039-F819-D83AE1AE1897}"/>
          </ac:spMkLst>
        </pc:spChg>
        <pc:spChg chg="mod">
          <ac:chgData name="Tomotaka Kuroda" userId="6ccceea8bc0bd054" providerId="LiveId" clId="{C7C2A3F9-D693-4131-B9FA-BDDE52DE7EB7}" dt="2024-06-24T13:43:40.454" v="154" actId="21"/>
          <ac:spMkLst>
            <pc:docMk/>
            <pc:sldMk cId="2016384892" sldId="310"/>
            <ac:spMk id="40" creationId="{7BC78F4C-3831-935E-8C48-154AA3028352}"/>
          </ac:spMkLst>
        </pc:spChg>
        <pc:spChg chg="del mod">
          <ac:chgData name="Tomotaka Kuroda" userId="6ccceea8bc0bd054" providerId="LiveId" clId="{C7C2A3F9-D693-4131-B9FA-BDDE52DE7EB7}" dt="2024-06-24T13:44:10.275" v="157" actId="21"/>
          <ac:spMkLst>
            <pc:docMk/>
            <pc:sldMk cId="2016384892" sldId="310"/>
            <ac:spMk id="45" creationId="{87C8DD80-3255-0C4B-CBC9-556230AB58DA}"/>
          </ac:spMkLst>
        </pc:spChg>
        <pc:spChg chg="mod">
          <ac:chgData name="Tomotaka Kuroda" userId="6ccceea8bc0bd054" providerId="LiveId" clId="{C7C2A3F9-D693-4131-B9FA-BDDE52DE7EB7}" dt="2024-06-24T13:44:17.836" v="159" actId="21"/>
          <ac:spMkLst>
            <pc:docMk/>
            <pc:sldMk cId="2016384892" sldId="310"/>
            <ac:spMk id="46" creationId="{4C904EEB-08AB-7447-A8EB-07C60929E939}"/>
          </ac:spMkLst>
        </pc:spChg>
        <pc:spChg chg="mod">
          <ac:chgData name="Tomotaka Kuroda" userId="6ccceea8bc0bd054" providerId="LiveId" clId="{C7C2A3F9-D693-4131-B9FA-BDDE52DE7EB7}" dt="2024-06-24T13:44:17.836" v="159" actId="21"/>
          <ac:spMkLst>
            <pc:docMk/>
            <pc:sldMk cId="2016384892" sldId="310"/>
            <ac:spMk id="50" creationId="{812364BA-5278-AE1B-FD50-FB501ECF477E}"/>
          </ac:spMkLst>
        </pc:spChg>
        <pc:spChg chg="mod">
          <ac:chgData name="Tomotaka Kuroda" userId="6ccceea8bc0bd054" providerId="LiveId" clId="{C7C2A3F9-D693-4131-B9FA-BDDE52DE7EB7}" dt="2024-06-24T13:43:40.454" v="154" actId="21"/>
          <ac:spMkLst>
            <pc:docMk/>
            <pc:sldMk cId="2016384892" sldId="310"/>
            <ac:spMk id="51" creationId="{4F36CAE3-3215-5D2F-D90D-AE351403585D}"/>
          </ac:spMkLst>
        </pc:spChg>
        <pc:spChg chg="mod">
          <ac:chgData name="Tomotaka Kuroda" userId="6ccceea8bc0bd054" providerId="LiveId" clId="{C7C2A3F9-D693-4131-B9FA-BDDE52DE7EB7}" dt="2024-06-24T13:43:40.454" v="154" actId="21"/>
          <ac:spMkLst>
            <pc:docMk/>
            <pc:sldMk cId="2016384892" sldId="310"/>
            <ac:spMk id="53" creationId="{7A3A09DD-9C7E-E03A-E49D-1046418D0FBB}"/>
          </ac:spMkLst>
        </pc:spChg>
        <pc:spChg chg="mod">
          <ac:chgData name="Tomotaka Kuroda" userId="6ccceea8bc0bd054" providerId="LiveId" clId="{C7C2A3F9-D693-4131-B9FA-BDDE52DE7EB7}" dt="2024-06-24T13:44:17.836" v="159" actId="21"/>
          <ac:spMkLst>
            <pc:docMk/>
            <pc:sldMk cId="2016384892" sldId="310"/>
            <ac:spMk id="55" creationId="{D7FD2778-33BF-80BE-1898-454A0A6F29C9}"/>
          </ac:spMkLst>
        </pc:spChg>
        <pc:spChg chg="mod">
          <ac:chgData name="Tomotaka Kuroda" userId="6ccceea8bc0bd054" providerId="LiveId" clId="{C7C2A3F9-D693-4131-B9FA-BDDE52DE7EB7}" dt="2024-06-24T13:44:17.836" v="159" actId="21"/>
          <ac:spMkLst>
            <pc:docMk/>
            <pc:sldMk cId="2016384892" sldId="310"/>
            <ac:spMk id="56" creationId="{4940FA6B-B918-2517-90CD-D77143F7A391}"/>
          </ac:spMkLst>
        </pc:spChg>
        <pc:spChg chg="mod">
          <ac:chgData name="Tomotaka Kuroda" userId="6ccceea8bc0bd054" providerId="LiveId" clId="{C7C2A3F9-D693-4131-B9FA-BDDE52DE7EB7}" dt="2024-06-24T13:44:17.836" v="159" actId="21"/>
          <ac:spMkLst>
            <pc:docMk/>
            <pc:sldMk cId="2016384892" sldId="310"/>
            <ac:spMk id="1041" creationId="{FC9B3C86-ECDE-96C8-C577-D4E5EACDF1D2}"/>
          </ac:spMkLst>
        </pc:spChg>
        <pc:spChg chg="mod">
          <ac:chgData name="Tomotaka Kuroda" userId="6ccceea8bc0bd054" providerId="LiveId" clId="{C7C2A3F9-D693-4131-B9FA-BDDE52DE7EB7}" dt="2024-06-24T13:44:17.836" v="159" actId="21"/>
          <ac:spMkLst>
            <pc:docMk/>
            <pc:sldMk cId="2016384892" sldId="310"/>
            <ac:spMk id="1042" creationId="{692617F5-9745-7DC2-0C54-843D40531687}"/>
          </ac:spMkLst>
        </pc:spChg>
        <pc:spChg chg="mod">
          <ac:chgData name="Tomotaka Kuroda" userId="6ccceea8bc0bd054" providerId="LiveId" clId="{C7C2A3F9-D693-4131-B9FA-BDDE52DE7EB7}" dt="2024-06-24T13:44:17.836" v="159" actId="21"/>
          <ac:spMkLst>
            <pc:docMk/>
            <pc:sldMk cId="2016384892" sldId="310"/>
            <ac:spMk id="1043" creationId="{C30586BD-0C1D-4DAD-8415-258EE32F8C32}"/>
          </ac:spMkLst>
        </pc:spChg>
        <pc:spChg chg="mod">
          <ac:chgData name="Tomotaka Kuroda" userId="6ccceea8bc0bd054" providerId="LiveId" clId="{C7C2A3F9-D693-4131-B9FA-BDDE52DE7EB7}" dt="2024-06-24T13:44:17.836" v="159" actId="21"/>
          <ac:spMkLst>
            <pc:docMk/>
            <pc:sldMk cId="2016384892" sldId="310"/>
            <ac:spMk id="1044" creationId="{CA77CCB8-04BB-DEA4-530B-EEB3A6D8ADF6}"/>
          </ac:spMkLst>
        </pc:spChg>
        <pc:spChg chg="mod">
          <ac:chgData name="Tomotaka Kuroda" userId="6ccceea8bc0bd054" providerId="LiveId" clId="{C7C2A3F9-D693-4131-B9FA-BDDE52DE7EB7}" dt="2024-06-24T13:44:17.836" v="159" actId="21"/>
          <ac:spMkLst>
            <pc:docMk/>
            <pc:sldMk cId="2016384892" sldId="310"/>
            <ac:spMk id="1045" creationId="{7BAFE5A4-474C-668C-9EBE-6A2575383F17}"/>
          </ac:spMkLst>
        </pc:spChg>
        <pc:spChg chg="mod">
          <ac:chgData name="Tomotaka Kuroda" userId="6ccceea8bc0bd054" providerId="LiveId" clId="{C7C2A3F9-D693-4131-B9FA-BDDE52DE7EB7}" dt="2024-06-24T13:44:17.836" v="159" actId="21"/>
          <ac:spMkLst>
            <pc:docMk/>
            <pc:sldMk cId="2016384892" sldId="310"/>
            <ac:spMk id="1051" creationId="{E8D9490F-7D6A-5914-8B3B-44C332C622C9}"/>
          </ac:spMkLst>
        </pc:spChg>
        <pc:spChg chg="mod">
          <ac:chgData name="Tomotaka Kuroda" userId="6ccceea8bc0bd054" providerId="LiveId" clId="{C7C2A3F9-D693-4131-B9FA-BDDE52DE7EB7}" dt="2024-06-24T13:44:17.836" v="159" actId="21"/>
          <ac:spMkLst>
            <pc:docMk/>
            <pc:sldMk cId="2016384892" sldId="310"/>
            <ac:spMk id="6146" creationId="{B162C36A-0784-BC8D-C65E-094AF0885173}"/>
          </ac:spMkLst>
        </pc:spChg>
        <pc:spChg chg="mod">
          <ac:chgData name="Tomotaka Kuroda" userId="6ccceea8bc0bd054" providerId="LiveId" clId="{C7C2A3F9-D693-4131-B9FA-BDDE52DE7EB7}" dt="2024-06-24T13:43:40.454" v="154" actId="21"/>
          <ac:spMkLst>
            <pc:docMk/>
            <pc:sldMk cId="2016384892" sldId="310"/>
            <ac:spMk id="6272" creationId="{B5EC7285-6324-1CC4-233B-82974BE98FAE}"/>
          </ac:spMkLst>
        </pc:spChg>
        <pc:spChg chg="mod">
          <ac:chgData name="Tomotaka Kuroda" userId="6ccceea8bc0bd054" providerId="LiveId" clId="{C7C2A3F9-D693-4131-B9FA-BDDE52DE7EB7}" dt="2024-06-24T13:43:40.454" v="154" actId="21"/>
          <ac:spMkLst>
            <pc:docMk/>
            <pc:sldMk cId="2016384892" sldId="310"/>
            <ac:spMk id="6284" creationId="{18294832-4005-1359-5262-4FA336186EA3}"/>
          </ac:spMkLst>
        </pc:spChg>
        <pc:spChg chg="add del mod">
          <ac:chgData name="Tomotaka Kuroda" userId="6ccceea8bc0bd054" providerId="LiveId" clId="{C7C2A3F9-D693-4131-B9FA-BDDE52DE7EB7}" dt="2024-06-24T13:43:32.602" v="152" actId="21"/>
          <ac:spMkLst>
            <pc:docMk/>
            <pc:sldMk cId="2016384892" sldId="310"/>
            <ac:spMk id="6289" creationId="{E06A8702-E3E9-BE6B-FD88-34268525DD90}"/>
          </ac:spMkLst>
        </pc:spChg>
        <pc:spChg chg="mod">
          <ac:chgData name="Tomotaka Kuroda" userId="6ccceea8bc0bd054" providerId="LiveId" clId="{C7C2A3F9-D693-4131-B9FA-BDDE52DE7EB7}" dt="2024-06-24T13:43:40.454" v="154" actId="21"/>
          <ac:spMkLst>
            <pc:docMk/>
            <pc:sldMk cId="2016384892" sldId="310"/>
            <ac:spMk id="6292" creationId="{52DDA0B1-C4D1-9EA3-E4F0-635DBD40863B}"/>
          </ac:spMkLst>
        </pc:spChg>
        <pc:spChg chg="add del mod">
          <ac:chgData name="Tomotaka Kuroda" userId="6ccceea8bc0bd054" providerId="LiveId" clId="{C7C2A3F9-D693-4131-B9FA-BDDE52DE7EB7}" dt="2024-06-24T13:43:32.602" v="152" actId="21"/>
          <ac:spMkLst>
            <pc:docMk/>
            <pc:sldMk cId="2016384892" sldId="310"/>
            <ac:spMk id="6293" creationId="{5FB4B8E9-4E71-BBE1-2C3B-4BD7C8853829}"/>
          </ac:spMkLst>
        </pc:spChg>
        <pc:spChg chg="add del mod">
          <ac:chgData name="Tomotaka Kuroda" userId="6ccceea8bc0bd054" providerId="LiveId" clId="{C7C2A3F9-D693-4131-B9FA-BDDE52DE7EB7}" dt="2024-06-24T13:43:32.602" v="152" actId="21"/>
          <ac:spMkLst>
            <pc:docMk/>
            <pc:sldMk cId="2016384892" sldId="310"/>
            <ac:spMk id="6297" creationId="{D85CCCE1-FD9D-81CA-565B-D036504722C3}"/>
          </ac:spMkLst>
        </pc:spChg>
        <pc:spChg chg="add del mod">
          <ac:chgData name="Tomotaka Kuroda" userId="6ccceea8bc0bd054" providerId="LiveId" clId="{C7C2A3F9-D693-4131-B9FA-BDDE52DE7EB7}" dt="2024-06-24T13:43:32.602" v="152" actId="21"/>
          <ac:spMkLst>
            <pc:docMk/>
            <pc:sldMk cId="2016384892" sldId="310"/>
            <ac:spMk id="6298" creationId="{AB8DD380-A736-3733-07DE-DD674C644006}"/>
          </ac:spMkLst>
        </pc:spChg>
        <pc:spChg chg="mod">
          <ac:chgData name="Tomotaka Kuroda" userId="6ccceea8bc0bd054" providerId="LiveId" clId="{C7C2A3F9-D693-4131-B9FA-BDDE52DE7EB7}" dt="2024-06-24T13:43:40.454" v="154" actId="21"/>
          <ac:spMkLst>
            <pc:docMk/>
            <pc:sldMk cId="2016384892" sldId="310"/>
            <ac:spMk id="6300" creationId="{B581C90E-3C0B-A5F8-C5F1-6E1736E4F04D}"/>
          </ac:spMkLst>
        </pc:spChg>
        <pc:spChg chg="mod">
          <ac:chgData name="Tomotaka Kuroda" userId="6ccceea8bc0bd054" providerId="LiveId" clId="{C7C2A3F9-D693-4131-B9FA-BDDE52DE7EB7}" dt="2024-06-24T13:43:40.454" v="154" actId="21"/>
          <ac:spMkLst>
            <pc:docMk/>
            <pc:sldMk cId="2016384892" sldId="310"/>
            <ac:spMk id="6301" creationId="{244300EA-2DB2-9D9A-30EB-60EA3F8C6F4E}"/>
          </ac:spMkLst>
        </pc:spChg>
        <pc:spChg chg="mod">
          <ac:chgData name="Tomotaka Kuroda" userId="6ccceea8bc0bd054" providerId="LiveId" clId="{C7C2A3F9-D693-4131-B9FA-BDDE52DE7EB7}" dt="2024-06-24T13:43:40.454" v="154" actId="21"/>
          <ac:spMkLst>
            <pc:docMk/>
            <pc:sldMk cId="2016384892" sldId="310"/>
            <ac:spMk id="6302" creationId="{F4963D7E-ADBB-61F1-EB73-F2DEA4004FDE}"/>
          </ac:spMkLst>
        </pc:spChg>
        <pc:spChg chg="add mod">
          <ac:chgData name="Tomotaka Kuroda" userId="6ccceea8bc0bd054" providerId="LiveId" clId="{C7C2A3F9-D693-4131-B9FA-BDDE52DE7EB7}" dt="2024-06-24T10:39:49.836" v="0"/>
          <ac:spMkLst>
            <pc:docMk/>
            <pc:sldMk cId="2016384892" sldId="310"/>
            <ac:spMk id="6304" creationId="{AFF76810-2BE7-2DAF-62BA-42C3515356E4}"/>
          </ac:spMkLst>
        </pc:spChg>
        <pc:spChg chg="add mod">
          <ac:chgData name="Tomotaka Kuroda" userId="6ccceea8bc0bd054" providerId="LiveId" clId="{C7C2A3F9-D693-4131-B9FA-BDDE52DE7EB7}" dt="2024-06-24T13:43:27.650" v="151" actId="571"/>
          <ac:spMkLst>
            <pc:docMk/>
            <pc:sldMk cId="2016384892" sldId="310"/>
            <ac:spMk id="6305" creationId="{17E5336E-1CE9-69FF-97F6-8ACC3150B702}"/>
          </ac:spMkLst>
        </pc:spChg>
        <pc:spChg chg="add mod">
          <ac:chgData name="Tomotaka Kuroda" userId="6ccceea8bc0bd054" providerId="LiveId" clId="{C7C2A3F9-D693-4131-B9FA-BDDE52DE7EB7}" dt="2024-06-24T13:43:27.650" v="151" actId="571"/>
          <ac:spMkLst>
            <pc:docMk/>
            <pc:sldMk cId="2016384892" sldId="310"/>
            <ac:spMk id="6310" creationId="{D4C0A7B8-820E-B6B4-129B-1A43431D54B6}"/>
          </ac:spMkLst>
        </pc:spChg>
        <pc:spChg chg="add mod">
          <ac:chgData name="Tomotaka Kuroda" userId="6ccceea8bc0bd054" providerId="LiveId" clId="{C7C2A3F9-D693-4131-B9FA-BDDE52DE7EB7}" dt="2024-06-24T13:43:27.650" v="151" actId="571"/>
          <ac:spMkLst>
            <pc:docMk/>
            <pc:sldMk cId="2016384892" sldId="310"/>
            <ac:spMk id="6312" creationId="{85806ADC-4B2F-72DD-730C-76D66CB4DF54}"/>
          </ac:spMkLst>
        </pc:spChg>
        <pc:spChg chg="add mod">
          <ac:chgData name="Tomotaka Kuroda" userId="6ccceea8bc0bd054" providerId="LiveId" clId="{C7C2A3F9-D693-4131-B9FA-BDDE52DE7EB7}" dt="2024-06-24T13:43:27.650" v="151" actId="571"/>
          <ac:spMkLst>
            <pc:docMk/>
            <pc:sldMk cId="2016384892" sldId="310"/>
            <ac:spMk id="6315" creationId="{71658981-1DFE-44C9-7796-E9516219519D}"/>
          </ac:spMkLst>
        </pc:spChg>
        <pc:grpChg chg="mod">
          <ac:chgData name="Tomotaka Kuroda" userId="6ccceea8bc0bd054" providerId="LiveId" clId="{C7C2A3F9-D693-4131-B9FA-BDDE52DE7EB7}" dt="2024-06-24T13:44:17.836" v="159" actId="21"/>
          <ac:grpSpMkLst>
            <pc:docMk/>
            <pc:sldMk cId="2016384892" sldId="310"/>
            <ac:grpSpMk id="2" creationId="{4C4DAA16-953F-3A62-6A7A-B3CCE6F0527A}"/>
          </ac:grpSpMkLst>
        </pc:grpChg>
        <pc:grpChg chg="del mod">
          <ac:chgData name="Tomotaka Kuroda" userId="6ccceea8bc0bd054" providerId="LiveId" clId="{C7C2A3F9-D693-4131-B9FA-BDDE52DE7EB7}" dt="2024-06-24T13:44:17.836" v="159" actId="21"/>
          <ac:grpSpMkLst>
            <pc:docMk/>
            <pc:sldMk cId="2016384892" sldId="310"/>
            <ac:grpSpMk id="5" creationId="{9D32B633-1FC8-8C4D-A8F6-00E628299B57}"/>
          </ac:grpSpMkLst>
        </pc:grpChg>
        <pc:grpChg chg="del mod">
          <ac:chgData name="Tomotaka Kuroda" userId="6ccceea8bc0bd054" providerId="LiveId" clId="{C7C2A3F9-D693-4131-B9FA-BDDE52DE7EB7}" dt="2024-06-24T13:43:42.884" v="155" actId="478"/>
          <ac:grpSpMkLst>
            <pc:docMk/>
            <pc:sldMk cId="2016384892" sldId="310"/>
            <ac:grpSpMk id="6" creationId="{120245BA-59AA-08FE-3085-0BC607D85E72}"/>
          </ac:grpSpMkLst>
        </pc:grpChg>
        <pc:grpChg chg="del mod">
          <ac:chgData name="Tomotaka Kuroda" userId="6ccceea8bc0bd054" providerId="LiveId" clId="{C7C2A3F9-D693-4131-B9FA-BDDE52DE7EB7}" dt="2024-06-24T13:44:10.275" v="157" actId="21"/>
          <ac:grpSpMkLst>
            <pc:docMk/>
            <pc:sldMk cId="2016384892" sldId="310"/>
            <ac:grpSpMk id="9" creationId="{E48ECDEC-22C0-0D2D-478A-B1447F459512}"/>
          </ac:grpSpMkLst>
        </pc:grpChg>
        <pc:grpChg chg="mod">
          <ac:chgData name="Tomotaka Kuroda" userId="6ccceea8bc0bd054" providerId="LiveId" clId="{C7C2A3F9-D693-4131-B9FA-BDDE52DE7EB7}" dt="2024-06-24T13:43:40.454" v="154" actId="21"/>
          <ac:grpSpMkLst>
            <pc:docMk/>
            <pc:sldMk cId="2016384892" sldId="310"/>
            <ac:grpSpMk id="10" creationId="{3E52DE12-CB29-B5B6-AAA6-D8D8CFCDB1E0}"/>
          </ac:grpSpMkLst>
        </pc:grpChg>
        <pc:grpChg chg="mod">
          <ac:chgData name="Tomotaka Kuroda" userId="6ccceea8bc0bd054" providerId="LiveId" clId="{C7C2A3F9-D693-4131-B9FA-BDDE52DE7EB7}" dt="2024-06-24T13:43:40.454" v="154" actId="21"/>
          <ac:grpSpMkLst>
            <pc:docMk/>
            <pc:sldMk cId="2016384892" sldId="310"/>
            <ac:grpSpMk id="23" creationId="{60E69F60-56BB-CC6F-41C4-5B46930091BC}"/>
          </ac:grpSpMkLst>
        </pc:grpChg>
        <pc:grpChg chg="mod">
          <ac:chgData name="Tomotaka Kuroda" userId="6ccceea8bc0bd054" providerId="LiveId" clId="{C7C2A3F9-D693-4131-B9FA-BDDE52DE7EB7}" dt="2024-06-24T13:43:40.454" v="154" actId="21"/>
          <ac:grpSpMkLst>
            <pc:docMk/>
            <pc:sldMk cId="2016384892" sldId="310"/>
            <ac:grpSpMk id="24" creationId="{2BE4B065-57FF-DDD5-92D5-FBEB8C7BFB25}"/>
          </ac:grpSpMkLst>
        </pc:grpChg>
        <pc:grpChg chg="mod">
          <ac:chgData name="Tomotaka Kuroda" userId="6ccceea8bc0bd054" providerId="LiveId" clId="{C7C2A3F9-D693-4131-B9FA-BDDE52DE7EB7}" dt="2024-06-24T13:43:40.454" v="154" actId="21"/>
          <ac:grpSpMkLst>
            <pc:docMk/>
            <pc:sldMk cId="2016384892" sldId="310"/>
            <ac:grpSpMk id="26" creationId="{904D8A86-BF19-B63D-0BE4-EA8C1736A467}"/>
          </ac:grpSpMkLst>
        </pc:grpChg>
        <pc:grpChg chg="mod">
          <ac:chgData name="Tomotaka Kuroda" userId="6ccceea8bc0bd054" providerId="LiveId" clId="{C7C2A3F9-D693-4131-B9FA-BDDE52DE7EB7}" dt="2024-06-24T13:44:17.836" v="159" actId="21"/>
          <ac:grpSpMkLst>
            <pc:docMk/>
            <pc:sldMk cId="2016384892" sldId="310"/>
            <ac:grpSpMk id="48" creationId="{BBDBAC67-C854-4B3D-413C-76D5792148FB}"/>
          </ac:grpSpMkLst>
        </pc:grpChg>
        <pc:grpChg chg="mod">
          <ac:chgData name="Tomotaka Kuroda" userId="6ccceea8bc0bd054" providerId="LiveId" clId="{C7C2A3F9-D693-4131-B9FA-BDDE52DE7EB7}" dt="2024-06-24T13:44:17.836" v="159" actId="21"/>
          <ac:grpSpMkLst>
            <pc:docMk/>
            <pc:sldMk cId="2016384892" sldId="310"/>
            <ac:grpSpMk id="52" creationId="{C518C249-22C6-45FC-DFC5-6FC4EC1C3E13}"/>
          </ac:grpSpMkLst>
        </pc:grpChg>
        <pc:grpChg chg="mod">
          <ac:chgData name="Tomotaka Kuroda" userId="6ccceea8bc0bd054" providerId="LiveId" clId="{C7C2A3F9-D693-4131-B9FA-BDDE52DE7EB7}" dt="2024-06-24T13:44:17.836" v="159" actId="21"/>
          <ac:grpSpMkLst>
            <pc:docMk/>
            <pc:sldMk cId="2016384892" sldId="310"/>
            <ac:grpSpMk id="58" creationId="{95D19DE9-905E-35E9-DEDA-AADC7E7D4AD0}"/>
          </ac:grpSpMkLst>
        </pc:grpChg>
        <pc:grpChg chg="mod">
          <ac:chgData name="Tomotaka Kuroda" userId="6ccceea8bc0bd054" providerId="LiveId" clId="{C7C2A3F9-D693-4131-B9FA-BDDE52DE7EB7}" dt="2024-06-24T13:44:17.836" v="159" actId="21"/>
          <ac:grpSpMkLst>
            <pc:docMk/>
            <pc:sldMk cId="2016384892" sldId="310"/>
            <ac:grpSpMk id="61" creationId="{76D57E49-7DF6-4357-98A1-156CC6E9E36C}"/>
          </ac:grpSpMkLst>
        </pc:grpChg>
        <pc:grpChg chg="mod">
          <ac:chgData name="Tomotaka Kuroda" userId="6ccceea8bc0bd054" providerId="LiveId" clId="{C7C2A3F9-D693-4131-B9FA-BDDE52DE7EB7}" dt="2024-06-24T13:44:17.836" v="159" actId="21"/>
          <ac:grpSpMkLst>
            <pc:docMk/>
            <pc:sldMk cId="2016384892" sldId="310"/>
            <ac:grpSpMk id="62" creationId="{4AD9505C-C619-B0F0-4823-E5A13F87FDDE}"/>
          </ac:grpSpMkLst>
        </pc:grpChg>
        <pc:grpChg chg="mod">
          <ac:chgData name="Tomotaka Kuroda" userId="6ccceea8bc0bd054" providerId="LiveId" clId="{C7C2A3F9-D693-4131-B9FA-BDDE52DE7EB7}" dt="2024-06-24T13:44:17.836" v="159" actId="21"/>
          <ac:grpSpMkLst>
            <pc:docMk/>
            <pc:sldMk cId="2016384892" sldId="310"/>
            <ac:grpSpMk id="1034" creationId="{2B1B57C8-5786-8A36-2315-D67051FFCF71}"/>
          </ac:grpSpMkLst>
        </pc:grpChg>
        <pc:grpChg chg="mod">
          <ac:chgData name="Tomotaka Kuroda" userId="6ccceea8bc0bd054" providerId="LiveId" clId="{C7C2A3F9-D693-4131-B9FA-BDDE52DE7EB7}" dt="2024-06-24T13:44:17.836" v="159" actId="21"/>
          <ac:grpSpMkLst>
            <pc:docMk/>
            <pc:sldMk cId="2016384892" sldId="310"/>
            <ac:grpSpMk id="1040" creationId="{215871E3-3183-B637-202A-4D709A3BAB18}"/>
          </ac:grpSpMkLst>
        </pc:grpChg>
        <pc:grpChg chg="mod">
          <ac:chgData name="Tomotaka Kuroda" userId="6ccceea8bc0bd054" providerId="LiveId" clId="{C7C2A3F9-D693-4131-B9FA-BDDE52DE7EB7}" dt="2024-06-24T13:44:17.836" v="159" actId="21"/>
          <ac:grpSpMkLst>
            <pc:docMk/>
            <pc:sldMk cId="2016384892" sldId="310"/>
            <ac:grpSpMk id="1056" creationId="{6179E413-437D-0F92-0606-4D80AF377302}"/>
          </ac:grpSpMkLst>
        </pc:grpChg>
        <pc:grpChg chg="mod">
          <ac:chgData name="Tomotaka Kuroda" userId="6ccceea8bc0bd054" providerId="LiveId" clId="{C7C2A3F9-D693-4131-B9FA-BDDE52DE7EB7}" dt="2024-06-24T13:44:17.836" v="159" actId="21"/>
          <ac:grpSpMkLst>
            <pc:docMk/>
            <pc:sldMk cId="2016384892" sldId="310"/>
            <ac:grpSpMk id="1057" creationId="{C58B6F4A-38C1-F763-813C-C56AC7E7AEF9}"/>
          </ac:grpSpMkLst>
        </pc:grpChg>
        <pc:grpChg chg="mod">
          <ac:chgData name="Tomotaka Kuroda" userId="6ccceea8bc0bd054" providerId="LiveId" clId="{C7C2A3F9-D693-4131-B9FA-BDDE52DE7EB7}" dt="2024-06-24T13:44:17.836" v="159" actId="21"/>
          <ac:grpSpMkLst>
            <pc:docMk/>
            <pc:sldMk cId="2016384892" sldId="310"/>
            <ac:grpSpMk id="1063" creationId="{3DD5535B-34E9-3821-D78A-BC1E21F6799E}"/>
          </ac:grpSpMkLst>
        </pc:grpChg>
        <pc:grpChg chg="mod">
          <ac:chgData name="Tomotaka Kuroda" userId="6ccceea8bc0bd054" providerId="LiveId" clId="{C7C2A3F9-D693-4131-B9FA-BDDE52DE7EB7}" dt="2024-06-24T13:44:17.836" v="159" actId="21"/>
          <ac:grpSpMkLst>
            <pc:docMk/>
            <pc:sldMk cId="2016384892" sldId="310"/>
            <ac:grpSpMk id="1069" creationId="{BDA452E8-0C58-D273-A204-E01CFBC061DD}"/>
          </ac:grpSpMkLst>
        </pc:grpChg>
        <pc:grpChg chg="mod">
          <ac:chgData name="Tomotaka Kuroda" userId="6ccceea8bc0bd054" providerId="LiveId" clId="{C7C2A3F9-D693-4131-B9FA-BDDE52DE7EB7}" dt="2024-06-24T13:44:17.836" v="159" actId="21"/>
          <ac:grpSpMkLst>
            <pc:docMk/>
            <pc:sldMk cId="2016384892" sldId="310"/>
            <ac:grpSpMk id="1076" creationId="{F75386AD-E31A-15E1-45C9-DAB7D52DBF15}"/>
          </ac:grpSpMkLst>
        </pc:grpChg>
        <pc:grpChg chg="mod">
          <ac:chgData name="Tomotaka Kuroda" userId="6ccceea8bc0bd054" providerId="LiveId" clId="{C7C2A3F9-D693-4131-B9FA-BDDE52DE7EB7}" dt="2024-06-24T13:44:17.836" v="159" actId="21"/>
          <ac:grpSpMkLst>
            <pc:docMk/>
            <pc:sldMk cId="2016384892" sldId="310"/>
            <ac:grpSpMk id="1084" creationId="{23AB1DB8-5951-F43A-041F-DAA760129FCA}"/>
          </ac:grpSpMkLst>
        </pc:grpChg>
        <pc:grpChg chg="add del mod">
          <ac:chgData name="Tomotaka Kuroda" userId="6ccceea8bc0bd054" providerId="LiveId" clId="{C7C2A3F9-D693-4131-B9FA-BDDE52DE7EB7}" dt="2024-06-24T13:43:32.602" v="152" actId="21"/>
          <ac:grpSpMkLst>
            <pc:docMk/>
            <pc:sldMk cId="2016384892" sldId="310"/>
            <ac:grpSpMk id="6282" creationId="{A15C1167-A5DB-B2A4-98F9-FC50B2B338DE}"/>
          </ac:grpSpMkLst>
        </pc:grpChg>
        <pc:grpChg chg="add del mod">
          <ac:chgData name="Tomotaka Kuroda" userId="6ccceea8bc0bd054" providerId="LiveId" clId="{C7C2A3F9-D693-4131-B9FA-BDDE52DE7EB7}" dt="2024-06-24T13:43:32.602" v="152" actId="21"/>
          <ac:grpSpMkLst>
            <pc:docMk/>
            <pc:sldMk cId="2016384892" sldId="310"/>
            <ac:grpSpMk id="6287" creationId="{363EFE64-4E86-C680-4584-2C0BDDFDC466}"/>
          </ac:grpSpMkLst>
        </pc:grpChg>
        <pc:grpChg chg="del mod">
          <ac:chgData name="Tomotaka Kuroda" userId="6ccceea8bc0bd054" providerId="LiveId" clId="{C7C2A3F9-D693-4131-B9FA-BDDE52DE7EB7}" dt="2024-06-24T13:44:19.121" v="160" actId="478"/>
          <ac:grpSpMkLst>
            <pc:docMk/>
            <pc:sldMk cId="2016384892" sldId="310"/>
            <ac:grpSpMk id="6295" creationId="{0E277830-9DC1-8749-C957-9B845A0974F7}"/>
          </ac:grpSpMkLst>
        </pc:grpChg>
        <pc:picChg chg="del mod">
          <ac:chgData name="Tomotaka Kuroda" userId="6ccceea8bc0bd054" providerId="LiveId" clId="{C7C2A3F9-D693-4131-B9FA-BDDE52DE7EB7}" dt="2024-06-24T13:44:10.275" v="157" actId="21"/>
          <ac:picMkLst>
            <pc:docMk/>
            <pc:sldMk cId="2016384892" sldId="310"/>
            <ac:picMk id="11" creationId="{1CAAB983-89EA-EBD0-E809-F32182511C46}"/>
          </ac:picMkLst>
        </pc:picChg>
        <pc:picChg chg="del mod">
          <ac:chgData name="Tomotaka Kuroda" userId="6ccceea8bc0bd054" providerId="LiveId" clId="{C7C2A3F9-D693-4131-B9FA-BDDE52DE7EB7}" dt="2024-06-24T13:44:10.275" v="157" actId="21"/>
          <ac:picMkLst>
            <pc:docMk/>
            <pc:sldMk cId="2016384892" sldId="310"/>
            <ac:picMk id="12" creationId="{833B39BA-148C-A370-A90F-4E6AE1DE1F23}"/>
          </ac:picMkLst>
        </pc:picChg>
        <pc:picChg chg="mod">
          <ac:chgData name="Tomotaka Kuroda" userId="6ccceea8bc0bd054" providerId="LiveId" clId="{C7C2A3F9-D693-4131-B9FA-BDDE52DE7EB7}" dt="2024-06-24T13:43:40.454" v="154" actId="21"/>
          <ac:picMkLst>
            <pc:docMk/>
            <pc:sldMk cId="2016384892" sldId="310"/>
            <ac:picMk id="16" creationId="{1F2FFB1D-8B61-1092-2B61-250A96B47662}"/>
          </ac:picMkLst>
        </pc:picChg>
        <pc:picChg chg="del mod">
          <ac:chgData name="Tomotaka Kuroda" userId="6ccceea8bc0bd054" providerId="LiveId" clId="{C7C2A3F9-D693-4131-B9FA-BDDE52DE7EB7}" dt="2024-06-24T13:44:10.275" v="157" actId="21"/>
          <ac:picMkLst>
            <pc:docMk/>
            <pc:sldMk cId="2016384892" sldId="310"/>
            <ac:picMk id="18" creationId="{67406984-DCB1-9174-B13B-A12EDE1326E4}"/>
          </ac:picMkLst>
        </pc:picChg>
        <pc:picChg chg="del mod">
          <ac:chgData name="Tomotaka Kuroda" userId="6ccceea8bc0bd054" providerId="LiveId" clId="{C7C2A3F9-D693-4131-B9FA-BDDE52DE7EB7}" dt="2024-06-24T13:44:10.275" v="157" actId="21"/>
          <ac:picMkLst>
            <pc:docMk/>
            <pc:sldMk cId="2016384892" sldId="310"/>
            <ac:picMk id="19" creationId="{AAF92ADA-0C2A-2460-37E0-72A1C176EF1C}"/>
          </ac:picMkLst>
        </pc:picChg>
        <pc:picChg chg="del mod">
          <ac:chgData name="Tomotaka Kuroda" userId="6ccceea8bc0bd054" providerId="LiveId" clId="{C7C2A3F9-D693-4131-B9FA-BDDE52DE7EB7}" dt="2024-06-24T13:44:10.275" v="157" actId="21"/>
          <ac:picMkLst>
            <pc:docMk/>
            <pc:sldMk cId="2016384892" sldId="310"/>
            <ac:picMk id="20" creationId="{CE4CF262-AB34-15B6-D215-E83E26D00298}"/>
          </ac:picMkLst>
        </pc:picChg>
        <pc:picChg chg="mod">
          <ac:chgData name="Tomotaka Kuroda" userId="6ccceea8bc0bd054" providerId="LiveId" clId="{C7C2A3F9-D693-4131-B9FA-BDDE52DE7EB7}" dt="2024-06-24T13:43:40.454" v="154" actId="21"/>
          <ac:picMkLst>
            <pc:docMk/>
            <pc:sldMk cId="2016384892" sldId="310"/>
            <ac:picMk id="22" creationId="{3A7AC2AE-3216-819F-3DD0-85BBC214DCC1}"/>
          </ac:picMkLst>
        </pc:picChg>
        <pc:picChg chg="del mod">
          <ac:chgData name="Tomotaka Kuroda" userId="6ccceea8bc0bd054" providerId="LiveId" clId="{C7C2A3F9-D693-4131-B9FA-BDDE52DE7EB7}" dt="2024-06-24T13:44:17.836" v="159" actId="21"/>
          <ac:picMkLst>
            <pc:docMk/>
            <pc:sldMk cId="2016384892" sldId="310"/>
            <ac:picMk id="25" creationId="{1C127ED4-7729-080D-F8AF-CBE548BAABF5}"/>
          </ac:picMkLst>
        </pc:picChg>
        <pc:picChg chg="mod">
          <ac:chgData name="Tomotaka Kuroda" userId="6ccceea8bc0bd054" providerId="LiveId" clId="{C7C2A3F9-D693-4131-B9FA-BDDE52DE7EB7}" dt="2024-06-24T13:43:40.454" v="154" actId="21"/>
          <ac:picMkLst>
            <pc:docMk/>
            <pc:sldMk cId="2016384892" sldId="310"/>
            <ac:picMk id="27" creationId="{9D211853-2E7E-5ED2-C70B-F5DEB29A2119}"/>
          </ac:picMkLst>
        </pc:picChg>
        <pc:picChg chg="del mod">
          <ac:chgData name="Tomotaka Kuroda" userId="6ccceea8bc0bd054" providerId="LiveId" clId="{C7C2A3F9-D693-4131-B9FA-BDDE52DE7EB7}" dt="2024-06-24T13:44:10.275" v="157" actId="21"/>
          <ac:picMkLst>
            <pc:docMk/>
            <pc:sldMk cId="2016384892" sldId="310"/>
            <ac:picMk id="31" creationId="{19E34F68-2EC0-40E5-217D-E181E767A308}"/>
          </ac:picMkLst>
        </pc:picChg>
        <pc:picChg chg="mod">
          <ac:chgData name="Tomotaka Kuroda" userId="6ccceea8bc0bd054" providerId="LiveId" clId="{C7C2A3F9-D693-4131-B9FA-BDDE52DE7EB7}" dt="2024-06-24T13:43:40.454" v="154" actId="21"/>
          <ac:picMkLst>
            <pc:docMk/>
            <pc:sldMk cId="2016384892" sldId="310"/>
            <ac:picMk id="32" creationId="{6077111C-4A12-9D8E-5632-9232E7B28761}"/>
          </ac:picMkLst>
        </pc:picChg>
        <pc:picChg chg="del mod">
          <ac:chgData name="Tomotaka Kuroda" userId="6ccceea8bc0bd054" providerId="LiveId" clId="{C7C2A3F9-D693-4131-B9FA-BDDE52DE7EB7}" dt="2024-06-24T13:44:10.275" v="157" actId="21"/>
          <ac:picMkLst>
            <pc:docMk/>
            <pc:sldMk cId="2016384892" sldId="310"/>
            <ac:picMk id="34" creationId="{A9D380A4-FFB6-4783-F23B-086214663FAA}"/>
          </ac:picMkLst>
        </pc:picChg>
        <pc:picChg chg="mod">
          <ac:chgData name="Tomotaka Kuroda" userId="6ccceea8bc0bd054" providerId="LiveId" clId="{C7C2A3F9-D693-4131-B9FA-BDDE52DE7EB7}" dt="2024-06-24T13:44:17.836" v="159" actId="21"/>
          <ac:picMkLst>
            <pc:docMk/>
            <pc:sldMk cId="2016384892" sldId="310"/>
            <ac:picMk id="59" creationId="{1B87E74C-7F57-197F-59F3-06799D1743E7}"/>
          </ac:picMkLst>
        </pc:picChg>
        <pc:picChg chg="mod">
          <ac:chgData name="Tomotaka Kuroda" userId="6ccceea8bc0bd054" providerId="LiveId" clId="{C7C2A3F9-D693-4131-B9FA-BDDE52DE7EB7}" dt="2024-06-24T13:44:17.836" v="159" actId="21"/>
          <ac:picMkLst>
            <pc:docMk/>
            <pc:sldMk cId="2016384892" sldId="310"/>
            <ac:picMk id="60" creationId="{0580915C-EFCE-0386-B399-3DDB05B7BB0D}"/>
          </ac:picMkLst>
        </pc:picChg>
        <pc:picChg chg="mod">
          <ac:chgData name="Tomotaka Kuroda" userId="6ccceea8bc0bd054" providerId="LiveId" clId="{C7C2A3F9-D693-4131-B9FA-BDDE52DE7EB7}" dt="2024-06-24T13:44:17.836" v="159" actId="21"/>
          <ac:picMkLst>
            <pc:docMk/>
            <pc:sldMk cId="2016384892" sldId="310"/>
            <ac:picMk id="1026" creationId="{42B7AC63-330F-B8FD-19A3-E7AB4D8347D3}"/>
          </ac:picMkLst>
        </pc:picChg>
        <pc:picChg chg="mod">
          <ac:chgData name="Tomotaka Kuroda" userId="6ccceea8bc0bd054" providerId="LiveId" clId="{C7C2A3F9-D693-4131-B9FA-BDDE52DE7EB7}" dt="2024-06-24T13:44:17.836" v="159" actId="21"/>
          <ac:picMkLst>
            <pc:docMk/>
            <pc:sldMk cId="2016384892" sldId="310"/>
            <ac:picMk id="1039" creationId="{2F788368-1E52-DAFA-C5A3-8000E9FEE20C}"/>
          </ac:picMkLst>
        </pc:picChg>
        <pc:picChg chg="mod">
          <ac:chgData name="Tomotaka Kuroda" userId="6ccceea8bc0bd054" providerId="LiveId" clId="{C7C2A3F9-D693-4131-B9FA-BDDE52DE7EB7}" dt="2024-06-24T13:44:17.836" v="159" actId="21"/>
          <ac:picMkLst>
            <pc:docMk/>
            <pc:sldMk cId="2016384892" sldId="310"/>
            <ac:picMk id="1046" creationId="{E78EFE26-E19D-3ED1-1B64-928569012DC4}"/>
          </ac:picMkLst>
        </pc:picChg>
        <pc:picChg chg="mod">
          <ac:chgData name="Tomotaka Kuroda" userId="6ccceea8bc0bd054" providerId="LiveId" clId="{C7C2A3F9-D693-4131-B9FA-BDDE52DE7EB7}" dt="2024-06-24T13:44:17.836" v="159" actId="21"/>
          <ac:picMkLst>
            <pc:docMk/>
            <pc:sldMk cId="2016384892" sldId="310"/>
            <ac:picMk id="1047" creationId="{52A965D4-E36D-6142-6D6E-BFA2781CEB68}"/>
          </ac:picMkLst>
        </pc:picChg>
        <pc:picChg chg="mod">
          <ac:chgData name="Tomotaka Kuroda" userId="6ccceea8bc0bd054" providerId="LiveId" clId="{C7C2A3F9-D693-4131-B9FA-BDDE52DE7EB7}" dt="2024-06-24T13:44:17.836" v="159" actId="21"/>
          <ac:picMkLst>
            <pc:docMk/>
            <pc:sldMk cId="2016384892" sldId="310"/>
            <ac:picMk id="1054" creationId="{C1F41549-DC89-D613-B61E-F853CE046DB0}"/>
          </ac:picMkLst>
        </pc:picChg>
        <pc:picChg chg="mod">
          <ac:chgData name="Tomotaka Kuroda" userId="6ccceea8bc0bd054" providerId="LiveId" clId="{C7C2A3F9-D693-4131-B9FA-BDDE52DE7EB7}" dt="2024-06-24T13:44:17.836" v="159" actId="21"/>
          <ac:picMkLst>
            <pc:docMk/>
            <pc:sldMk cId="2016384892" sldId="310"/>
            <ac:picMk id="1055" creationId="{5E3993A8-85D1-6742-E60D-BF5FBCE115D4}"/>
          </ac:picMkLst>
        </pc:picChg>
        <pc:picChg chg="mod">
          <ac:chgData name="Tomotaka Kuroda" userId="6ccceea8bc0bd054" providerId="LiveId" clId="{C7C2A3F9-D693-4131-B9FA-BDDE52DE7EB7}" dt="2024-06-24T13:44:17.836" v="159" actId="21"/>
          <ac:picMkLst>
            <pc:docMk/>
            <pc:sldMk cId="2016384892" sldId="310"/>
            <ac:picMk id="1058" creationId="{610D8B7D-3CFB-FADB-BD1E-8F87461548BB}"/>
          </ac:picMkLst>
        </pc:picChg>
        <pc:picChg chg="mod">
          <ac:chgData name="Tomotaka Kuroda" userId="6ccceea8bc0bd054" providerId="LiveId" clId="{C7C2A3F9-D693-4131-B9FA-BDDE52DE7EB7}" dt="2024-06-24T13:44:17.836" v="159" actId="21"/>
          <ac:picMkLst>
            <pc:docMk/>
            <pc:sldMk cId="2016384892" sldId="310"/>
            <ac:picMk id="1059" creationId="{5AD252C2-B199-D712-521B-D6927566C092}"/>
          </ac:picMkLst>
        </pc:picChg>
        <pc:picChg chg="mod">
          <ac:chgData name="Tomotaka Kuroda" userId="6ccceea8bc0bd054" providerId="LiveId" clId="{C7C2A3F9-D693-4131-B9FA-BDDE52DE7EB7}" dt="2024-06-24T13:44:17.836" v="159" actId="21"/>
          <ac:picMkLst>
            <pc:docMk/>
            <pc:sldMk cId="2016384892" sldId="310"/>
            <ac:picMk id="1060" creationId="{FAC89D96-56ED-BC4A-3D71-262D1320B235}"/>
          </ac:picMkLst>
        </pc:picChg>
        <pc:picChg chg="mod">
          <ac:chgData name="Tomotaka Kuroda" userId="6ccceea8bc0bd054" providerId="LiveId" clId="{C7C2A3F9-D693-4131-B9FA-BDDE52DE7EB7}" dt="2024-06-24T13:44:17.836" v="159" actId="21"/>
          <ac:picMkLst>
            <pc:docMk/>
            <pc:sldMk cId="2016384892" sldId="310"/>
            <ac:picMk id="1061" creationId="{B7C50FA1-E28B-9598-AE2A-A0B4CF7748CF}"/>
          </ac:picMkLst>
        </pc:picChg>
        <pc:picChg chg="mod">
          <ac:chgData name="Tomotaka Kuroda" userId="6ccceea8bc0bd054" providerId="LiveId" clId="{C7C2A3F9-D693-4131-B9FA-BDDE52DE7EB7}" dt="2024-06-24T13:43:40.454" v="154" actId="21"/>
          <ac:picMkLst>
            <pc:docMk/>
            <pc:sldMk cId="2016384892" sldId="310"/>
            <ac:picMk id="6273" creationId="{0FCBDF53-F4CB-2418-C346-233F89B58CB0}"/>
          </ac:picMkLst>
        </pc:picChg>
        <pc:picChg chg="mod">
          <ac:chgData name="Tomotaka Kuroda" userId="6ccceea8bc0bd054" providerId="LiveId" clId="{C7C2A3F9-D693-4131-B9FA-BDDE52DE7EB7}" dt="2024-06-24T13:43:40.454" v="154" actId="21"/>
          <ac:picMkLst>
            <pc:docMk/>
            <pc:sldMk cId="2016384892" sldId="310"/>
            <ac:picMk id="6274" creationId="{5B89A96D-7473-F267-A1DA-E15D53BE32C9}"/>
          </ac:picMkLst>
        </pc:picChg>
        <pc:picChg chg="mod">
          <ac:chgData name="Tomotaka Kuroda" userId="6ccceea8bc0bd054" providerId="LiveId" clId="{C7C2A3F9-D693-4131-B9FA-BDDE52DE7EB7}" dt="2024-06-24T13:43:40.454" v="154" actId="21"/>
          <ac:picMkLst>
            <pc:docMk/>
            <pc:sldMk cId="2016384892" sldId="310"/>
            <ac:picMk id="6275" creationId="{BC28923B-D172-929E-9224-B33865EA08D3}"/>
          </ac:picMkLst>
        </pc:picChg>
        <pc:picChg chg="mod">
          <ac:chgData name="Tomotaka Kuroda" userId="6ccceea8bc0bd054" providerId="LiveId" clId="{C7C2A3F9-D693-4131-B9FA-BDDE52DE7EB7}" dt="2024-06-24T13:43:40.454" v="154" actId="21"/>
          <ac:picMkLst>
            <pc:docMk/>
            <pc:sldMk cId="2016384892" sldId="310"/>
            <ac:picMk id="6276" creationId="{C81EF1E2-90DA-AC0A-8D8B-2F8C79EFCF5D}"/>
          </ac:picMkLst>
        </pc:picChg>
        <pc:picChg chg="mod">
          <ac:chgData name="Tomotaka Kuroda" userId="6ccceea8bc0bd054" providerId="LiveId" clId="{C7C2A3F9-D693-4131-B9FA-BDDE52DE7EB7}" dt="2024-06-24T13:43:40.454" v="154" actId="21"/>
          <ac:picMkLst>
            <pc:docMk/>
            <pc:sldMk cId="2016384892" sldId="310"/>
            <ac:picMk id="6277" creationId="{80E82A61-9160-D244-A3B3-FDF92B23C44A}"/>
          </ac:picMkLst>
        </pc:picChg>
        <pc:picChg chg="mod">
          <ac:chgData name="Tomotaka Kuroda" userId="6ccceea8bc0bd054" providerId="LiveId" clId="{C7C2A3F9-D693-4131-B9FA-BDDE52DE7EB7}" dt="2024-06-24T13:43:40.454" v="154" actId="21"/>
          <ac:picMkLst>
            <pc:docMk/>
            <pc:sldMk cId="2016384892" sldId="310"/>
            <ac:picMk id="6278" creationId="{BBA21795-1C29-3B35-6CCE-56C6AFD28934}"/>
          </ac:picMkLst>
        </pc:picChg>
        <pc:picChg chg="mod">
          <ac:chgData name="Tomotaka Kuroda" userId="6ccceea8bc0bd054" providerId="LiveId" clId="{C7C2A3F9-D693-4131-B9FA-BDDE52DE7EB7}" dt="2024-06-24T13:43:40.454" v="154" actId="21"/>
          <ac:picMkLst>
            <pc:docMk/>
            <pc:sldMk cId="2016384892" sldId="310"/>
            <ac:picMk id="6279" creationId="{EA6FC07D-42B9-408E-6611-20023B03A97A}"/>
          </ac:picMkLst>
        </pc:picChg>
        <pc:picChg chg="mod">
          <ac:chgData name="Tomotaka Kuroda" userId="6ccceea8bc0bd054" providerId="LiveId" clId="{C7C2A3F9-D693-4131-B9FA-BDDE52DE7EB7}" dt="2024-06-24T13:43:40.454" v="154" actId="21"/>
          <ac:picMkLst>
            <pc:docMk/>
            <pc:sldMk cId="2016384892" sldId="310"/>
            <ac:picMk id="6280" creationId="{9CBD54C6-4151-D3F6-E08A-2E6B459D911A}"/>
          </ac:picMkLst>
        </pc:picChg>
        <pc:picChg chg="add del mod">
          <ac:chgData name="Tomotaka Kuroda" userId="6ccceea8bc0bd054" providerId="LiveId" clId="{C7C2A3F9-D693-4131-B9FA-BDDE52DE7EB7}" dt="2024-06-24T13:43:32.602" v="152" actId="21"/>
          <ac:picMkLst>
            <pc:docMk/>
            <pc:sldMk cId="2016384892" sldId="310"/>
            <ac:picMk id="6281" creationId="{86B8EBD3-3A37-35DE-96D5-9270AECCB768}"/>
          </ac:picMkLst>
        </pc:picChg>
        <pc:picChg chg="add del mod">
          <ac:chgData name="Tomotaka Kuroda" userId="6ccceea8bc0bd054" providerId="LiveId" clId="{C7C2A3F9-D693-4131-B9FA-BDDE52DE7EB7}" dt="2024-06-24T13:43:32.602" v="152" actId="21"/>
          <ac:picMkLst>
            <pc:docMk/>
            <pc:sldMk cId="2016384892" sldId="310"/>
            <ac:picMk id="6283" creationId="{4577B843-84CB-A8F7-3E5A-8F2EBF6926CC}"/>
          </ac:picMkLst>
        </pc:picChg>
        <pc:picChg chg="add del mod">
          <ac:chgData name="Tomotaka Kuroda" userId="6ccceea8bc0bd054" providerId="LiveId" clId="{C7C2A3F9-D693-4131-B9FA-BDDE52DE7EB7}" dt="2024-06-24T13:43:32.602" v="152" actId="21"/>
          <ac:picMkLst>
            <pc:docMk/>
            <pc:sldMk cId="2016384892" sldId="310"/>
            <ac:picMk id="6285" creationId="{4841B2C6-7159-50F8-0062-71DF06FBC7C8}"/>
          </ac:picMkLst>
        </pc:picChg>
        <pc:picChg chg="add del mod">
          <ac:chgData name="Tomotaka Kuroda" userId="6ccceea8bc0bd054" providerId="LiveId" clId="{C7C2A3F9-D693-4131-B9FA-BDDE52DE7EB7}" dt="2024-06-24T13:43:32.602" v="152" actId="21"/>
          <ac:picMkLst>
            <pc:docMk/>
            <pc:sldMk cId="2016384892" sldId="310"/>
            <ac:picMk id="6286" creationId="{C31AF3BF-B825-603D-4F10-3B1068C919B9}"/>
          </ac:picMkLst>
        </pc:picChg>
        <pc:picChg chg="add del mod">
          <ac:chgData name="Tomotaka Kuroda" userId="6ccceea8bc0bd054" providerId="LiveId" clId="{C7C2A3F9-D693-4131-B9FA-BDDE52DE7EB7}" dt="2024-06-24T13:43:32.602" v="152" actId="21"/>
          <ac:picMkLst>
            <pc:docMk/>
            <pc:sldMk cId="2016384892" sldId="310"/>
            <ac:picMk id="6290" creationId="{937A9335-7566-0354-C7C7-4D7204D78190}"/>
          </ac:picMkLst>
        </pc:picChg>
        <pc:picChg chg="add del mod">
          <ac:chgData name="Tomotaka Kuroda" userId="6ccceea8bc0bd054" providerId="LiveId" clId="{C7C2A3F9-D693-4131-B9FA-BDDE52DE7EB7}" dt="2024-06-24T13:43:32.602" v="152" actId="21"/>
          <ac:picMkLst>
            <pc:docMk/>
            <pc:sldMk cId="2016384892" sldId="310"/>
            <ac:picMk id="6291" creationId="{ABCF7F4E-7AF4-3768-0ADD-5F57FFBBFD8A}"/>
          </ac:picMkLst>
        </pc:picChg>
        <pc:picChg chg="add del mod">
          <ac:chgData name="Tomotaka Kuroda" userId="6ccceea8bc0bd054" providerId="LiveId" clId="{C7C2A3F9-D693-4131-B9FA-BDDE52DE7EB7}" dt="2024-06-24T13:43:32.602" v="152" actId="21"/>
          <ac:picMkLst>
            <pc:docMk/>
            <pc:sldMk cId="2016384892" sldId="310"/>
            <ac:picMk id="6294" creationId="{10CF6D3D-7181-01BC-EB55-33A16202FFCB}"/>
          </ac:picMkLst>
        </pc:picChg>
        <pc:picChg chg="del mod">
          <ac:chgData name="Tomotaka Kuroda" userId="6ccceea8bc0bd054" providerId="LiveId" clId="{C7C2A3F9-D693-4131-B9FA-BDDE52DE7EB7}" dt="2024-06-24T13:43:40.454" v="154" actId="21"/>
          <ac:picMkLst>
            <pc:docMk/>
            <pc:sldMk cId="2016384892" sldId="310"/>
            <ac:picMk id="6296" creationId="{D9BB771D-BB0F-6D4A-80FC-710FEE919F1B}"/>
          </ac:picMkLst>
        </pc:picChg>
        <pc:picChg chg="add del mod">
          <ac:chgData name="Tomotaka Kuroda" userId="6ccceea8bc0bd054" providerId="LiveId" clId="{C7C2A3F9-D693-4131-B9FA-BDDE52DE7EB7}" dt="2024-06-24T13:43:32.602" v="152" actId="21"/>
          <ac:picMkLst>
            <pc:docMk/>
            <pc:sldMk cId="2016384892" sldId="310"/>
            <ac:picMk id="6299" creationId="{AB6F3806-EC5E-2F56-0F54-5CB6AE3299C8}"/>
          </ac:picMkLst>
        </pc:picChg>
        <pc:picChg chg="add mod">
          <ac:chgData name="Tomotaka Kuroda" userId="6ccceea8bc0bd054" providerId="LiveId" clId="{C7C2A3F9-D693-4131-B9FA-BDDE52DE7EB7}" dt="2024-06-24T13:43:27.650" v="151" actId="571"/>
          <ac:picMkLst>
            <pc:docMk/>
            <pc:sldMk cId="2016384892" sldId="310"/>
            <ac:picMk id="6304" creationId="{579CA4AA-4352-E604-4CB4-C9B8480EEB89}"/>
          </ac:picMkLst>
        </pc:picChg>
        <pc:picChg chg="add mod">
          <ac:chgData name="Tomotaka Kuroda" userId="6ccceea8bc0bd054" providerId="LiveId" clId="{C7C2A3F9-D693-4131-B9FA-BDDE52DE7EB7}" dt="2024-06-24T13:43:27.650" v="151" actId="571"/>
          <ac:picMkLst>
            <pc:docMk/>
            <pc:sldMk cId="2016384892" sldId="310"/>
            <ac:picMk id="6306" creationId="{7A0AAA49-65E1-926F-08AB-C762AF639488}"/>
          </ac:picMkLst>
        </pc:picChg>
        <pc:picChg chg="add mod">
          <ac:chgData name="Tomotaka Kuroda" userId="6ccceea8bc0bd054" providerId="LiveId" clId="{C7C2A3F9-D693-4131-B9FA-BDDE52DE7EB7}" dt="2024-06-24T13:43:27.650" v="151" actId="571"/>
          <ac:picMkLst>
            <pc:docMk/>
            <pc:sldMk cId="2016384892" sldId="310"/>
            <ac:picMk id="6307" creationId="{DE4323EF-7FAB-15AF-1565-F5F720795788}"/>
          </ac:picMkLst>
        </pc:picChg>
        <pc:picChg chg="add mod">
          <ac:chgData name="Tomotaka Kuroda" userId="6ccceea8bc0bd054" providerId="LiveId" clId="{C7C2A3F9-D693-4131-B9FA-BDDE52DE7EB7}" dt="2024-06-24T13:43:27.650" v="151" actId="571"/>
          <ac:picMkLst>
            <pc:docMk/>
            <pc:sldMk cId="2016384892" sldId="310"/>
            <ac:picMk id="6308" creationId="{A125CCB3-4D99-1337-CC15-2773D61146B5}"/>
          </ac:picMkLst>
        </pc:picChg>
        <pc:picChg chg="add mod">
          <ac:chgData name="Tomotaka Kuroda" userId="6ccceea8bc0bd054" providerId="LiveId" clId="{C7C2A3F9-D693-4131-B9FA-BDDE52DE7EB7}" dt="2024-06-24T13:43:27.650" v="151" actId="571"/>
          <ac:picMkLst>
            <pc:docMk/>
            <pc:sldMk cId="2016384892" sldId="310"/>
            <ac:picMk id="6309" creationId="{BC2126D4-34F0-51C8-607C-D6CEB4345845}"/>
          </ac:picMkLst>
        </pc:picChg>
        <pc:picChg chg="add mod">
          <ac:chgData name="Tomotaka Kuroda" userId="6ccceea8bc0bd054" providerId="LiveId" clId="{C7C2A3F9-D693-4131-B9FA-BDDE52DE7EB7}" dt="2024-06-24T13:43:27.650" v="151" actId="571"/>
          <ac:picMkLst>
            <pc:docMk/>
            <pc:sldMk cId="2016384892" sldId="310"/>
            <ac:picMk id="6313" creationId="{436C743B-EF6D-2CD0-D387-E2F0B93B8767}"/>
          </ac:picMkLst>
        </pc:picChg>
        <pc:picChg chg="add mod">
          <ac:chgData name="Tomotaka Kuroda" userId="6ccceea8bc0bd054" providerId="LiveId" clId="{C7C2A3F9-D693-4131-B9FA-BDDE52DE7EB7}" dt="2024-06-24T13:43:27.650" v="151" actId="571"/>
          <ac:picMkLst>
            <pc:docMk/>
            <pc:sldMk cId="2016384892" sldId="310"/>
            <ac:picMk id="6314" creationId="{26139342-51CE-D08B-CDBB-B0C852562267}"/>
          </ac:picMkLst>
        </pc:picChg>
        <pc:picChg chg="add mod">
          <ac:chgData name="Tomotaka Kuroda" userId="6ccceea8bc0bd054" providerId="LiveId" clId="{C7C2A3F9-D693-4131-B9FA-BDDE52DE7EB7}" dt="2024-06-24T13:43:27.650" v="151" actId="571"/>
          <ac:picMkLst>
            <pc:docMk/>
            <pc:sldMk cId="2016384892" sldId="310"/>
            <ac:picMk id="6316" creationId="{927749A0-6D41-AADA-EEC3-DADB8F12B2F7}"/>
          </ac:picMkLst>
        </pc:picChg>
        <pc:cxnChg chg="del mod">
          <ac:chgData name="Tomotaka Kuroda" userId="6ccceea8bc0bd054" providerId="LiveId" clId="{C7C2A3F9-D693-4131-B9FA-BDDE52DE7EB7}" dt="2024-06-24T13:44:10.275" v="157" actId="21"/>
          <ac:cxnSpMkLst>
            <pc:docMk/>
            <pc:sldMk cId="2016384892" sldId="310"/>
            <ac:cxnSpMk id="7" creationId="{2EE2BC54-360B-C369-52A5-51D0294520BE}"/>
          </ac:cxnSpMkLst>
        </pc:cxnChg>
        <pc:cxnChg chg="del mod">
          <ac:chgData name="Tomotaka Kuroda" userId="6ccceea8bc0bd054" providerId="LiveId" clId="{C7C2A3F9-D693-4131-B9FA-BDDE52DE7EB7}" dt="2024-06-24T13:44:10.275" v="157" actId="21"/>
          <ac:cxnSpMkLst>
            <pc:docMk/>
            <pc:sldMk cId="2016384892" sldId="310"/>
            <ac:cxnSpMk id="8" creationId="{813A0838-656A-A221-14E2-BB8FD60022D7}"/>
          </ac:cxnSpMkLst>
        </pc:cxnChg>
        <pc:cxnChg chg="del mod">
          <ac:chgData name="Tomotaka Kuroda" userId="6ccceea8bc0bd054" providerId="LiveId" clId="{C7C2A3F9-D693-4131-B9FA-BDDE52DE7EB7}" dt="2024-06-24T13:44:10.275" v="157" actId="21"/>
          <ac:cxnSpMkLst>
            <pc:docMk/>
            <pc:sldMk cId="2016384892" sldId="310"/>
            <ac:cxnSpMk id="15" creationId="{D598B633-B5B3-6AE3-8782-051C0BAFC28E}"/>
          </ac:cxnSpMkLst>
        </pc:cxnChg>
        <pc:cxnChg chg="del mod">
          <ac:chgData name="Tomotaka Kuroda" userId="6ccceea8bc0bd054" providerId="LiveId" clId="{C7C2A3F9-D693-4131-B9FA-BDDE52DE7EB7}" dt="2024-06-24T13:44:10.275" v="157" actId="21"/>
          <ac:cxnSpMkLst>
            <pc:docMk/>
            <pc:sldMk cId="2016384892" sldId="310"/>
            <ac:cxnSpMk id="17" creationId="{5FCCB458-C98C-DD59-37FB-D6670F6BC189}"/>
          </ac:cxnSpMkLst>
        </pc:cxnChg>
        <pc:cxnChg chg="del mod">
          <ac:chgData name="Tomotaka Kuroda" userId="6ccceea8bc0bd054" providerId="LiveId" clId="{C7C2A3F9-D693-4131-B9FA-BDDE52DE7EB7}" dt="2024-06-24T13:44:10.275" v="157" actId="21"/>
          <ac:cxnSpMkLst>
            <pc:docMk/>
            <pc:sldMk cId="2016384892" sldId="310"/>
            <ac:cxnSpMk id="38" creationId="{44BFBB13-AC44-422D-C363-FA87EB559923}"/>
          </ac:cxnSpMkLst>
        </pc:cxnChg>
        <pc:cxnChg chg="del mod">
          <ac:chgData name="Tomotaka Kuroda" userId="6ccceea8bc0bd054" providerId="LiveId" clId="{C7C2A3F9-D693-4131-B9FA-BDDE52DE7EB7}" dt="2024-06-24T13:44:10.275" v="157" actId="21"/>
          <ac:cxnSpMkLst>
            <pc:docMk/>
            <pc:sldMk cId="2016384892" sldId="310"/>
            <ac:cxnSpMk id="39" creationId="{8C6BB11A-B374-1182-1124-33F2DD7E3E60}"/>
          </ac:cxnSpMkLst>
        </pc:cxnChg>
        <pc:cxnChg chg="del mod">
          <ac:chgData name="Tomotaka Kuroda" userId="6ccceea8bc0bd054" providerId="LiveId" clId="{C7C2A3F9-D693-4131-B9FA-BDDE52DE7EB7}" dt="2024-06-24T13:44:10.275" v="157" actId="21"/>
          <ac:cxnSpMkLst>
            <pc:docMk/>
            <pc:sldMk cId="2016384892" sldId="310"/>
            <ac:cxnSpMk id="41" creationId="{00486750-8E24-2BD9-9A16-EF90C95ECAB3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42" creationId="{4096E32F-9FC9-A1A7-344E-20B4575A99D6}"/>
          </ac:cxnSpMkLst>
        </pc:cxnChg>
        <pc:cxnChg chg="del">
          <ac:chgData name="Tomotaka Kuroda" userId="6ccceea8bc0bd054" providerId="LiveId" clId="{C7C2A3F9-D693-4131-B9FA-BDDE52DE7EB7}" dt="2024-06-24T13:44:10.275" v="157" actId="21"/>
          <ac:cxnSpMkLst>
            <pc:docMk/>
            <pc:sldMk cId="2016384892" sldId="310"/>
            <ac:cxnSpMk id="43" creationId="{BA05357C-D81C-CCEF-EA85-232A4E7E17DC}"/>
          </ac:cxnSpMkLst>
        </pc:cxnChg>
        <pc:cxnChg chg="del 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44" creationId="{D78A64ED-B9E7-B077-0734-995C87246B5A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47" creationId="{34919AD9-EE7E-E093-D882-2BA48E9CE9D3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49" creationId="{CDDCAAB7-3134-27D6-2D91-1B1D34D169CF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54" creationId="{2DD5E0D7-48EE-590A-8D3A-1465E4A35833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57" creationId="{96A4E1B1-8C47-9D0A-B7CC-3547A92135D4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63" creationId="{71658258-8964-3422-1345-D10FB453C538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24" creationId="{5413349F-45FD-8B3E-C9FD-A52CE30AC1F1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25" creationId="{27B7BF3F-6A59-8FFB-A0DB-E2F356EA1D92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27" creationId="{E9D8D1F4-38B3-716E-9707-57777DEDAF99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29" creationId="{0AB950B9-FD32-9A14-A075-A2C4832FB846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31" creationId="{9D9859C4-8B8D-58B9-C356-9FFA9046C0CD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33" creationId="{ECAD8ACE-F53C-3364-084C-EB9CD415EA2A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35" creationId="{1D9595B6-F10F-C7CE-A93F-A8D85597FEAC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36" creationId="{366B7762-D0F4-9932-F2B1-20E87F8C70CB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37" creationId="{784CD1F0-39CA-EE91-21B5-6EB387B838B3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38" creationId="{86BCC025-6486-3BFC-4D7A-FE8E63E148A7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52" creationId="{D5C538E8-6D4A-A4CE-4E8C-F1FD1E4C3201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53" creationId="{F585A714-AB5F-2AB0-7433-63CBA16E8FB2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62" creationId="{A937891F-15DE-3BA4-244D-CB8179BA6C95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64" creationId="{3070794E-1449-F47A-E9E1-A6A1459C310E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65" creationId="{FCC6A561-1D7B-86A5-BB59-0B68C29014C9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66" creationId="{731418CF-972B-B76C-E1C8-633480F9D2DE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67" creationId="{E672B4D3-8731-AD8A-1010-710531DE43CC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68" creationId="{25F48835-812A-1E5B-58EC-2F512B39A1A3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70" creationId="{F0E21197-E339-2428-6CEB-76F93D67D86D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71" creationId="{07205F49-DF97-A90B-023E-5712A738F38C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72" creationId="{4B1DC30E-81AA-30E7-D476-A9469C120948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73" creationId="{0636B5DE-16B4-D677-3842-8343E5553D3B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74" creationId="{555B7174-8361-C5A1-C44B-E1B1E163AC9E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75" creationId="{4DEE6543-2D2A-1C23-611F-238C8E3FBD13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77" creationId="{19C2C139-B1DF-807C-EF67-B11EBF3EF15B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78" creationId="{109F72BD-B1E9-8FF7-2A27-5837DE894C1D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79" creationId="{3518E36E-8B69-6803-2F6B-C4EFEDDEA6A0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80" creationId="{BF9059E3-83E8-F6EC-3EBE-BDE37896888F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81" creationId="{17BD4460-D4F8-6517-7CFC-B72CDE699A6E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82" creationId="{479410FF-66F9-0D8E-74D7-0277E0293467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83" creationId="{6ED724AA-EA65-AFC3-E049-32BDE03056D1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85" creationId="{0DC40C6D-98D4-3D59-1852-37D356285946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86" creationId="{DAA42C74-D7E7-77D2-A18B-BE30A021BAB5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1087" creationId="{B791660C-E9D3-1D6B-FE24-9E23B5511BE2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6144" creationId="{B6AAF148-9C21-4A41-A53A-475DB9EDADCE}"/>
          </ac:cxnSpMkLst>
        </pc:cxnChg>
        <pc:cxnChg chg="mod">
          <ac:chgData name="Tomotaka Kuroda" userId="6ccceea8bc0bd054" providerId="LiveId" clId="{C7C2A3F9-D693-4131-B9FA-BDDE52DE7EB7}" dt="2024-06-24T13:44:17.836" v="159" actId="21"/>
          <ac:cxnSpMkLst>
            <pc:docMk/>
            <pc:sldMk cId="2016384892" sldId="310"/>
            <ac:cxnSpMk id="6145" creationId="{29EB68F2-AB7F-895B-1596-AE44564869C3}"/>
          </ac:cxnSpMkLst>
        </pc:cxnChg>
        <pc:cxnChg chg="add del mod">
          <ac:chgData name="Tomotaka Kuroda" userId="6ccceea8bc0bd054" providerId="LiveId" clId="{C7C2A3F9-D693-4131-B9FA-BDDE52DE7EB7}" dt="2024-06-24T13:43:32.602" v="152" actId="21"/>
          <ac:cxnSpMkLst>
            <pc:docMk/>
            <pc:sldMk cId="2016384892" sldId="310"/>
            <ac:cxnSpMk id="6288" creationId="{FB54CA9C-1384-F607-68AC-E9E937B29A9A}"/>
          </ac:cxnSpMkLst>
        </pc:cxnChg>
        <pc:cxnChg chg="add mod">
          <ac:chgData name="Tomotaka Kuroda" userId="6ccceea8bc0bd054" providerId="LiveId" clId="{C7C2A3F9-D693-4131-B9FA-BDDE52DE7EB7}" dt="2024-06-24T13:43:27.650" v="151" actId="571"/>
          <ac:cxnSpMkLst>
            <pc:docMk/>
            <pc:sldMk cId="2016384892" sldId="310"/>
            <ac:cxnSpMk id="6311" creationId="{DE0481D7-D695-AA42-AED5-7B2A675ED262}"/>
          </ac:cxnSpMkLst>
        </pc:cxnChg>
      </pc:sldChg>
      <pc:sldChg chg="addSp delSp modSp del mod ord modTransition modAnim">
        <pc:chgData name="Tomotaka Kuroda" userId="6ccceea8bc0bd054" providerId="LiveId" clId="{C7C2A3F9-D693-4131-B9FA-BDDE52DE7EB7}" dt="2024-06-29T02:54:42.350" v="7016" actId="47"/>
        <pc:sldMkLst>
          <pc:docMk/>
          <pc:sldMk cId="703415397" sldId="311"/>
        </pc:sldMkLst>
        <pc:spChg chg="add mod">
          <ac:chgData name="Tomotaka Kuroda" userId="6ccceea8bc0bd054" providerId="LiveId" clId="{C7C2A3F9-D693-4131-B9FA-BDDE52DE7EB7}" dt="2024-06-25T07:51:24.566" v="1134" actId="20577"/>
          <ac:spMkLst>
            <pc:docMk/>
            <pc:sldMk cId="703415397" sldId="311"/>
            <ac:spMk id="2" creationId="{C10E0DD1-EDA1-B3D0-700F-12CA93A9A3A6}"/>
          </ac:spMkLst>
        </pc:spChg>
        <pc:spChg chg="mod">
          <ac:chgData name="Tomotaka Kuroda" userId="6ccceea8bc0bd054" providerId="LiveId" clId="{C7C2A3F9-D693-4131-B9FA-BDDE52DE7EB7}" dt="2024-06-24T14:10:00.244" v="454" actId="1076"/>
          <ac:spMkLst>
            <pc:docMk/>
            <pc:sldMk cId="703415397" sldId="311"/>
            <ac:spMk id="4" creationId="{F17D5356-2719-6524-B94A-6624DE7DC815}"/>
          </ac:spMkLst>
        </pc:spChg>
        <pc:spChg chg="del">
          <ac:chgData name="Tomotaka Kuroda" userId="6ccceea8bc0bd054" providerId="LiveId" clId="{C7C2A3F9-D693-4131-B9FA-BDDE52DE7EB7}" dt="2024-06-24T13:48:08.159" v="203" actId="478"/>
          <ac:spMkLst>
            <pc:docMk/>
            <pc:sldMk cId="703415397" sldId="311"/>
            <ac:spMk id="6" creationId="{C799D941-5162-7D62-B73E-89DDF40C8AFB}"/>
          </ac:spMkLst>
        </pc:spChg>
        <pc:spChg chg="mod">
          <ac:chgData name="Tomotaka Kuroda" userId="6ccceea8bc0bd054" providerId="LiveId" clId="{C7C2A3F9-D693-4131-B9FA-BDDE52DE7EB7}" dt="2024-06-24T13:45:56.658" v="169" actId="165"/>
          <ac:spMkLst>
            <pc:docMk/>
            <pc:sldMk cId="703415397" sldId="311"/>
            <ac:spMk id="13" creationId="{AA2368B4-4121-164F-0D50-F098AF291E1A}"/>
          </ac:spMkLst>
        </pc:spChg>
        <pc:spChg chg="mod">
          <ac:chgData name="Tomotaka Kuroda" userId="6ccceea8bc0bd054" providerId="LiveId" clId="{C7C2A3F9-D693-4131-B9FA-BDDE52DE7EB7}" dt="2024-06-24T13:45:56.658" v="169" actId="165"/>
          <ac:spMkLst>
            <pc:docMk/>
            <pc:sldMk cId="703415397" sldId="311"/>
            <ac:spMk id="14" creationId="{FD68A1E6-CC01-3C56-3D13-A0D8EA7A6821}"/>
          </ac:spMkLst>
        </pc:spChg>
        <pc:spChg chg="mod">
          <ac:chgData name="Tomotaka Kuroda" userId="6ccceea8bc0bd054" providerId="LiveId" clId="{C7C2A3F9-D693-4131-B9FA-BDDE52DE7EB7}" dt="2024-06-24T13:55:17.778" v="279" actId="1076"/>
          <ac:spMkLst>
            <pc:docMk/>
            <pc:sldMk cId="703415397" sldId="311"/>
            <ac:spMk id="21" creationId="{786C4AB9-D996-9CAB-D7EC-DFD00CFCC68B}"/>
          </ac:spMkLst>
        </pc:spChg>
        <pc:spChg chg="del mod">
          <ac:chgData name="Tomotaka Kuroda" userId="6ccceea8bc0bd054" providerId="LiveId" clId="{C7C2A3F9-D693-4131-B9FA-BDDE52DE7EB7}" dt="2024-06-24T13:46:21.171" v="179" actId="478"/>
          <ac:spMkLst>
            <pc:docMk/>
            <pc:sldMk cId="703415397" sldId="311"/>
            <ac:spMk id="29" creationId="{A548E5C7-2060-9FA7-90B6-88C881043C43}"/>
          </ac:spMkLst>
        </pc:spChg>
        <pc:spChg chg="mod">
          <ac:chgData name="Tomotaka Kuroda" userId="6ccceea8bc0bd054" providerId="LiveId" clId="{C7C2A3F9-D693-4131-B9FA-BDDE52DE7EB7}" dt="2024-06-24T13:45:56.658" v="169" actId="165"/>
          <ac:spMkLst>
            <pc:docMk/>
            <pc:sldMk cId="703415397" sldId="311"/>
            <ac:spMk id="30" creationId="{2D66BD4D-957C-084A-FB55-87EB1D590C0E}"/>
          </ac:spMkLst>
        </pc:spChg>
        <pc:spChg chg="del mod">
          <ac:chgData name="Tomotaka Kuroda" userId="6ccceea8bc0bd054" providerId="LiveId" clId="{C7C2A3F9-D693-4131-B9FA-BDDE52DE7EB7}" dt="2024-06-24T13:46:13.671" v="172" actId="478"/>
          <ac:spMkLst>
            <pc:docMk/>
            <pc:sldMk cId="703415397" sldId="311"/>
            <ac:spMk id="32" creationId="{6F833935-A1A7-22E3-6D0A-C8F3445128FD}"/>
          </ac:spMkLst>
        </pc:spChg>
        <pc:spChg chg="mod topLvl">
          <ac:chgData name="Tomotaka Kuroda" userId="6ccceea8bc0bd054" providerId="LiveId" clId="{C7C2A3F9-D693-4131-B9FA-BDDE52DE7EB7}" dt="2024-06-24T14:09:09.833" v="444" actId="14100"/>
          <ac:spMkLst>
            <pc:docMk/>
            <pc:sldMk cId="703415397" sldId="311"/>
            <ac:spMk id="35" creationId="{3F8A6884-7997-E11A-C3CE-E2DE2305594B}"/>
          </ac:spMkLst>
        </pc:spChg>
        <pc:spChg chg="del mod">
          <ac:chgData name="Tomotaka Kuroda" userId="6ccceea8bc0bd054" providerId="LiveId" clId="{C7C2A3F9-D693-4131-B9FA-BDDE52DE7EB7}" dt="2024-06-24T13:46:24.197" v="181" actId="478"/>
          <ac:spMkLst>
            <pc:docMk/>
            <pc:sldMk cId="703415397" sldId="311"/>
            <ac:spMk id="36" creationId="{31A85249-38C6-FEB4-F91B-2AC351B0C7D9}"/>
          </ac:spMkLst>
        </pc:spChg>
        <pc:spChg chg="mod topLvl">
          <ac:chgData name="Tomotaka Kuroda" userId="6ccceea8bc0bd054" providerId="LiveId" clId="{C7C2A3F9-D693-4131-B9FA-BDDE52DE7EB7}" dt="2024-06-24T14:09:09.833" v="444" actId="14100"/>
          <ac:spMkLst>
            <pc:docMk/>
            <pc:sldMk cId="703415397" sldId="311"/>
            <ac:spMk id="37" creationId="{BA36A9C5-BBF5-B517-FC3A-FD6168DBF6FF}"/>
          </ac:spMkLst>
        </pc:spChg>
        <pc:spChg chg="del mod">
          <ac:chgData name="Tomotaka Kuroda" userId="6ccceea8bc0bd054" providerId="LiveId" clId="{C7C2A3F9-D693-4131-B9FA-BDDE52DE7EB7}" dt="2024-06-24T13:46:15.327" v="174" actId="478"/>
          <ac:spMkLst>
            <pc:docMk/>
            <pc:sldMk cId="703415397" sldId="311"/>
            <ac:spMk id="40" creationId="{0333F1E8-9789-D6E8-7D14-E92DA011771C}"/>
          </ac:spMkLst>
        </pc:spChg>
        <pc:spChg chg="mod">
          <ac:chgData name="Tomotaka Kuroda" userId="6ccceea8bc0bd054" providerId="LiveId" clId="{C7C2A3F9-D693-4131-B9FA-BDDE52DE7EB7}" dt="2024-06-24T13:45:56.658" v="169" actId="165"/>
          <ac:spMkLst>
            <pc:docMk/>
            <pc:sldMk cId="703415397" sldId="311"/>
            <ac:spMk id="45" creationId="{87C8DD80-3255-0C4B-CBC9-556230AB58DA}"/>
          </ac:spMkLst>
        </pc:spChg>
        <pc:spChg chg="mod">
          <ac:chgData name="Tomotaka Kuroda" userId="6ccceea8bc0bd054" providerId="LiveId" clId="{C7C2A3F9-D693-4131-B9FA-BDDE52DE7EB7}" dt="2024-06-24T13:45:56.658" v="169" actId="165"/>
          <ac:spMkLst>
            <pc:docMk/>
            <pc:sldMk cId="703415397" sldId="311"/>
            <ac:spMk id="46" creationId="{4C904EEB-08AB-7447-A8EB-07C60929E939}"/>
          </ac:spMkLst>
        </pc:spChg>
        <pc:spChg chg="mod">
          <ac:chgData name="Tomotaka Kuroda" userId="6ccceea8bc0bd054" providerId="LiveId" clId="{C7C2A3F9-D693-4131-B9FA-BDDE52DE7EB7}" dt="2024-06-24T13:45:56.658" v="169" actId="165"/>
          <ac:spMkLst>
            <pc:docMk/>
            <pc:sldMk cId="703415397" sldId="311"/>
            <ac:spMk id="50" creationId="{812364BA-5278-AE1B-FD50-FB501ECF477E}"/>
          </ac:spMkLst>
        </pc:spChg>
        <pc:spChg chg="del mod topLvl">
          <ac:chgData name="Tomotaka Kuroda" userId="6ccceea8bc0bd054" providerId="LiveId" clId="{C7C2A3F9-D693-4131-B9FA-BDDE52DE7EB7}" dt="2024-06-24T13:49:59.361" v="215" actId="478"/>
          <ac:spMkLst>
            <pc:docMk/>
            <pc:sldMk cId="703415397" sldId="311"/>
            <ac:spMk id="51" creationId="{9422311F-DC60-0E55-AD64-42D4F9897F9D}"/>
          </ac:spMkLst>
        </pc:spChg>
        <pc:spChg chg="del mod topLvl">
          <ac:chgData name="Tomotaka Kuroda" userId="6ccceea8bc0bd054" providerId="LiveId" clId="{C7C2A3F9-D693-4131-B9FA-BDDE52DE7EB7}" dt="2024-06-24T13:46:48.855" v="190" actId="478"/>
          <ac:spMkLst>
            <pc:docMk/>
            <pc:sldMk cId="703415397" sldId="311"/>
            <ac:spMk id="53" creationId="{BB4D3BA7-C4B9-2451-ABB8-148888917C0D}"/>
          </ac:spMkLst>
        </pc:spChg>
        <pc:spChg chg="mod">
          <ac:chgData name="Tomotaka Kuroda" userId="6ccceea8bc0bd054" providerId="LiveId" clId="{C7C2A3F9-D693-4131-B9FA-BDDE52DE7EB7}" dt="2024-06-24T13:45:56.658" v="169" actId="165"/>
          <ac:spMkLst>
            <pc:docMk/>
            <pc:sldMk cId="703415397" sldId="311"/>
            <ac:spMk id="55" creationId="{D7FD2778-33BF-80BE-1898-454A0A6F29C9}"/>
          </ac:spMkLst>
        </pc:spChg>
        <pc:spChg chg="mod">
          <ac:chgData name="Tomotaka Kuroda" userId="6ccceea8bc0bd054" providerId="LiveId" clId="{C7C2A3F9-D693-4131-B9FA-BDDE52DE7EB7}" dt="2024-06-24T14:13:02.726" v="467" actId="1076"/>
          <ac:spMkLst>
            <pc:docMk/>
            <pc:sldMk cId="703415397" sldId="311"/>
            <ac:spMk id="56" creationId="{4940FA6B-B918-2517-90CD-D77143F7A391}"/>
          </ac:spMkLst>
        </pc:spChg>
        <pc:spChg chg="mod topLvl">
          <ac:chgData name="Tomotaka Kuroda" userId="6ccceea8bc0bd054" providerId="LiveId" clId="{C7C2A3F9-D693-4131-B9FA-BDDE52DE7EB7}" dt="2024-06-24T14:09:09.833" v="444" actId="14100"/>
          <ac:spMkLst>
            <pc:docMk/>
            <pc:sldMk cId="703415397" sldId="311"/>
            <ac:spMk id="1028" creationId="{B694EAB2-576A-AACE-06B0-CF7564603A8E}"/>
          </ac:spMkLst>
        </pc:spChg>
        <pc:spChg chg="del mod topLvl">
          <ac:chgData name="Tomotaka Kuroda" userId="6ccceea8bc0bd054" providerId="LiveId" clId="{C7C2A3F9-D693-4131-B9FA-BDDE52DE7EB7}" dt="2024-06-24T13:46:47.541" v="189" actId="478"/>
          <ac:spMkLst>
            <pc:docMk/>
            <pc:sldMk cId="703415397" sldId="311"/>
            <ac:spMk id="1030" creationId="{A7F3D082-E026-0B1F-BD3D-F71A165A555D}"/>
          </ac:spMkLst>
        </pc:spChg>
        <pc:spChg chg="mod">
          <ac:chgData name="Tomotaka Kuroda" userId="6ccceea8bc0bd054" providerId="LiveId" clId="{C7C2A3F9-D693-4131-B9FA-BDDE52DE7EB7}" dt="2024-06-24T13:45:56.658" v="169" actId="165"/>
          <ac:spMkLst>
            <pc:docMk/>
            <pc:sldMk cId="703415397" sldId="311"/>
            <ac:spMk id="1041" creationId="{FC9B3C86-ECDE-96C8-C577-D4E5EACDF1D2}"/>
          </ac:spMkLst>
        </pc:spChg>
        <pc:spChg chg="mod">
          <ac:chgData name="Tomotaka Kuroda" userId="6ccceea8bc0bd054" providerId="LiveId" clId="{C7C2A3F9-D693-4131-B9FA-BDDE52DE7EB7}" dt="2024-06-24T13:45:56.658" v="169" actId="165"/>
          <ac:spMkLst>
            <pc:docMk/>
            <pc:sldMk cId="703415397" sldId="311"/>
            <ac:spMk id="1042" creationId="{692617F5-9745-7DC2-0C54-843D40531687}"/>
          </ac:spMkLst>
        </pc:spChg>
        <pc:spChg chg="mod">
          <ac:chgData name="Tomotaka Kuroda" userId="6ccceea8bc0bd054" providerId="LiveId" clId="{C7C2A3F9-D693-4131-B9FA-BDDE52DE7EB7}" dt="2024-06-24T13:45:56.658" v="169" actId="165"/>
          <ac:spMkLst>
            <pc:docMk/>
            <pc:sldMk cId="703415397" sldId="311"/>
            <ac:spMk id="1043" creationId="{C30586BD-0C1D-4DAD-8415-258EE32F8C32}"/>
          </ac:spMkLst>
        </pc:spChg>
        <pc:spChg chg="mod">
          <ac:chgData name="Tomotaka Kuroda" userId="6ccceea8bc0bd054" providerId="LiveId" clId="{C7C2A3F9-D693-4131-B9FA-BDDE52DE7EB7}" dt="2024-06-24T13:45:56.658" v="169" actId="165"/>
          <ac:spMkLst>
            <pc:docMk/>
            <pc:sldMk cId="703415397" sldId="311"/>
            <ac:spMk id="1044" creationId="{CA77CCB8-04BB-DEA4-530B-EEB3A6D8ADF6}"/>
          </ac:spMkLst>
        </pc:spChg>
        <pc:spChg chg="mod">
          <ac:chgData name="Tomotaka Kuroda" userId="6ccceea8bc0bd054" providerId="LiveId" clId="{C7C2A3F9-D693-4131-B9FA-BDDE52DE7EB7}" dt="2024-06-24T13:45:56.658" v="169" actId="165"/>
          <ac:spMkLst>
            <pc:docMk/>
            <pc:sldMk cId="703415397" sldId="311"/>
            <ac:spMk id="1045" creationId="{7BAFE5A4-474C-668C-9EBE-6A2575383F17}"/>
          </ac:spMkLst>
        </pc:spChg>
        <pc:spChg chg="mod">
          <ac:chgData name="Tomotaka Kuroda" userId="6ccceea8bc0bd054" providerId="LiveId" clId="{C7C2A3F9-D693-4131-B9FA-BDDE52DE7EB7}" dt="2024-06-24T14:18:15.424" v="557" actId="1076"/>
          <ac:spMkLst>
            <pc:docMk/>
            <pc:sldMk cId="703415397" sldId="311"/>
            <ac:spMk id="1048" creationId="{1AE32EDF-0F9B-C62D-5BEF-31421E3C9C45}"/>
          </ac:spMkLst>
        </pc:spChg>
        <pc:spChg chg="mod">
          <ac:chgData name="Tomotaka Kuroda" userId="6ccceea8bc0bd054" providerId="LiveId" clId="{C7C2A3F9-D693-4131-B9FA-BDDE52DE7EB7}" dt="2024-06-24T14:13:02.726" v="467" actId="1076"/>
          <ac:spMkLst>
            <pc:docMk/>
            <pc:sldMk cId="703415397" sldId="311"/>
            <ac:spMk id="1051" creationId="{E8D9490F-7D6A-5914-8B3B-44C332C622C9}"/>
          </ac:spMkLst>
        </pc:spChg>
        <pc:spChg chg="mod">
          <ac:chgData name="Tomotaka Kuroda" userId="6ccceea8bc0bd054" providerId="LiveId" clId="{C7C2A3F9-D693-4131-B9FA-BDDE52DE7EB7}" dt="2024-06-24T14:13:02.726" v="467" actId="1076"/>
          <ac:spMkLst>
            <pc:docMk/>
            <pc:sldMk cId="703415397" sldId="311"/>
            <ac:spMk id="6146" creationId="{B162C36A-0784-BC8D-C65E-094AF0885173}"/>
          </ac:spMkLst>
        </pc:spChg>
        <pc:spChg chg="mod">
          <ac:chgData name="Tomotaka Kuroda" userId="6ccceea8bc0bd054" providerId="LiveId" clId="{C7C2A3F9-D693-4131-B9FA-BDDE52DE7EB7}" dt="2024-06-24T14:16:37.827" v="503" actId="1076"/>
          <ac:spMkLst>
            <pc:docMk/>
            <pc:sldMk cId="703415397" sldId="311"/>
            <ac:spMk id="6150" creationId="{87C8DD80-3255-0C4B-CBC9-556230AB58DA}"/>
          </ac:spMkLst>
        </pc:spChg>
        <pc:spChg chg="mod">
          <ac:chgData name="Tomotaka Kuroda" userId="6ccceea8bc0bd054" providerId="LiveId" clId="{C7C2A3F9-D693-4131-B9FA-BDDE52DE7EB7}" dt="2024-06-24T14:16:37.827" v="503" actId="1076"/>
          <ac:spMkLst>
            <pc:docMk/>
            <pc:sldMk cId="703415397" sldId="311"/>
            <ac:spMk id="6153" creationId="{AA2368B4-4121-164F-0D50-F098AF291E1A}"/>
          </ac:spMkLst>
        </pc:spChg>
        <pc:spChg chg="mod">
          <ac:chgData name="Tomotaka Kuroda" userId="6ccceea8bc0bd054" providerId="LiveId" clId="{C7C2A3F9-D693-4131-B9FA-BDDE52DE7EB7}" dt="2024-06-24T14:16:37.827" v="503" actId="1076"/>
          <ac:spMkLst>
            <pc:docMk/>
            <pc:sldMk cId="703415397" sldId="311"/>
            <ac:spMk id="6154" creationId="{FD68A1E6-CC01-3C56-3D13-A0D8EA7A6821}"/>
          </ac:spMkLst>
        </pc:spChg>
        <pc:spChg chg="mod">
          <ac:chgData name="Tomotaka Kuroda" userId="6ccceea8bc0bd054" providerId="LiveId" clId="{C7C2A3F9-D693-4131-B9FA-BDDE52DE7EB7}" dt="2024-06-24T14:16:37.827" v="503" actId="1076"/>
          <ac:spMkLst>
            <pc:docMk/>
            <pc:sldMk cId="703415397" sldId="311"/>
            <ac:spMk id="6160" creationId="{2D66BD4D-957C-084A-FB55-87EB1D590C0E}"/>
          </ac:spMkLst>
        </pc:spChg>
        <pc:spChg chg="del mod">
          <ac:chgData name="Tomotaka Kuroda" userId="6ccceea8bc0bd054" providerId="LiveId" clId="{C7C2A3F9-D693-4131-B9FA-BDDE52DE7EB7}" dt="2024-06-24T13:53:36.807" v="254" actId="478"/>
          <ac:spMkLst>
            <pc:docMk/>
            <pc:sldMk cId="703415397" sldId="311"/>
            <ac:spMk id="6196" creationId="{5D53EB95-852E-CBFA-83B5-F5F74BA4B09A}"/>
          </ac:spMkLst>
        </pc:spChg>
        <pc:spChg chg="mod">
          <ac:chgData name="Tomotaka Kuroda" userId="6ccceea8bc0bd054" providerId="LiveId" clId="{C7C2A3F9-D693-4131-B9FA-BDDE52DE7EB7}" dt="2024-06-24T14:16:13.572" v="498" actId="1076"/>
          <ac:spMkLst>
            <pc:docMk/>
            <pc:sldMk cId="703415397" sldId="311"/>
            <ac:spMk id="6197" creationId="{6F1061AB-4337-60D2-7E90-6CA1CBFEC398}"/>
          </ac:spMkLst>
        </pc:spChg>
        <pc:spChg chg="del mod">
          <ac:chgData name="Tomotaka Kuroda" userId="6ccceea8bc0bd054" providerId="LiveId" clId="{C7C2A3F9-D693-4131-B9FA-BDDE52DE7EB7}" dt="2024-06-24T14:07:04.235" v="421" actId="478"/>
          <ac:spMkLst>
            <pc:docMk/>
            <pc:sldMk cId="703415397" sldId="311"/>
            <ac:spMk id="6198" creationId="{89A0A3BB-2307-9D0F-54BB-CB5AA262CFFA}"/>
          </ac:spMkLst>
        </pc:spChg>
        <pc:spChg chg="del mod">
          <ac:chgData name="Tomotaka Kuroda" userId="6ccceea8bc0bd054" providerId="LiveId" clId="{C7C2A3F9-D693-4131-B9FA-BDDE52DE7EB7}" dt="2024-06-24T14:07:08.792" v="422" actId="478"/>
          <ac:spMkLst>
            <pc:docMk/>
            <pc:sldMk cId="703415397" sldId="311"/>
            <ac:spMk id="6199" creationId="{968CF4C1-4573-D813-3ED7-DFF3682D4893}"/>
          </ac:spMkLst>
        </pc:spChg>
        <pc:spChg chg="del mod">
          <ac:chgData name="Tomotaka Kuroda" userId="6ccceea8bc0bd054" providerId="LiveId" clId="{C7C2A3F9-D693-4131-B9FA-BDDE52DE7EB7}" dt="2024-06-24T13:55:42.035" v="285" actId="478"/>
          <ac:spMkLst>
            <pc:docMk/>
            <pc:sldMk cId="703415397" sldId="311"/>
            <ac:spMk id="6202" creationId="{9DDDE71F-C8F8-0DAD-1034-9930EE6012F8}"/>
          </ac:spMkLst>
        </pc:spChg>
        <pc:spChg chg="mod">
          <ac:chgData name="Tomotaka Kuroda" userId="6ccceea8bc0bd054" providerId="LiveId" clId="{C7C2A3F9-D693-4131-B9FA-BDDE52DE7EB7}" dt="2024-06-24T14:16:27.390" v="500" actId="1076"/>
          <ac:spMkLst>
            <pc:docMk/>
            <pc:sldMk cId="703415397" sldId="311"/>
            <ac:spMk id="6205" creationId="{E582B819-2079-B9BD-7B9F-71E7303D7C80}"/>
          </ac:spMkLst>
        </pc:spChg>
        <pc:spChg chg="mod">
          <ac:chgData name="Tomotaka Kuroda" userId="6ccceea8bc0bd054" providerId="LiveId" clId="{C7C2A3F9-D693-4131-B9FA-BDDE52DE7EB7}" dt="2024-06-24T14:16:27.390" v="500" actId="1076"/>
          <ac:spMkLst>
            <pc:docMk/>
            <pc:sldMk cId="703415397" sldId="311"/>
            <ac:spMk id="6206" creationId="{A30EB645-58D6-D5D9-E2F4-7439D24668D1}"/>
          </ac:spMkLst>
        </pc:spChg>
        <pc:spChg chg="mod">
          <ac:chgData name="Tomotaka Kuroda" userId="6ccceea8bc0bd054" providerId="LiveId" clId="{C7C2A3F9-D693-4131-B9FA-BDDE52DE7EB7}" dt="2024-06-28T14:01:18.916" v="6101" actId="21"/>
          <ac:spMkLst>
            <pc:docMk/>
            <pc:sldMk cId="703415397" sldId="311"/>
            <ac:spMk id="6212" creationId="{612CC1CA-FB61-198A-8EFD-605AFCA6CAF2}"/>
          </ac:spMkLst>
        </pc:spChg>
        <pc:spChg chg="del mod">
          <ac:chgData name="Tomotaka Kuroda" userId="6ccceea8bc0bd054" providerId="LiveId" clId="{C7C2A3F9-D693-4131-B9FA-BDDE52DE7EB7}" dt="2024-06-28T14:01:18.916" v="6101" actId="21"/>
          <ac:spMkLst>
            <pc:docMk/>
            <pc:sldMk cId="703415397" sldId="311"/>
            <ac:spMk id="6213" creationId="{DFEB22AC-7BE2-2B69-D2E8-DDE73EF4AE14}"/>
          </ac:spMkLst>
        </pc:spChg>
        <pc:spChg chg="mod">
          <ac:chgData name="Tomotaka Kuroda" userId="6ccceea8bc0bd054" providerId="LiveId" clId="{C7C2A3F9-D693-4131-B9FA-BDDE52DE7EB7}" dt="2024-06-28T14:01:18.916" v="6101" actId="21"/>
          <ac:spMkLst>
            <pc:docMk/>
            <pc:sldMk cId="703415397" sldId="311"/>
            <ac:spMk id="6217" creationId="{3B3DEFD6-A4AD-28FF-508E-D2628FD12191}"/>
          </ac:spMkLst>
        </pc:spChg>
        <pc:spChg chg="mod">
          <ac:chgData name="Tomotaka Kuroda" userId="6ccceea8bc0bd054" providerId="LiveId" clId="{C7C2A3F9-D693-4131-B9FA-BDDE52DE7EB7}" dt="2024-06-24T13:45:36.803" v="164" actId="165"/>
          <ac:spMkLst>
            <pc:docMk/>
            <pc:sldMk cId="703415397" sldId="311"/>
            <ac:spMk id="6222" creationId="{CB7C489E-EE01-5991-77C3-00478422F055}"/>
          </ac:spMkLst>
        </pc:spChg>
        <pc:spChg chg="mod">
          <ac:chgData name="Tomotaka Kuroda" userId="6ccceea8bc0bd054" providerId="LiveId" clId="{C7C2A3F9-D693-4131-B9FA-BDDE52DE7EB7}" dt="2024-06-24T13:45:36.803" v="164" actId="165"/>
          <ac:spMkLst>
            <pc:docMk/>
            <pc:sldMk cId="703415397" sldId="311"/>
            <ac:spMk id="6227" creationId="{2501EE7D-8808-C57E-44CB-25EAB43C9EEF}"/>
          </ac:spMkLst>
        </pc:spChg>
        <pc:spChg chg="mod">
          <ac:chgData name="Tomotaka Kuroda" userId="6ccceea8bc0bd054" providerId="LiveId" clId="{C7C2A3F9-D693-4131-B9FA-BDDE52DE7EB7}" dt="2024-06-24T13:45:36.803" v="164" actId="165"/>
          <ac:spMkLst>
            <pc:docMk/>
            <pc:sldMk cId="703415397" sldId="311"/>
            <ac:spMk id="6230" creationId="{7698D060-0E98-896D-4D27-9B7DD81DFBFD}"/>
          </ac:spMkLst>
        </pc:spChg>
        <pc:spChg chg="mod">
          <ac:chgData name="Tomotaka Kuroda" userId="6ccceea8bc0bd054" providerId="LiveId" clId="{C7C2A3F9-D693-4131-B9FA-BDDE52DE7EB7}" dt="2024-06-24T13:45:36.803" v="164" actId="165"/>
          <ac:spMkLst>
            <pc:docMk/>
            <pc:sldMk cId="703415397" sldId="311"/>
            <ac:spMk id="6231" creationId="{FC19BE77-E7E4-95D0-D2D7-387186B34441}"/>
          </ac:spMkLst>
        </pc:spChg>
        <pc:spChg chg="mod">
          <ac:chgData name="Tomotaka Kuroda" userId="6ccceea8bc0bd054" providerId="LiveId" clId="{C7C2A3F9-D693-4131-B9FA-BDDE52DE7EB7}" dt="2024-06-24T13:45:36.803" v="164" actId="165"/>
          <ac:spMkLst>
            <pc:docMk/>
            <pc:sldMk cId="703415397" sldId="311"/>
            <ac:spMk id="6234" creationId="{26E960EC-E1E2-58D2-035B-11E0AE082FD4}"/>
          </ac:spMkLst>
        </pc:spChg>
        <pc:spChg chg="mod">
          <ac:chgData name="Tomotaka Kuroda" userId="6ccceea8bc0bd054" providerId="LiveId" clId="{C7C2A3F9-D693-4131-B9FA-BDDE52DE7EB7}" dt="2024-06-24T13:45:36.803" v="164" actId="165"/>
          <ac:spMkLst>
            <pc:docMk/>
            <pc:sldMk cId="703415397" sldId="311"/>
            <ac:spMk id="6235" creationId="{37FD0881-A4FA-895E-A9AD-9F6FEDE75638}"/>
          </ac:spMkLst>
        </pc:spChg>
        <pc:spChg chg="mod">
          <ac:chgData name="Tomotaka Kuroda" userId="6ccceea8bc0bd054" providerId="LiveId" clId="{C7C2A3F9-D693-4131-B9FA-BDDE52DE7EB7}" dt="2024-06-24T13:45:36.803" v="164" actId="165"/>
          <ac:spMkLst>
            <pc:docMk/>
            <pc:sldMk cId="703415397" sldId="311"/>
            <ac:spMk id="6237" creationId="{BC127586-0D5C-B59D-0899-284323EECD7F}"/>
          </ac:spMkLst>
        </pc:spChg>
        <pc:spChg chg="mod">
          <ac:chgData name="Tomotaka Kuroda" userId="6ccceea8bc0bd054" providerId="LiveId" clId="{C7C2A3F9-D693-4131-B9FA-BDDE52DE7EB7}" dt="2024-06-24T13:45:36.803" v="164" actId="165"/>
          <ac:spMkLst>
            <pc:docMk/>
            <pc:sldMk cId="703415397" sldId="311"/>
            <ac:spMk id="6238" creationId="{0015D842-70A6-4B43-0C1D-BEF7901D2299}"/>
          </ac:spMkLst>
        </pc:spChg>
        <pc:spChg chg="mod">
          <ac:chgData name="Tomotaka Kuroda" userId="6ccceea8bc0bd054" providerId="LiveId" clId="{C7C2A3F9-D693-4131-B9FA-BDDE52DE7EB7}" dt="2024-06-24T13:45:36.803" v="164" actId="165"/>
          <ac:spMkLst>
            <pc:docMk/>
            <pc:sldMk cId="703415397" sldId="311"/>
            <ac:spMk id="6239" creationId="{4B9CC48A-C6D8-EBE8-3042-0CC5DF2E173F}"/>
          </ac:spMkLst>
        </pc:spChg>
        <pc:spChg chg="mod">
          <ac:chgData name="Tomotaka Kuroda" userId="6ccceea8bc0bd054" providerId="LiveId" clId="{C7C2A3F9-D693-4131-B9FA-BDDE52DE7EB7}" dt="2024-06-24T14:08:40.088" v="437" actId="1076"/>
          <ac:spMkLst>
            <pc:docMk/>
            <pc:sldMk cId="703415397" sldId="311"/>
            <ac:spMk id="6289" creationId="{E06A8702-E3E9-BE6B-FD88-34268525DD90}"/>
          </ac:spMkLst>
        </pc:spChg>
        <pc:spChg chg="del mod">
          <ac:chgData name="Tomotaka Kuroda" userId="6ccceea8bc0bd054" providerId="LiveId" clId="{C7C2A3F9-D693-4131-B9FA-BDDE52DE7EB7}" dt="2024-06-24T14:02:41.163" v="382" actId="478"/>
          <ac:spMkLst>
            <pc:docMk/>
            <pc:sldMk cId="703415397" sldId="311"/>
            <ac:spMk id="6293" creationId="{5FB4B8E9-4E71-BBE1-2C3B-4BD7C8853829}"/>
          </ac:spMkLst>
        </pc:spChg>
        <pc:spChg chg="del mod">
          <ac:chgData name="Tomotaka Kuroda" userId="6ccceea8bc0bd054" providerId="LiveId" clId="{C7C2A3F9-D693-4131-B9FA-BDDE52DE7EB7}" dt="2024-06-24T14:01:55.097" v="371" actId="478"/>
          <ac:spMkLst>
            <pc:docMk/>
            <pc:sldMk cId="703415397" sldId="311"/>
            <ac:spMk id="6297" creationId="{D85CCCE1-FD9D-81CA-565B-D036504722C3}"/>
          </ac:spMkLst>
        </pc:spChg>
        <pc:spChg chg="mod">
          <ac:chgData name="Tomotaka Kuroda" userId="6ccceea8bc0bd054" providerId="LiveId" clId="{C7C2A3F9-D693-4131-B9FA-BDDE52DE7EB7}" dt="2024-06-24T14:08:40.088" v="437" actId="1076"/>
          <ac:spMkLst>
            <pc:docMk/>
            <pc:sldMk cId="703415397" sldId="311"/>
            <ac:spMk id="6298" creationId="{AB8DD380-A736-3733-07DE-DD674C644006}"/>
          </ac:spMkLst>
        </pc:spChg>
        <pc:grpChg chg="del mod topLvl">
          <ac:chgData name="Tomotaka Kuroda" userId="6ccceea8bc0bd054" providerId="LiveId" clId="{C7C2A3F9-D693-4131-B9FA-BDDE52DE7EB7}" dt="2024-06-24T13:46:04.207" v="171" actId="478"/>
          <ac:grpSpMkLst>
            <pc:docMk/>
            <pc:sldMk cId="703415397" sldId="311"/>
            <ac:grpSpMk id="2" creationId="{4C4DAA16-953F-3A62-6A7A-B3CCE6F0527A}"/>
          </ac:grpSpMkLst>
        </pc:grpChg>
        <pc:grpChg chg="del">
          <ac:chgData name="Tomotaka Kuroda" userId="6ccceea8bc0bd054" providerId="LiveId" clId="{C7C2A3F9-D693-4131-B9FA-BDDE52DE7EB7}" dt="2024-06-24T13:45:30.484" v="163" actId="165"/>
          <ac:grpSpMkLst>
            <pc:docMk/>
            <pc:sldMk cId="703415397" sldId="311"/>
            <ac:grpSpMk id="3" creationId="{277101BB-B08A-65E6-A7C5-5909F9082D03}"/>
          </ac:grpSpMkLst>
        </pc:grpChg>
        <pc:grpChg chg="del mod topLvl">
          <ac:chgData name="Tomotaka Kuroda" userId="6ccceea8bc0bd054" providerId="LiveId" clId="{C7C2A3F9-D693-4131-B9FA-BDDE52DE7EB7}" dt="2024-06-24T13:46:01.487" v="170" actId="478"/>
          <ac:grpSpMkLst>
            <pc:docMk/>
            <pc:sldMk cId="703415397" sldId="311"/>
            <ac:grpSpMk id="5" creationId="{9D32B633-1FC8-8C4D-A8F6-00E628299B57}"/>
          </ac:grpSpMkLst>
        </pc:grpChg>
        <pc:grpChg chg="mod">
          <ac:chgData name="Tomotaka Kuroda" userId="6ccceea8bc0bd054" providerId="LiveId" clId="{C7C2A3F9-D693-4131-B9FA-BDDE52DE7EB7}" dt="2024-06-24T13:45:56.658" v="169" actId="165"/>
          <ac:grpSpMkLst>
            <pc:docMk/>
            <pc:sldMk cId="703415397" sldId="311"/>
            <ac:grpSpMk id="9" creationId="{E48ECDEC-22C0-0D2D-478A-B1447F459512}"/>
          </ac:grpSpMkLst>
        </pc:grpChg>
        <pc:grpChg chg="del">
          <ac:chgData name="Tomotaka Kuroda" userId="6ccceea8bc0bd054" providerId="LiveId" clId="{C7C2A3F9-D693-4131-B9FA-BDDE52DE7EB7}" dt="2024-06-24T13:45:56.658" v="169" actId="165"/>
          <ac:grpSpMkLst>
            <pc:docMk/>
            <pc:sldMk cId="703415397" sldId="311"/>
            <ac:grpSpMk id="10" creationId="{564ACC79-D735-2876-0524-57C7B485FC38}"/>
          </ac:grpSpMkLst>
        </pc:grpChg>
        <pc:grpChg chg="del mod topLvl">
          <ac:chgData name="Tomotaka Kuroda" userId="6ccceea8bc0bd054" providerId="LiveId" clId="{C7C2A3F9-D693-4131-B9FA-BDDE52DE7EB7}" dt="2024-06-24T13:45:36.803" v="164" actId="165"/>
          <ac:grpSpMkLst>
            <pc:docMk/>
            <pc:sldMk cId="703415397" sldId="311"/>
            <ac:grpSpMk id="16" creationId="{4126BDC3-DF54-3C5A-0C0A-3E6C13E650D0}"/>
          </ac:grpSpMkLst>
        </pc:grpChg>
        <pc:grpChg chg="del mod topLvl">
          <ac:chgData name="Tomotaka Kuroda" userId="6ccceea8bc0bd054" providerId="LiveId" clId="{C7C2A3F9-D693-4131-B9FA-BDDE52DE7EB7}" dt="2024-06-24T13:45:46.021" v="166" actId="478"/>
          <ac:grpSpMkLst>
            <pc:docMk/>
            <pc:sldMk cId="703415397" sldId="311"/>
            <ac:grpSpMk id="24" creationId="{1E2691A3-7AA8-6B6D-D2D4-9F029226BE28}"/>
          </ac:grpSpMkLst>
        </pc:grpChg>
        <pc:grpChg chg="del mod topLvl">
          <ac:chgData name="Tomotaka Kuroda" userId="6ccceea8bc0bd054" providerId="LiveId" clId="{C7C2A3F9-D693-4131-B9FA-BDDE52DE7EB7}" dt="2024-06-24T13:45:41.421" v="165" actId="478"/>
          <ac:grpSpMkLst>
            <pc:docMk/>
            <pc:sldMk cId="703415397" sldId="311"/>
            <ac:grpSpMk id="26" creationId="{4CD094D0-D3DF-C39B-FE7C-40B1B0B64923}"/>
          </ac:grpSpMkLst>
        </pc:grpChg>
        <pc:grpChg chg="add del mod topLvl">
          <ac:chgData name="Tomotaka Kuroda" userId="6ccceea8bc0bd054" providerId="LiveId" clId="{C7C2A3F9-D693-4131-B9FA-BDDE52DE7EB7}" dt="2024-06-24T13:46:44.637" v="188" actId="165"/>
          <ac:grpSpMkLst>
            <pc:docMk/>
            <pc:sldMk cId="703415397" sldId="311"/>
            <ac:grpSpMk id="27" creationId="{432C4954-289F-142E-A04F-EEC20C4F485C}"/>
          </ac:grpSpMkLst>
        </pc:grpChg>
        <pc:grpChg chg="mod">
          <ac:chgData name="Tomotaka Kuroda" userId="6ccceea8bc0bd054" providerId="LiveId" clId="{C7C2A3F9-D693-4131-B9FA-BDDE52DE7EB7}" dt="2024-06-24T13:45:56.658" v="169" actId="165"/>
          <ac:grpSpMkLst>
            <pc:docMk/>
            <pc:sldMk cId="703415397" sldId="311"/>
            <ac:grpSpMk id="48" creationId="{BBDBAC67-C854-4B3D-413C-76D5792148FB}"/>
          </ac:grpSpMkLst>
        </pc:grpChg>
        <pc:grpChg chg="mod topLvl">
          <ac:chgData name="Tomotaka Kuroda" userId="6ccceea8bc0bd054" providerId="LiveId" clId="{C7C2A3F9-D693-4131-B9FA-BDDE52DE7EB7}" dt="2024-06-24T14:13:02.726" v="467" actId="1076"/>
          <ac:grpSpMkLst>
            <pc:docMk/>
            <pc:sldMk cId="703415397" sldId="311"/>
            <ac:grpSpMk id="52" creationId="{C518C249-22C6-45FC-DFC5-6FC4EC1C3E13}"/>
          </ac:grpSpMkLst>
        </pc:grpChg>
        <pc:grpChg chg="mod">
          <ac:chgData name="Tomotaka Kuroda" userId="6ccceea8bc0bd054" providerId="LiveId" clId="{C7C2A3F9-D693-4131-B9FA-BDDE52DE7EB7}" dt="2024-06-24T14:13:02.726" v="467" actId="1076"/>
          <ac:grpSpMkLst>
            <pc:docMk/>
            <pc:sldMk cId="703415397" sldId="311"/>
            <ac:grpSpMk id="58" creationId="{95D19DE9-905E-35E9-DEDA-AADC7E7D4AD0}"/>
          </ac:grpSpMkLst>
        </pc:grpChg>
        <pc:grpChg chg="mod">
          <ac:chgData name="Tomotaka Kuroda" userId="6ccceea8bc0bd054" providerId="LiveId" clId="{C7C2A3F9-D693-4131-B9FA-BDDE52DE7EB7}" dt="2024-06-24T13:45:56.658" v="169" actId="165"/>
          <ac:grpSpMkLst>
            <pc:docMk/>
            <pc:sldMk cId="703415397" sldId="311"/>
            <ac:grpSpMk id="61" creationId="{76D57E49-7DF6-4357-98A1-156CC6E9E36C}"/>
          </ac:grpSpMkLst>
        </pc:grpChg>
        <pc:grpChg chg="mod">
          <ac:chgData name="Tomotaka Kuroda" userId="6ccceea8bc0bd054" providerId="LiveId" clId="{C7C2A3F9-D693-4131-B9FA-BDDE52DE7EB7}" dt="2024-06-24T13:45:56.658" v="169" actId="165"/>
          <ac:grpSpMkLst>
            <pc:docMk/>
            <pc:sldMk cId="703415397" sldId="311"/>
            <ac:grpSpMk id="62" creationId="{4AD9505C-C619-B0F0-4823-E5A13F87FDDE}"/>
          </ac:grpSpMkLst>
        </pc:grpChg>
        <pc:grpChg chg="mod">
          <ac:chgData name="Tomotaka Kuroda" userId="6ccceea8bc0bd054" providerId="LiveId" clId="{C7C2A3F9-D693-4131-B9FA-BDDE52DE7EB7}" dt="2024-06-24T13:45:56.658" v="169" actId="165"/>
          <ac:grpSpMkLst>
            <pc:docMk/>
            <pc:sldMk cId="703415397" sldId="311"/>
            <ac:grpSpMk id="1034" creationId="{2B1B57C8-5786-8A36-2315-D67051FFCF71}"/>
          </ac:grpSpMkLst>
        </pc:grpChg>
        <pc:grpChg chg="mod">
          <ac:chgData name="Tomotaka Kuroda" userId="6ccceea8bc0bd054" providerId="LiveId" clId="{C7C2A3F9-D693-4131-B9FA-BDDE52DE7EB7}" dt="2024-06-24T14:13:02.726" v="467" actId="1076"/>
          <ac:grpSpMkLst>
            <pc:docMk/>
            <pc:sldMk cId="703415397" sldId="311"/>
            <ac:grpSpMk id="1040" creationId="{215871E3-3183-B637-202A-4D709A3BAB18}"/>
          </ac:grpSpMkLst>
        </pc:grpChg>
        <pc:grpChg chg="add mod">
          <ac:chgData name="Tomotaka Kuroda" userId="6ccceea8bc0bd054" providerId="LiveId" clId="{C7C2A3F9-D693-4131-B9FA-BDDE52DE7EB7}" dt="2024-06-24T14:09:09.833" v="444" actId="14100"/>
          <ac:grpSpMkLst>
            <pc:docMk/>
            <pc:sldMk cId="703415397" sldId="311"/>
            <ac:grpSpMk id="1049" creationId="{C55889E8-0707-CAFF-C311-B997687597D7}"/>
          </ac:grpSpMkLst>
        </pc:grpChg>
        <pc:grpChg chg="add mod">
          <ac:chgData name="Tomotaka Kuroda" userId="6ccceea8bc0bd054" providerId="LiveId" clId="{C7C2A3F9-D693-4131-B9FA-BDDE52DE7EB7}" dt="2024-06-28T14:01:18.916" v="6101" actId="21"/>
          <ac:grpSpMkLst>
            <pc:docMk/>
            <pc:sldMk cId="703415397" sldId="311"/>
            <ac:grpSpMk id="1050" creationId="{287B2A7B-1201-8F8A-ED1F-76C22147D11A}"/>
          </ac:grpSpMkLst>
        </pc:grpChg>
        <pc:grpChg chg="mod">
          <ac:chgData name="Tomotaka Kuroda" userId="6ccceea8bc0bd054" providerId="LiveId" clId="{C7C2A3F9-D693-4131-B9FA-BDDE52DE7EB7}" dt="2024-06-24T14:13:02.726" v="467" actId="1076"/>
          <ac:grpSpMkLst>
            <pc:docMk/>
            <pc:sldMk cId="703415397" sldId="311"/>
            <ac:grpSpMk id="1056" creationId="{6179E413-437D-0F92-0606-4D80AF377302}"/>
          </ac:grpSpMkLst>
        </pc:grpChg>
        <pc:grpChg chg="mod">
          <ac:chgData name="Tomotaka Kuroda" userId="6ccceea8bc0bd054" providerId="LiveId" clId="{C7C2A3F9-D693-4131-B9FA-BDDE52DE7EB7}" dt="2024-06-24T14:13:02.726" v="467" actId="1076"/>
          <ac:grpSpMkLst>
            <pc:docMk/>
            <pc:sldMk cId="703415397" sldId="311"/>
            <ac:grpSpMk id="1057" creationId="{C58B6F4A-38C1-F763-813C-C56AC7E7AEF9}"/>
          </ac:grpSpMkLst>
        </pc:grpChg>
        <pc:grpChg chg="mod">
          <ac:chgData name="Tomotaka Kuroda" userId="6ccceea8bc0bd054" providerId="LiveId" clId="{C7C2A3F9-D693-4131-B9FA-BDDE52DE7EB7}" dt="2024-06-24T14:13:02.726" v="467" actId="1076"/>
          <ac:grpSpMkLst>
            <pc:docMk/>
            <pc:sldMk cId="703415397" sldId="311"/>
            <ac:grpSpMk id="1063" creationId="{3DD5535B-34E9-3821-D78A-BC1E21F6799E}"/>
          </ac:grpSpMkLst>
        </pc:grpChg>
        <pc:grpChg chg="mod">
          <ac:chgData name="Tomotaka Kuroda" userId="6ccceea8bc0bd054" providerId="LiveId" clId="{C7C2A3F9-D693-4131-B9FA-BDDE52DE7EB7}" dt="2024-06-24T14:13:02.726" v="467" actId="1076"/>
          <ac:grpSpMkLst>
            <pc:docMk/>
            <pc:sldMk cId="703415397" sldId="311"/>
            <ac:grpSpMk id="1069" creationId="{BDA452E8-0C58-D273-A204-E01CFBC061DD}"/>
          </ac:grpSpMkLst>
        </pc:grpChg>
        <pc:grpChg chg="mod">
          <ac:chgData name="Tomotaka Kuroda" userId="6ccceea8bc0bd054" providerId="LiveId" clId="{C7C2A3F9-D693-4131-B9FA-BDDE52DE7EB7}" dt="2024-06-24T14:13:02.726" v="467" actId="1076"/>
          <ac:grpSpMkLst>
            <pc:docMk/>
            <pc:sldMk cId="703415397" sldId="311"/>
            <ac:grpSpMk id="1076" creationId="{F75386AD-E31A-15E1-45C9-DAB7D52DBF15}"/>
          </ac:grpSpMkLst>
        </pc:grpChg>
        <pc:grpChg chg="mod">
          <ac:chgData name="Tomotaka Kuroda" userId="6ccceea8bc0bd054" providerId="LiveId" clId="{C7C2A3F9-D693-4131-B9FA-BDDE52DE7EB7}" dt="2024-06-24T14:13:02.726" v="467" actId="1076"/>
          <ac:grpSpMkLst>
            <pc:docMk/>
            <pc:sldMk cId="703415397" sldId="311"/>
            <ac:grpSpMk id="1084" creationId="{23AB1DB8-5951-F43A-041F-DAA760129FCA}"/>
          </ac:grpSpMkLst>
        </pc:grpChg>
        <pc:grpChg chg="mod">
          <ac:chgData name="Tomotaka Kuroda" userId="6ccceea8bc0bd054" providerId="LiveId" clId="{C7C2A3F9-D693-4131-B9FA-BDDE52DE7EB7}" dt="2024-06-24T14:16:27.390" v="500" actId="1076"/>
          <ac:grpSpMkLst>
            <pc:docMk/>
            <pc:sldMk cId="703415397" sldId="311"/>
            <ac:grpSpMk id="6203" creationId="{6243B92C-BC87-C789-6901-84B108B9887F}"/>
          </ac:grpSpMkLst>
        </pc:grpChg>
        <pc:grpChg chg="mod">
          <ac:chgData name="Tomotaka Kuroda" userId="6ccceea8bc0bd054" providerId="LiveId" clId="{C7C2A3F9-D693-4131-B9FA-BDDE52DE7EB7}" dt="2024-06-24T14:16:27.390" v="500" actId="1076"/>
          <ac:grpSpMkLst>
            <pc:docMk/>
            <pc:sldMk cId="703415397" sldId="311"/>
            <ac:grpSpMk id="6204" creationId="{C3889088-ECCD-D9AF-F64A-F57A2F550E16}"/>
          </ac:grpSpMkLst>
        </pc:grpChg>
        <pc:grpChg chg="mod">
          <ac:chgData name="Tomotaka Kuroda" userId="6ccceea8bc0bd054" providerId="LiveId" clId="{C7C2A3F9-D693-4131-B9FA-BDDE52DE7EB7}" dt="2024-06-28T14:01:18.916" v="6101" actId="21"/>
          <ac:grpSpMkLst>
            <pc:docMk/>
            <pc:sldMk cId="703415397" sldId="311"/>
            <ac:grpSpMk id="6210" creationId="{6101B4D7-7EC2-37B6-3A42-CE778D210312}"/>
          </ac:grpSpMkLst>
        </pc:grpChg>
        <pc:grpChg chg="del mod">
          <ac:chgData name="Tomotaka Kuroda" userId="6ccceea8bc0bd054" providerId="LiveId" clId="{C7C2A3F9-D693-4131-B9FA-BDDE52DE7EB7}" dt="2024-06-28T14:01:18.916" v="6101" actId="21"/>
          <ac:grpSpMkLst>
            <pc:docMk/>
            <pc:sldMk cId="703415397" sldId="311"/>
            <ac:grpSpMk id="6211" creationId="{99672E29-22A4-2A3F-0EB2-15E5F108D851}"/>
          </ac:grpSpMkLst>
        </pc:grpChg>
        <pc:grpChg chg="mod">
          <ac:chgData name="Tomotaka Kuroda" userId="6ccceea8bc0bd054" providerId="LiveId" clId="{C7C2A3F9-D693-4131-B9FA-BDDE52DE7EB7}" dt="2024-06-24T13:45:36.803" v="164" actId="165"/>
          <ac:grpSpMkLst>
            <pc:docMk/>
            <pc:sldMk cId="703415397" sldId="311"/>
            <ac:grpSpMk id="6220" creationId="{7FE1F405-B875-9F3F-4051-EB63CEC20889}"/>
          </ac:grpSpMkLst>
        </pc:grpChg>
        <pc:grpChg chg="mod">
          <ac:chgData name="Tomotaka Kuroda" userId="6ccceea8bc0bd054" providerId="LiveId" clId="{C7C2A3F9-D693-4131-B9FA-BDDE52DE7EB7}" dt="2024-06-24T13:45:36.803" v="164" actId="165"/>
          <ac:grpSpMkLst>
            <pc:docMk/>
            <pc:sldMk cId="703415397" sldId="311"/>
            <ac:grpSpMk id="6225" creationId="{F42A286D-C973-35BC-8097-81C4F31B2703}"/>
          </ac:grpSpMkLst>
        </pc:grpChg>
        <pc:grpChg chg="add mod">
          <ac:chgData name="Tomotaka Kuroda" userId="6ccceea8bc0bd054" providerId="LiveId" clId="{C7C2A3F9-D693-4131-B9FA-BDDE52DE7EB7}" dt="2024-06-24T14:16:37.827" v="503" actId="1076"/>
          <ac:grpSpMkLst>
            <pc:docMk/>
            <pc:sldMk cId="703415397" sldId="311"/>
            <ac:grpSpMk id="6277" creationId="{6F728228-B65A-40A7-423D-5B902374BEB6}"/>
          </ac:grpSpMkLst>
        </pc:grpChg>
        <pc:grpChg chg="add mod">
          <ac:chgData name="Tomotaka Kuroda" userId="6ccceea8bc0bd054" providerId="LiveId" clId="{C7C2A3F9-D693-4131-B9FA-BDDE52DE7EB7}" dt="2024-06-24T14:08:40.088" v="437" actId="1076"/>
          <ac:grpSpMkLst>
            <pc:docMk/>
            <pc:sldMk cId="703415397" sldId="311"/>
            <ac:grpSpMk id="6278" creationId="{31AD6E0D-18E9-4FDE-3373-610B5D538FEE}"/>
          </ac:grpSpMkLst>
        </pc:grpChg>
        <pc:picChg chg="mod">
          <ac:chgData name="Tomotaka Kuroda" userId="6ccceea8bc0bd054" providerId="LiveId" clId="{C7C2A3F9-D693-4131-B9FA-BDDE52DE7EB7}" dt="2024-06-24T13:45:56.658" v="169" actId="165"/>
          <ac:picMkLst>
            <pc:docMk/>
            <pc:sldMk cId="703415397" sldId="311"/>
            <ac:picMk id="11" creationId="{1CAAB983-89EA-EBD0-E809-F32182511C46}"/>
          </ac:picMkLst>
        </pc:picChg>
        <pc:picChg chg="mod">
          <ac:chgData name="Tomotaka Kuroda" userId="6ccceea8bc0bd054" providerId="LiveId" clId="{C7C2A3F9-D693-4131-B9FA-BDDE52DE7EB7}" dt="2024-06-24T13:45:56.658" v="169" actId="165"/>
          <ac:picMkLst>
            <pc:docMk/>
            <pc:sldMk cId="703415397" sldId="311"/>
            <ac:picMk id="12" creationId="{833B39BA-148C-A370-A90F-4E6AE1DE1F23}"/>
          </ac:picMkLst>
        </pc:picChg>
        <pc:picChg chg="mod">
          <ac:chgData name="Tomotaka Kuroda" userId="6ccceea8bc0bd054" providerId="LiveId" clId="{C7C2A3F9-D693-4131-B9FA-BDDE52DE7EB7}" dt="2024-06-24T13:45:56.658" v="169" actId="165"/>
          <ac:picMkLst>
            <pc:docMk/>
            <pc:sldMk cId="703415397" sldId="311"/>
            <ac:picMk id="18" creationId="{67406984-DCB1-9174-B13B-A12EDE1326E4}"/>
          </ac:picMkLst>
        </pc:picChg>
        <pc:picChg chg="mod">
          <ac:chgData name="Tomotaka Kuroda" userId="6ccceea8bc0bd054" providerId="LiveId" clId="{C7C2A3F9-D693-4131-B9FA-BDDE52DE7EB7}" dt="2024-06-24T13:45:56.658" v="169" actId="165"/>
          <ac:picMkLst>
            <pc:docMk/>
            <pc:sldMk cId="703415397" sldId="311"/>
            <ac:picMk id="19" creationId="{AAF92ADA-0C2A-2460-37E0-72A1C176EF1C}"/>
          </ac:picMkLst>
        </pc:picChg>
        <pc:picChg chg="mod">
          <ac:chgData name="Tomotaka Kuroda" userId="6ccceea8bc0bd054" providerId="LiveId" clId="{C7C2A3F9-D693-4131-B9FA-BDDE52DE7EB7}" dt="2024-06-24T13:45:56.658" v="169" actId="165"/>
          <ac:picMkLst>
            <pc:docMk/>
            <pc:sldMk cId="703415397" sldId="311"/>
            <ac:picMk id="20" creationId="{CE4CF262-AB34-15B6-D215-E83E26D00298}"/>
          </ac:picMkLst>
        </pc:picChg>
        <pc:picChg chg="del mod topLvl">
          <ac:chgData name="Tomotaka Kuroda" userId="6ccceea8bc0bd054" providerId="LiveId" clId="{C7C2A3F9-D693-4131-B9FA-BDDE52DE7EB7}" dt="2024-06-24T13:45:49.619" v="168" actId="478"/>
          <ac:picMkLst>
            <pc:docMk/>
            <pc:sldMk cId="703415397" sldId="311"/>
            <ac:picMk id="22" creationId="{E2F740F8-E9D5-5733-1CD1-AB7ADDDB8B8B}"/>
          </ac:picMkLst>
        </pc:picChg>
        <pc:picChg chg="del mod topLvl">
          <ac:chgData name="Tomotaka Kuroda" userId="6ccceea8bc0bd054" providerId="LiveId" clId="{C7C2A3F9-D693-4131-B9FA-BDDE52DE7EB7}" dt="2024-06-24T13:45:49.120" v="167" actId="478"/>
          <ac:picMkLst>
            <pc:docMk/>
            <pc:sldMk cId="703415397" sldId="311"/>
            <ac:picMk id="23" creationId="{8E1CCA6C-08DC-33B0-289A-5C1169957F1E}"/>
          </ac:picMkLst>
        </pc:picChg>
        <pc:picChg chg="mod">
          <ac:chgData name="Tomotaka Kuroda" userId="6ccceea8bc0bd054" providerId="LiveId" clId="{C7C2A3F9-D693-4131-B9FA-BDDE52DE7EB7}" dt="2024-06-24T13:45:56.658" v="169" actId="165"/>
          <ac:picMkLst>
            <pc:docMk/>
            <pc:sldMk cId="703415397" sldId="311"/>
            <ac:picMk id="25" creationId="{1C127ED4-7729-080D-F8AF-CBE548BAABF5}"/>
          </ac:picMkLst>
        </pc:picChg>
        <pc:picChg chg="del mod">
          <ac:chgData name="Tomotaka Kuroda" userId="6ccceea8bc0bd054" providerId="LiveId" clId="{C7C2A3F9-D693-4131-B9FA-BDDE52DE7EB7}" dt="2024-06-24T13:46:27.057" v="183" actId="478"/>
          <ac:picMkLst>
            <pc:docMk/>
            <pc:sldMk cId="703415397" sldId="311"/>
            <ac:picMk id="28" creationId="{312C9B7F-DFB8-8B39-90C4-992FBDEEA6A4}"/>
          </ac:picMkLst>
        </pc:picChg>
        <pc:picChg chg="mod">
          <ac:chgData name="Tomotaka Kuroda" userId="6ccceea8bc0bd054" providerId="LiveId" clId="{C7C2A3F9-D693-4131-B9FA-BDDE52DE7EB7}" dt="2024-06-24T13:45:56.658" v="169" actId="165"/>
          <ac:picMkLst>
            <pc:docMk/>
            <pc:sldMk cId="703415397" sldId="311"/>
            <ac:picMk id="31" creationId="{19E34F68-2EC0-40E5-217D-E181E767A308}"/>
          </ac:picMkLst>
        </pc:picChg>
        <pc:picChg chg="mod topLvl">
          <ac:chgData name="Tomotaka Kuroda" userId="6ccceea8bc0bd054" providerId="LiveId" clId="{C7C2A3F9-D693-4131-B9FA-BDDE52DE7EB7}" dt="2024-06-24T14:09:09.833" v="444" actId="14100"/>
          <ac:picMkLst>
            <pc:docMk/>
            <pc:sldMk cId="703415397" sldId="311"/>
            <ac:picMk id="33" creationId="{C3E76A37-51DC-EE7E-5330-D854C905FB3D}"/>
          </ac:picMkLst>
        </pc:picChg>
        <pc:picChg chg="mod">
          <ac:chgData name="Tomotaka Kuroda" userId="6ccceea8bc0bd054" providerId="LiveId" clId="{C7C2A3F9-D693-4131-B9FA-BDDE52DE7EB7}" dt="2024-06-24T13:45:56.658" v="169" actId="165"/>
          <ac:picMkLst>
            <pc:docMk/>
            <pc:sldMk cId="703415397" sldId="311"/>
            <ac:picMk id="34" creationId="{A9D380A4-FFB6-4783-F23B-086214663FAA}"/>
          </ac:picMkLst>
        </pc:picChg>
        <pc:picChg chg="mod">
          <ac:chgData name="Tomotaka Kuroda" userId="6ccceea8bc0bd054" providerId="LiveId" clId="{C7C2A3F9-D693-4131-B9FA-BDDE52DE7EB7}" dt="2024-06-24T13:45:56.658" v="169" actId="165"/>
          <ac:picMkLst>
            <pc:docMk/>
            <pc:sldMk cId="703415397" sldId="311"/>
            <ac:picMk id="59" creationId="{1B87E74C-7F57-197F-59F3-06799D1743E7}"/>
          </ac:picMkLst>
        </pc:picChg>
        <pc:picChg chg="mod">
          <ac:chgData name="Tomotaka Kuroda" userId="6ccceea8bc0bd054" providerId="LiveId" clId="{C7C2A3F9-D693-4131-B9FA-BDDE52DE7EB7}" dt="2024-06-24T13:45:56.658" v="169" actId="165"/>
          <ac:picMkLst>
            <pc:docMk/>
            <pc:sldMk cId="703415397" sldId="311"/>
            <ac:picMk id="60" creationId="{0580915C-EFCE-0386-B399-3DDB05B7BB0D}"/>
          </ac:picMkLst>
        </pc:picChg>
        <pc:picChg chg="mod">
          <ac:chgData name="Tomotaka Kuroda" userId="6ccceea8bc0bd054" providerId="LiveId" clId="{C7C2A3F9-D693-4131-B9FA-BDDE52DE7EB7}" dt="2024-06-24T14:13:02.726" v="467" actId="1076"/>
          <ac:picMkLst>
            <pc:docMk/>
            <pc:sldMk cId="703415397" sldId="311"/>
            <ac:picMk id="1026" creationId="{42B7AC63-330F-B8FD-19A3-E7AB4D8347D3}"/>
          </ac:picMkLst>
        </pc:picChg>
        <pc:picChg chg="mod topLvl">
          <ac:chgData name="Tomotaka Kuroda" userId="6ccceea8bc0bd054" providerId="LiveId" clId="{C7C2A3F9-D693-4131-B9FA-BDDE52DE7EB7}" dt="2024-06-24T14:09:09.833" v="444" actId="14100"/>
          <ac:picMkLst>
            <pc:docMk/>
            <pc:sldMk cId="703415397" sldId="311"/>
            <ac:picMk id="1032" creationId="{6700C55F-F8E9-1208-5312-B7605E2B8CC0}"/>
          </ac:picMkLst>
        </pc:picChg>
        <pc:picChg chg="del mod">
          <ac:chgData name="Tomotaka Kuroda" userId="6ccceea8bc0bd054" providerId="LiveId" clId="{C7C2A3F9-D693-4131-B9FA-BDDE52DE7EB7}" dt="2024-06-24T14:03:17.482" v="385" actId="478"/>
          <ac:picMkLst>
            <pc:docMk/>
            <pc:sldMk cId="703415397" sldId="311"/>
            <ac:picMk id="1039" creationId="{2F788368-1E52-DAFA-C5A3-8000E9FEE20C}"/>
          </ac:picMkLst>
        </pc:picChg>
        <pc:picChg chg="mod">
          <ac:chgData name="Tomotaka Kuroda" userId="6ccceea8bc0bd054" providerId="LiveId" clId="{C7C2A3F9-D693-4131-B9FA-BDDE52DE7EB7}" dt="2024-06-24T13:45:56.658" v="169" actId="165"/>
          <ac:picMkLst>
            <pc:docMk/>
            <pc:sldMk cId="703415397" sldId="311"/>
            <ac:picMk id="1046" creationId="{E78EFE26-E19D-3ED1-1B64-928569012DC4}"/>
          </ac:picMkLst>
        </pc:picChg>
        <pc:picChg chg="mod">
          <ac:chgData name="Tomotaka Kuroda" userId="6ccceea8bc0bd054" providerId="LiveId" clId="{C7C2A3F9-D693-4131-B9FA-BDDE52DE7EB7}" dt="2024-06-24T13:45:56.658" v="169" actId="165"/>
          <ac:picMkLst>
            <pc:docMk/>
            <pc:sldMk cId="703415397" sldId="311"/>
            <ac:picMk id="1047" creationId="{52A965D4-E36D-6142-6D6E-BFA2781CEB68}"/>
          </ac:picMkLst>
        </pc:picChg>
        <pc:picChg chg="mod">
          <ac:chgData name="Tomotaka Kuroda" userId="6ccceea8bc0bd054" providerId="LiveId" clId="{C7C2A3F9-D693-4131-B9FA-BDDE52DE7EB7}" dt="2024-06-24T14:13:02.726" v="467" actId="1076"/>
          <ac:picMkLst>
            <pc:docMk/>
            <pc:sldMk cId="703415397" sldId="311"/>
            <ac:picMk id="1054" creationId="{C1F41549-DC89-D613-B61E-F853CE046DB0}"/>
          </ac:picMkLst>
        </pc:picChg>
        <pc:picChg chg="mod">
          <ac:chgData name="Tomotaka Kuroda" userId="6ccceea8bc0bd054" providerId="LiveId" clId="{C7C2A3F9-D693-4131-B9FA-BDDE52DE7EB7}" dt="2024-06-24T14:13:02.726" v="467" actId="1076"/>
          <ac:picMkLst>
            <pc:docMk/>
            <pc:sldMk cId="703415397" sldId="311"/>
            <ac:picMk id="1055" creationId="{5E3993A8-85D1-6742-E60D-BF5FBCE115D4}"/>
          </ac:picMkLst>
        </pc:picChg>
        <pc:picChg chg="mod">
          <ac:chgData name="Tomotaka Kuroda" userId="6ccceea8bc0bd054" providerId="LiveId" clId="{C7C2A3F9-D693-4131-B9FA-BDDE52DE7EB7}" dt="2024-06-24T14:13:02.726" v="467" actId="1076"/>
          <ac:picMkLst>
            <pc:docMk/>
            <pc:sldMk cId="703415397" sldId="311"/>
            <ac:picMk id="1058" creationId="{610D8B7D-3CFB-FADB-BD1E-8F87461548BB}"/>
          </ac:picMkLst>
        </pc:picChg>
        <pc:picChg chg="mod">
          <ac:chgData name="Tomotaka Kuroda" userId="6ccceea8bc0bd054" providerId="LiveId" clId="{C7C2A3F9-D693-4131-B9FA-BDDE52DE7EB7}" dt="2024-06-24T14:13:02.726" v="467" actId="1076"/>
          <ac:picMkLst>
            <pc:docMk/>
            <pc:sldMk cId="703415397" sldId="311"/>
            <ac:picMk id="1059" creationId="{5AD252C2-B199-D712-521B-D6927566C092}"/>
          </ac:picMkLst>
        </pc:picChg>
        <pc:picChg chg="mod">
          <ac:chgData name="Tomotaka Kuroda" userId="6ccceea8bc0bd054" providerId="LiveId" clId="{C7C2A3F9-D693-4131-B9FA-BDDE52DE7EB7}" dt="2024-06-24T14:13:02.726" v="467" actId="1076"/>
          <ac:picMkLst>
            <pc:docMk/>
            <pc:sldMk cId="703415397" sldId="311"/>
            <ac:picMk id="1060" creationId="{FAC89D96-56ED-BC4A-3D71-262D1320B235}"/>
          </ac:picMkLst>
        </pc:picChg>
        <pc:picChg chg="mod">
          <ac:chgData name="Tomotaka Kuroda" userId="6ccceea8bc0bd054" providerId="LiveId" clId="{C7C2A3F9-D693-4131-B9FA-BDDE52DE7EB7}" dt="2024-06-24T14:13:02.726" v="467" actId="1076"/>
          <ac:picMkLst>
            <pc:docMk/>
            <pc:sldMk cId="703415397" sldId="311"/>
            <ac:picMk id="1061" creationId="{B7C50FA1-E28B-9598-AE2A-A0B4CF7748CF}"/>
          </ac:picMkLst>
        </pc:picChg>
        <pc:picChg chg="mod">
          <ac:chgData name="Tomotaka Kuroda" userId="6ccceea8bc0bd054" providerId="LiveId" clId="{C7C2A3F9-D693-4131-B9FA-BDDE52DE7EB7}" dt="2024-06-24T14:16:37.827" v="503" actId="1076"/>
          <ac:picMkLst>
            <pc:docMk/>
            <pc:sldMk cId="703415397" sldId="311"/>
            <ac:picMk id="6151" creationId="{1CAAB983-89EA-EBD0-E809-F32182511C46}"/>
          </ac:picMkLst>
        </pc:picChg>
        <pc:picChg chg="mod">
          <ac:chgData name="Tomotaka Kuroda" userId="6ccceea8bc0bd054" providerId="LiveId" clId="{C7C2A3F9-D693-4131-B9FA-BDDE52DE7EB7}" dt="2024-06-24T14:16:37.827" v="503" actId="1076"/>
          <ac:picMkLst>
            <pc:docMk/>
            <pc:sldMk cId="703415397" sldId="311"/>
            <ac:picMk id="6152" creationId="{833B39BA-148C-A370-A90F-4E6AE1DE1F23}"/>
          </ac:picMkLst>
        </pc:picChg>
        <pc:picChg chg="mod">
          <ac:chgData name="Tomotaka Kuroda" userId="6ccceea8bc0bd054" providerId="LiveId" clId="{C7C2A3F9-D693-4131-B9FA-BDDE52DE7EB7}" dt="2024-06-24T14:16:37.827" v="503" actId="1076"/>
          <ac:picMkLst>
            <pc:docMk/>
            <pc:sldMk cId="703415397" sldId="311"/>
            <ac:picMk id="6157" creationId="{67406984-DCB1-9174-B13B-A12EDE1326E4}"/>
          </ac:picMkLst>
        </pc:picChg>
        <pc:picChg chg="mod">
          <ac:chgData name="Tomotaka Kuroda" userId="6ccceea8bc0bd054" providerId="LiveId" clId="{C7C2A3F9-D693-4131-B9FA-BDDE52DE7EB7}" dt="2024-06-24T14:16:37.827" v="503" actId="1076"/>
          <ac:picMkLst>
            <pc:docMk/>
            <pc:sldMk cId="703415397" sldId="311"/>
            <ac:picMk id="6158" creationId="{AAF92ADA-0C2A-2460-37E0-72A1C176EF1C}"/>
          </ac:picMkLst>
        </pc:picChg>
        <pc:picChg chg="mod">
          <ac:chgData name="Tomotaka Kuroda" userId="6ccceea8bc0bd054" providerId="LiveId" clId="{C7C2A3F9-D693-4131-B9FA-BDDE52DE7EB7}" dt="2024-06-24T14:16:37.827" v="503" actId="1076"/>
          <ac:picMkLst>
            <pc:docMk/>
            <pc:sldMk cId="703415397" sldId="311"/>
            <ac:picMk id="6159" creationId="{CE4CF262-AB34-15B6-D215-E83E26D00298}"/>
          </ac:picMkLst>
        </pc:picChg>
        <pc:picChg chg="mod">
          <ac:chgData name="Tomotaka Kuroda" userId="6ccceea8bc0bd054" providerId="LiveId" clId="{C7C2A3F9-D693-4131-B9FA-BDDE52DE7EB7}" dt="2024-06-24T14:16:37.827" v="503" actId="1076"/>
          <ac:picMkLst>
            <pc:docMk/>
            <pc:sldMk cId="703415397" sldId="311"/>
            <ac:picMk id="6161" creationId="{19E34F68-2EC0-40E5-217D-E181E767A308}"/>
          </ac:picMkLst>
        </pc:picChg>
        <pc:picChg chg="mod">
          <ac:chgData name="Tomotaka Kuroda" userId="6ccceea8bc0bd054" providerId="LiveId" clId="{C7C2A3F9-D693-4131-B9FA-BDDE52DE7EB7}" dt="2024-06-24T14:16:37.827" v="503" actId="1076"/>
          <ac:picMkLst>
            <pc:docMk/>
            <pc:sldMk cId="703415397" sldId="311"/>
            <ac:picMk id="6162" creationId="{A9D380A4-FFB6-4783-F23B-086214663FAA}"/>
          </ac:picMkLst>
        </pc:picChg>
        <pc:picChg chg="mod topLvl">
          <ac:chgData name="Tomotaka Kuroda" userId="6ccceea8bc0bd054" providerId="LiveId" clId="{C7C2A3F9-D693-4131-B9FA-BDDE52DE7EB7}" dt="2024-06-24T14:09:09.833" v="444" actId="14100"/>
          <ac:picMkLst>
            <pc:docMk/>
            <pc:sldMk cId="703415397" sldId="311"/>
            <ac:picMk id="6189" creationId="{1FE006C8-D7E8-0021-7563-2ECF59C293C0}"/>
          </ac:picMkLst>
        </pc:picChg>
        <pc:picChg chg="mod topLvl">
          <ac:chgData name="Tomotaka Kuroda" userId="6ccceea8bc0bd054" providerId="LiveId" clId="{C7C2A3F9-D693-4131-B9FA-BDDE52DE7EB7}" dt="2024-06-24T14:09:09.833" v="444" actId="14100"/>
          <ac:picMkLst>
            <pc:docMk/>
            <pc:sldMk cId="703415397" sldId="311"/>
            <ac:picMk id="6190" creationId="{CC64D1DD-5BB6-F6BD-C0D8-9E7B99B9780B}"/>
          </ac:picMkLst>
        </pc:picChg>
        <pc:picChg chg="del mod">
          <ac:chgData name="Tomotaka Kuroda" userId="6ccceea8bc0bd054" providerId="LiveId" clId="{C7C2A3F9-D693-4131-B9FA-BDDE52DE7EB7}" dt="2024-06-24T13:46:22.608" v="180" actId="478"/>
          <ac:picMkLst>
            <pc:docMk/>
            <pc:sldMk cId="703415397" sldId="311"/>
            <ac:picMk id="6191" creationId="{C1689EC5-2A8E-EDE1-0E05-E2D11F112AD3}"/>
          </ac:picMkLst>
        </pc:picChg>
        <pc:picChg chg="del mod">
          <ac:chgData name="Tomotaka Kuroda" userId="6ccceea8bc0bd054" providerId="LiveId" clId="{C7C2A3F9-D693-4131-B9FA-BDDE52DE7EB7}" dt="2024-06-24T13:46:29.044" v="185" actId="478"/>
          <ac:picMkLst>
            <pc:docMk/>
            <pc:sldMk cId="703415397" sldId="311"/>
            <ac:picMk id="6192" creationId="{0636B465-805C-7390-7B12-C186B7D33E14}"/>
          </ac:picMkLst>
        </pc:picChg>
        <pc:picChg chg="del mod">
          <ac:chgData name="Tomotaka Kuroda" userId="6ccceea8bc0bd054" providerId="LiveId" clId="{C7C2A3F9-D693-4131-B9FA-BDDE52DE7EB7}" dt="2024-06-24T13:46:25.726" v="182" actId="478"/>
          <ac:picMkLst>
            <pc:docMk/>
            <pc:sldMk cId="703415397" sldId="311"/>
            <ac:picMk id="6193" creationId="{7BCB295C-1797-3E1D-FBF1-F123034304CE}"/>
          </ac:picMkLst>
        </pc:picChg>
        <pc:picChg chg="mod topLvl">
          <ac:chgData name="Tomotaka Kuroda" userId="6ccceea8bc0bd054" providerId="LiveId" clId="{C7C2A3F9-D693-4131-B9FA-BDDE52DE7EB7}" dt="2024-06-24T14:09:09.833" v="444" actId="14100"/>
          <ac:picMkLst>
            <pc:docMk/>
            <pc:sldMk cId="703415397" sldId="311"/>
            <ac:picMk id="6195" creationId="{6059B90B-CFD6-08A6-A886-BBDB61CE08E5}"/>
          </ac:picMkLst>
        </pc:picChg>
        <pc:picChg chg="del mod">
          <ac:chgData name="Tomotaka Kuroda" userId="6ccceea8bc0bd054" providerId="LiveId" clId="{C7C2A3F9-D693-4131-B9FA-BDDE52DE7EB7}" dt="2024-06-24T14:07:10.826" v="423" actId="478"/>
          <ac:picMkLst>
            <pc:docMk/>
            <pc:sldMk cId="703415397" sldId="311"/>
            <ac:picMk id="6201" creationId="{C160CF75-F5A3-D1A9-0B8D-7DA425B3A9E3}"/>
          </ac:picMkLst>
        </pc:picChg>
        <pc:picChg chg="mod">
          <ac:chgData name="Tomotaka Kuroda" userId="6ccceea8bc0bd054" providerId="LiveId" clId="{C7C2A3F9-D693-4131-B9FA-BDDE52DE7EB7}" dt="2024-06-24T14:16:27.390" v="500" actId="1076"/>
          <ac:picMkLst>
            <pc:docMk/>
            <pc:sldMk cId="703415397" sldId="311"/>
            <ac:picMk id="6207" creationId="{BB0FA861-0E73-D306-2CAD-3FBEC511DC3A}"/>
          </ac:picMkLst>
        </pc:picChg>
        <pc:picChg chg="mod">
          <ac:chgData name="Tomotaka Kuroda" userId="6ccceea8bc0bd054" providerId="LiveId" clId="{C7C2A3F9-D693-4131-B9FA-BDDE52DE7EB7}" dt="2024-06-24T14:16:27.390" v="500" actId="1076"/>
          <ac:picMkLst>
            <pc:docMk/>
            <pc:sldMk cId="703415397" sldId="311"/>
            <ac:picMk id="6208" creationId="{FC7133E1-AEE7-BEA0-7B3F-F81A664D3CEE}"/>
          </ac:picMkLst>
        </pc:picChg>
        <pc:picChg chg="mod">
          <ac:chgData name="Tomotaka Kuroda" userId="6ccceea8bc0bd054" providerId="LiveId" clId="{C7C2A3F9-D693-4131-B9FA-BDDE52DE7EB7}" dt="2024-06-24T14:16:27.390" v="500" actId="1076"/>
          <ac:picMkLst>
            <pc:docMk/>
            <pc:sldMk cId="703415397" sldId="311"/>
            <ac:picMk id="6209" creationId="{51C5B369-C280-04D9-1312-8C3BE1656902}"/>
          </ac:picMkLst>
        </pc:picChg>
        <pc:picChg chg="del mod">
          <ac:chgData name="Tomotaka Kuroda" userId="6ccceea8bc0bd054" providerId="LiveId" clId="{C7C2A3F9-D693-4131-B9FA-BDDE52DE7EB7}" dt="2024-06-28T14:01:18.916" v="6101" actId="21"/>
          <ac:picMkLst>
            <pc:docMk/>
            <pc:sldMk cId="703415397" sldId="311"/>
            <ac:picMk id="6214" creationId="{92F4DAFF-D186-B6C8-F60E-FF57D63E9A5D}"/>
          </ac:picMkLst>
        </pc:picChg>
        <pc:picChg chg="mod">
          <ac:chgData name="Tomotaka Kuroda" userId="6ccceea8bc0bd054" providerId="LiveId" clId="{C7C2A3F9-D693-4131-B9FA-BDDE52DE7EB7}" dt="2024-06-28T14:01:18.916" v="6101" actId="21"/>
          <ac:picMkLst>
            <pc:docMk/>
            <pc:sldMk cId="703415397" sldId="311"/>
            <ac:picMk id="6215" creationId="{AE874D00-6A6D-46B3-2786-93509950283C}"/>
          </ac:picMkLst>
        </pc:picChg>
        <pc:picChg chg="del mod">
          <ac:chgData name="Tomotaka Kuroda" userId="6ccceea8bc0bd054" providerId="LiveId" clId="{C7C2A3F9-D693-4131-B9FA-BDDE52DE7EB7}" dt="2024-06-28T14:01:18.916" v="6101" actId="21"/>
          <ac:picMkLst>
            <pc:docMk/>
            <pc:sldMk cId="703415397" sldId="311"/>
            <ac:picMk id="6216" creationId="{162C93A1-03F9-B3D9-3882-938B906F3C52}"/>
          </ac:picMkLst>
        </pc:picChg>
        <pc:picChg chg="del mod">
          <ac:chgData name="Tomotaka Kuroda" userId="6ccceea8bc0bd054" providerId="LiveId" clId="{C7C2A3F9-D693-4131-B9FA-BDDE52DE7EB7}" dt="2024-06-24T13:46:20.389" v="178" actId="478"/>
          <ac:picMkLst>
            <pc:docMk/>
            <pc:sldMk cId="703415397" sldId="311"/>
            <ac:picMk id="6218" creationId="{6A2990F0-D0D9-4652-45C3-4BCC7F0757A4}"/>
          </ac:picMkLst>
        </pc:picChg>
        <pc:picChg chg="mod">
          <ac:chgData name="Tomotaka Kuroda" userId="6ccceea8bc0bd054" providerId="LiveId" clId="{C7C2A3F9-D693-4131-B9FA-BDDE52DE7EB7}" dt="2024-06-24T13:45:36.803" v="164" actId="165"/>
          <ac:picMkLst>
            <pc:docMk/>
            <pc:sldMk cId="703415397" sldId="311"/>
            <ac:picMk id="6219" creationId="{6E451F0A-D01D-627B-1335-88DA8E45030D}"/>
          </ac:picMkLst>
        </pc:picChg>
        <pc:picChg chg="mod">
          <ac:chgData name="Tomotaka Kuroda" userId="6ccceea8bc0bd054" providerId="LiveId" clId="{C7C2A3F9-D693-4131-B9FA-BDDE52DE7EB7}" dt="2024-06-24T13:45:36.803" v="164" actId="165"/>
          <ac:picMkLst>
            <pc:docMk/>
            <pc:sldMk cId="703415397" sldId="311"/>
            <ac:picMk id="6221" creationId="{CBBC7420-6425-5FFF-65C4-A13D8627C139}"/>
          </ac:picMkLst>
        </pc:picChg>
        <pc:picChg chg="mod">
          <ac:chgData name="Tomotaka Kuroda" userId="6ccceea8bc0bd054" providerId="LiveId" clId="{C7C2A3F9-D693-4131-B9FA-BDDE52DE7EB7}" dt="2024-06-24T13:45:36.803" v="164" actId="165"/>
          <ac:picMkLst>
            <pc:docMk/>
            <pc:sldMk cId="703415397" sldId="311"/>
            <ac:picMk id="6223" creationId="{343EB671-99BF-6773-2809-8D9A4472C93F}"/>
          </ac:picMkLst>
        </pc:picChg>
        <pc:picChg chg="mod">
          <ac:chgData name="Tomotaka Kuroda" userId="6ccceea8bc0bd054" providerId="LiveId" clId="{C7C2A3F9-D693-4131-B9FA-BDDE52DE7EB7}" dt="2024-06-24T13:45:36.803" v="164" actId="165"/>
          <ac:picMkLst>
            <pc:docMk/>
            <pc:sldMk cId="703415397" sldId="311"/>
            <ac:picMk id="6224" creationId="{F3ADD3DA-4090-1226-D9F5-0881F8E8E08F}"/>
          </ac:picMkLst>
        </pc:picChg>
        <pc:picChg chg="mod">
          <ac:chgData name="Tomotaka Kuroda" userId="6ccceea8bc0bd054" providerId="LiveId" clId="{C7C2A3F9-D693-4131-B9FA-BDDE52DE7EB7}" dt="2024-06-24T13:45:36.803" v="164" actId="165"/>
          <ac:picMkLst>
            <pc:docMk/>
            <pc:sldMk cId="703415397" sldId="311"/>
            <ac:picMk id="6228" creationId="{1AA9268C-7198-687E-F1B9-CB8A77187B02}"/>
          </ac:picMkLst>
        </pc:picChg>
        <pc:picChg chg="mod">
          <ac:chgData name="Tomotaka Kuroda" userId="6ccceea8bc0bd054" providerId="LiveId" clId="{C7C2A3F9-D693-4131-B9FA-BDDE52DE7EB7}" dt="2024-06-24T13:45:36.803" v="164" actId="165"/>
          <ac:picMkLst>
            <pc:docMk/>
            <pc:sldMk cId="703415397" sldId="311"/>
            <ac:picMk id="6229" creationId="{0E5751A6-C32B-E0B4-9E18-00D576AB2976}"/>
          </ac:picMkLst>
        </pc:picChg>
        <pc:picChg chg="mod">
          <ac:chgData name="Tomotaka Kuroda" userId="6ccceea8bc0bd054" providerId="LiveId" clId="{C7C2A3F9-D693-4131-B9FA-BDDE52DE7EB7}" dt="2024-06-24T13:45:36.803" v="164" actId="165"/>
          <ac:picMkLst>
            <pc:docMk/>
            <pc:sldMk cId="703415397" sldId="311"/>
            <ac:picMk id="6232" creationId="{53B1FC41-6E34-D3D1-C603-8F4DC24FB3DE}"/>
          </ac:picMkLst>
        </pc:picChg>
        <pc:picChg chg="mod">
          <ac:chgData name="Tomotaka Kuroda" userId="6ccceea8bc0bd054" providerId="LiveId" clId="{C7C2A3F9-D693-4131-B9FA-BDDE52DE7EB7}" dt="2024-06-24T13:45:36.803" v="164" actId="165"/>
          <ac:picMkLst>
            <pc:docMk/>
            <pc:sldMk cId="703415397" sldId="311"/>
            <ac:picMk id="6233" creationId="{8E1F04DE-D230-0FEE-05BC-A00824D13C75}"/>
          </ac:picMkLst>
        </pc:picChg>
        <pc:picChg chg="mod">
          <ac:chgData name="Tomotaka Kuroda" userId="6ccceea8bc0bd054" providerId="LiveId" clId="{C7C2A3F9-D693-4131-B9FA-BDDE52DE7EB7}" dt="2024-06-24T13:45:36.803" v="164" actId="165"/>
          <ac:picMkLst>
            <pc:docMk/>
            <pc:sldMk cId="703415397" sldId="311"/>
            <ac:picMk id="6236" creationId="{409B5C69-5E6B-A6F1-D83D-7574A63A4478}"/>
          </ac:picMkLst>
        </pc:picChg>
        <pc:picChg chg="mod">
          <ac:chgData name="Tomotaka Kuroda" userId="6ccceea8bc0bd054" providerId="LiveId" clId="{C7C2A3F9-D693-4131-B9FA-BDDE52DE7EB7}" dt="2024-06-24T14:16:37.827" v="503" actId="1076"/>
          <ac:picMkLst>
            <pc:docMk/>
            <pc:sldMk cId="703415397" sldId="311"/>
            <ac:picMk id="6276" creationId="{1C127ED4-7729-080D-F8AF-CBE548BAABF5}"/>
          </ac:picMkLst>
        </pc:picChg>
        <pc:picChg chg="mod">
          <ac:chgData name="Tomotaka Kuroda" userId="6ccceea8bc0bd054" providerId="LiveId" clId="{C7C2A3F9-D693-4131-B9FA-BDDE52DE7EB7}" dt="2024-06-24T14:08:40.088" v="437" actId="1076"/>
          <ac:picMkLst>
            <pc:docMk/>
            <pc:sldMk cId="703415397" sldId="311"/>
            <ac:picMk id="6281" creationId="{86B8EBD3-3A37-35DE-96D5-9270AECCB768}"/>
          </ac:picMkLst>
        </pc:picChg>
        <pc:picChg chg="mod">
          <ac:chgData name="Tomotaka Kuroda" userId="6ccceea8bc0bd054" providerId="LiveId" clId="{C7C2A3F9-D693-4131-B9FA-BDDE52DE7EB7}" dt="2024-06-24T14:08:40.088" v="437" actId="1076"/>
          <ac:picMkLst>
            <pc:docMk/>
            <pc:sldMk cId="703415397" sldId="311"/>
            <ac:picMk id="6283" creationId="{4577B843-84CB-A8F7-3E5A-8F2EBF6926CC}"/>
          </ac:picMkLst>
        </pc:picChg>
        <pc:picChg chg="mod">
          <ac:chgData name="Tomotaka Kuroda" userId="6ccceea8bc0bd054" providerId="LiveId" clId="{C7C2A3F9-D693-4131-B9FA-BDDE52DE7EB7}" dt="2024-06-24T14:08:40.088" v="437" actId="1076"/>
          <ac:picMkLst>
            <pc:docMk/>
            <pc:sldMk cId="703415397" sldId="311"/>
            <ac:picMk id="6285" creationId="{4841B2C6-7159-50F8-0062-71DF06FBC7C8}"/>
          </ac:picMkLst>
        </pc:picChg>
        <pc:picChg chg="del mod">
          <ac:chgData name="Tomotaka Kuroda" userId="6ccceea8bc0bd054" providerId="LiveId" clId="{C7C2A3F9-D693-4131-B9FA-BDDE52DE7EB7}" dt="2024-06-24T14:01:51.305" v="370" actId="478"/>
          <ac:picMkLst>
            <pc:docMk/>
            <pc:sldMk cId="703415397" sldId="311"/>
            <ac:picMk id="6286" creationId="{C31AF3BF-B825-603D-4F10-3B1068C919B9}"/>
          </ac:picMkLst>
        </pc:picChg>
        <pc:picChg chg="mod">
          <ac:chgData name="Tomotaka Kuroda" userId="6ccceea8bc0bd054" providerId="LiveId" clId="{C7C2A3F9-D693-4131-B9FA-BDDE52DE7EB7}" dt="2024-06-24T14:08:40.088" v="437" actId="1076"/>
          <ac:picMkLst>
            <pc:docMk/>
            <pc:sldMk cId="703415397" sldId="311"/>
            <ac:picMk id="6290" creationId="{937A9335-7566-0354-C7C7-4D7204D78190}"/>
          </ac:picMkLst>
        </pc:picChg>
        <pc:picChg chg="mod">
          <ac:chgData name="Tomotaka Kuroda" userId="6ccceea8bc0bd054" providerId="LiveId" clId="{C7C2A3F9-D693-4131-B9FA-BDDE52DE7EB7}" dt="2024-06-24T14:08:40.088" v="437" actId="1076"/>
          <ac:picMkLst>
            <pc:docMk/>
            <pc:sldMk cId="703415397" sldId="311"/>
            <ac:picMk id="6291" creationId="{ABCF7F4E-7AF4-3768-0ADD-5F57FFBBFD8A}"/>
          </ac:picMkLst>
        </pc:picChg>
        <pc:picChg chg="del mod">
          <ac:chgData name="Tomotaka Kuroda" userId="6ccceea8bc0bd054" providerId="LiveId" clId="{C7C2A3F9-D693-4131-B9FA-BDDE52DE7EB7}" dt="2024-06-24T14:01:48.378" v="369" actId="478"/>
          <ac:picMkLst>
            <pc:docMk/>
            <pc:sldMk cId="703415397" sldId="311"/>
            <ac:picMk id="6294" creationId="{10CF6D3D-7181-01BC-EB55-33A16202FFCB}"/>
          </ac:picMkLst>
        </pc:picChg>
        <pc:picChg chg="del mod">
          <ac:chgData name="Tomotaka Kuroda" userId="6ccceea8bc0bd054" providerId="LiveId" clId="{C7C2A3F9-D693-4131-B9FA-BDDE52DE7EB7}" dt="2024-06-24T14:01:57.050" v="372" actId="478"/>
          <ac:picMkLst>
            <pc:docMk/>
            <pc:sldMk cId="703415397" sldId="311"/>
            <ac:picMk id="6296" creationId="{D9BB771D-BB0F-6D4A-80FC-710FEE919F1B}"/>
          </ac:picMkLst>
        </pc:picChg>
        <pc:picChg chg="mod">
          <ac:chgData name="Tomotaka Kuroda" userId="6ccceea8bc0bd054" providerId="LiveId" clId="{C7C2A3F9-D693-4131-B9FA-BDDE52DE7EB7}" dt="2024-06-24T14:08:40.088" v="437" actId="1076"/>
          <ac:picMkLst>
            <pc:docMk/>
            <pc:sldMk cId="703415397" sldId="311"/>
            <ac:picMk id="6299" creationId="{AB6F3806-EC5E-2F56-0F54-5CB6AE3299C8}"/>
          </ac:picMkLst>
        </pc:pic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7" creationId="{2EE2BC54-360B-C369-52A5-51D0294520BE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8" creationId="{813A0838-656A-A221-14E2-BB8FD60022D7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15" creationId="{D598B633-B5B3-6AE3-8782-051C0BAFC28E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17" creationId="{5FCCB458-C98C-DD59-37FB-D6670F6BC189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38" creationId="{44BFBB13-AC44-422D-C363-FA87EB559923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39" creationId="{8C6BB11A-B374-1182-1124-33F2DD7E3E60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41" creationId="{00486750-8E24-2BD9-9A16-EF90C95ECAB3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42" creationId="{4096E32F-9FC9-A1A7-344E-20B4575A99D6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43" creationId="{BA05357C-D81C-CCEF-EA85-232A4E7E17DC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44" creationId="{D78A64ED-B9E7-B077-0734-995C87246B5A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47" creationId="{34919AD9-EE7E-E093-D882-2BA48E9CE9D3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49" creationId="{CDDCAAB7-3134-27D6-2D91-1B1D34D169CF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54" creationId="{2DD5E0D7-48EE-590A-8D3A-1465E4A35833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57" creationId="{96A4E1B1-8C47-9D0A-B7CC-3547A92135D4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63" creationId="{71658258-8964-3422-1345-D10FB453C538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1024" creationId="{5413349F-45FD-8B3E-C9FD-A52CE30AC1F1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1025" creationId="{27B7BF3F-6A59-8FFB-A0DB-E2F356EA1D92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1027" creationId="{E9D8D1F4-38B3-716E-9707-57777DEDAF99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1029" creationId="{0AB950B9-FD32-9A14-A075-A2C4832FB846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1031" creationId="{9D9859C4-8B8D-58B9-C356-9FFA9046C0CD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1033" creationId="{ECAD8ACE-F53C-3364-084C-EB9CD415EA2A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1035" creationId="{1D9595B6-F10F-C7CE-A93F-A8D85597FEAC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1036" creationId="{366B7762-D0F4-9932-F2B1-20E87F8C70CB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1037" creationId="{784CD1F0-39CA-EE91-21B5-6EB387B838B3}"/>
          </ac:cxnSpMkLst>
        </pc:cxnChg>
        <pc:cxnChg chg="mod">
          <ac:chgData name="Tomotaka Kuroda" userId="6ccceea8bc0bd054" providerId="LiveId" clId="{C7C2A3F9-D693-4131-B9FA-BDDE52DE7EB7}" dt="2024-06-24T13:45:56.658" v="169" actId="165"/>
          <ac:cxnSpMkLst>
            <pc:docMk/>
            <pc:sldMk cId="703415397" sldId="311"/>
            <ac:cxnSpMk id="1038" creationId="{86BCC025-6486-3BFC-4D7A-FE8E63E148A7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52" creationId="{D5C538E8-6D4A-A4CE-4E8C-F1FD1E4C3201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53" creationId="{F585A714-AB5F-2AB0-7433-63CBA16E8FB2}"/>
          </ac:cxnSpMkLst>
        </pc:cxnChg>
        <pc:cxnChg chg="mod">
          <ac:chgData name="Tomotaka Kuroda" userId="6ccceea8bc0bd054" providerId="LiveId" clId="{C7C2A3F9-D693-4131-B9FA-BDDE52DE7EB7}" dt="2024-06-24T14:13:06.139" v="468" actId="14100"/>
          <ac:cxnSpMkLst>
            <pc:docMk/>
            <pc:sldMk cId="703415397" sldId="311"/>
            <ac:cxnSpMk id="1062" creationId="{A937891F-15DE-3BA4-244D-CB8179BA6C95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64" creationId="{3070794E-1449-F47A-E9E1-A6A1459C310E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65" creationId="{FCC6A561-1D7B-86A5-BB59-0B68C29014C9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66" creationId="{731418CF-972B-B76C-E1C8-633480F9D2DE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67" creationId="{E672B4D3-8731-AD8A-1010-710531DE43CC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68" creationId="{25F48835-812A-1E5B-58EC-2F512B39A1A3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70" creationId="{F0E21197-E339-2428-6CEB-76F93D67D86D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71" creationId="{07205F49-DF97-A90B-023E-5712A738F38C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72" creationId="{4B1DC30E-81AA-30E7-D476-A9469C120948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73" creationId="{0636B5DE-16B4-D677-3842-8343E5553D3B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74" creationId="{555B7174-8361-C5A1-C44B-E1B1E163AC9E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75" creationId="{4DEE6543-2D2A-1C23-611F-238C8E3FBD13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77" creationId="{19C2C139-B1DF-807C-EF67-B11EBF3EF15B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78" creationId="{109F72BD-B1E9-8FF7-2A27-5837DE894C1D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79" creationId="{3518E36E-8B69-6803-2F6B-C4EFEDDEA6A0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80" creationId="{BF9059E3-83E8-F6EC-3EBE-BDE37896888F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81" creationId="{17BD4460-D4F8-6517-7CFC-B72CDE699A6E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82" creationId="{479410FF-66F9-0D8E-74D7-0277E0293467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83" creationId="{6ED724AA-EA65-AFC3-E049-32BDE03056D1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85" creationId="{0DC40C6D-98D4-3D59-1852-37D356285946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86" creationId="{DAA42C74-D7E7-77D2-A18B-BE30A021BAB5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1087" creationId="{B791660C-E9D3-1D6B-FE24-9E23B5511BE2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6144" creationId="{B6AAF148-9C21-4A41-A53A-475DB9EDADCE}"/>
          </ac:cxnSpMkLst>
        </pc:cxnChg>
        <pc:cxnChg chg="mod">
          <ac:chgData name="Tomotaka Kuroda" userId="6ccceea8bc0bd054" providerId="LiveId" clId="{C7C2A3F9-D693-4131-B9FA-BDDE52DE7EB7}" dt="2024-06-24T14:13:02.726" v="467" actId="1076"/>
          <ac:cxnSpMkLst>
            <pc:docMk/>
            <pc:sldMk cId="703415397" sldId="311"/>
            <ac:cxnSpMk id="6145" creationId="{29EB68F2-AB7F-895B-1596-AE44564869C3}"/>
          </ac:cxnSpMkLst>
        </pc:cxnChg>
        <pc:cxnChg chg="mod">
          <ac:chgData name="Tomotaka Kuroda" userId="6ccceea8bc0bd054" providerId="LiveId" clId="{C7C2A3F9-D693-4131-B9FA-BDDE52DE7EB7}" dt="2024-06-24T14:16:37.827" v="503" actId="1076"/>
          <ac:cxnSpMkLst>
            <pc:docMk/>
            <pc:sldMk cId="703415397" sldId="311"/>
            <ac:cxnSpMk id="6148" creationId="{2EE2BC54-360B-C369-52A5-51D0294520BE}"/>
          </ac:cxnSpMkLst>
        </pc:cxnChg>
        <pc:cxnChg chg="mod">
          <ac:chgData name="Tomotaka Kuroda" userId="6ccceea8bc0bd054" providerId="LiveId" clId="{C7C2A3F9-D693-4131-B9FA-BDDE52DE7EB7}" dt="2024-06-24T14:16:37.827" v="503" actId="1076"/>
          <ac:cxnSpMkLst>
            <pc:docMk/>
            <pc:sldMk cId="703415397" sldId="311"/>
            <ac:cxnSpMk id="6149" creationId="{813A0838-656A-A221-14E2-BB8FD60022D7}"/>
          </ac:cxnSpMkLst>
        </pc:cxnChg>
        <pc:cxnChg chg="mod">
          <ac:chgData name="Tomotaka Kuroda" userId="6ccceea8bc0bd054" providerId="LiveId" clId="{C7C2A3F9-D693-4131-B9FA-BDDE52DE7EB7}" dt="2024-06-24T14:16:37.827" v="503" actId="1076"/>
          <ac:cxnSpMkLst>
            <pc:docMk/>
            <pc:sldMk cId="703415397" sldId="311"/>
            <ac:cxnSpMk id="6155" creationId="{D598B633-B5B3-6AE3-8782-051C0BAFC28E}"/>
          </ac:cxnSpMkLst>
        </pc:cxnChg>
        <pc:cxnChg chg="mod">
          <ac:chgData name="Tomotaka Kuroda" userId="6ccceea8bc0bd054" providerId="LiveId" clId="{C7C2A3F9-D693-4131-B9FA-BDDE52DE7EB7}" dt="2024-06-24T14:16:37.827" v="503" actId="1076"/>
          <ac:cxnSpMkLst>
            <pc:docMk/>
            <pc:sldMk cId="703415397" sldId="311"/>
            <ac:cxnSpMk id="6156" creationId="{5FCCB458-C98C-DD59-37FB-D6670F6BC189}"/>
          </ac:cxnSpMkLst>
        </pc:cxnChg>
        <pc:cxnChg chg="mod">
          <ac:chgData name="Tomotaka Kuroda" userId="6ccceea8bc0bd054" providerId="LiveId" clId="{C7C2A3F9-D693-4131-B9FA-BDDE52DE7EB7}" dt="2024-06-24T14:16:37.827" v="503" actId="1076"/>
          <ac:cxnSpMkLst>
            <pc:docMk/>
            <pc:sldMk cId="703415397" sldId="311"/>
            <ac:cxnSpMk id="6163" creationId="{44BFBB13-AC44-422D-C363-FA87EB559923}"/>
          </ac:cxnSpMkLst>
        </pc:cxnChg>
        <pc:cxnChg chg="mod">
          <ac:chgData name="Tomotaka Kuroda" userId="6ccceea8bc0bd054" providerId="LiveId" clId="{C7C2A3F9-D693-4131-B9FA-BDDE52DE7EB7}" dt="2024-06-24T13:45:36.803" v="164" actId="165"/>
          <ac:cxnSpMkLst>
            <pc:docMk/>
            <pc:sldMk cId="703415397" sldId="311"/>
            <ac:cxnSpMk id="6226" creationId="{40507F72-AB82-E028-6224-2F6D1C5A0D4B}"/>
          </ac:cxnSpMkLst>
        </pc:cxnChg>
        <pc:cxnChg chg="mod">
          <ac:chgData name="Tomotaka Kuroda" userId="6ccceea8bc0bd054" providerId="LiveId" clId="{C7C2A3F9-D693-4131-B9FA-BDDE52DE7EB7}" dt="2024-06-24T14:16:37.827" v="503" actId="1076"/>
          <ac:cxnSpMkLst>
            <pc:docMk/>
            <pc:sldMk cId="703415397" sldId="311"/>
            <ac:cxnSpMk id="6272" creationId="{8C6BB11A-B374-1182-1124-33F2DD7E3E60}"/>
          </ac:cxnSpMkLst>
        </pc:cxnChg>
        <pc:cxnChg chg="mod">
          <ac:chgData name="Tomotaka Kuroda" userId="6ccceea8bc0bd054" providerId="LiveId" clId="{C7C2A3F9-D693-4131-B9FA-BDDE52DE7EB7}" dt="2024-06-24T14:16:41.107" v="504" actId="14100"/>
          <ac:cxnSpMkLst>
            <pc:docMk/>
            <pc:sldMk cId="703415397" sldId="311"/>
            <ac:cxnSpMk id="6273" creationId="{00486750-8E24-2BD9-9A16-EF90C95ECAB3}"/>
          </ac:cxnSpMkLst>
        </pc:cxnChg>
        <pc:cxnChg chg="mod">
          <ac:chgData name="Tomotaka Kuroda" userId="6ccceea8bc0bd054" providerId="LiveId" clId="{C7C2A3F9-D693-4131-B9FA-BDDE52DE7EB7}" dt="2024-06-24T14:16:49.573" v="506" actId="14100"/>
          <ac:cxnSpMkLst>
            <pc:docMk/>
            <pc:sldMk cId="703415397" sldId="311"/>
            <ac:cxnSpMk id="6274" creationId="{BA05357C-D81C-CCEF-EA85-232A4E7E17DC}"/>
          </ac:cxnSpMkLst>
        </pc:cxnChg>
        <pc:cxnChg chg="mod">
          <ac:chgData name="Tomotaka Kuroda" userId="6ccceea8bc0bd054" providerId="LiveId" clId="{C7C2A3F9-D693-4131-B9FA-BDDE52DE7EB7}" dt="2024-06-24T14:16:37.827" v="503" actId="1076"/>
          <ac:cxnSpMkLst>
            <pc:docMk/>
            <pc:sldMk cId="703415397" sldId="311"/>
            <ac:cxnSpMk id="6275" creationId="{D78A64ED-B9E7-B077-0734-995C87246B5A}"/>
          </ac:cxnSpMkLst>
        </pc:cxnChg>
        <pc:cxnChg chg="mod">
          <ac:chgData name="Tomotaka Kuroda" userId="6ccceea8bc0bd054" providerId="LiveId" clId="{C7C2A3F9-D693-4131-B9FA-BDDE52DE7EB7}" dt="2024-06-24T14:08:40.088" v="437" actId="1076"/>
          <ac:cxnSpMkLst>
            <pc:docMk/>
            <pc:sldMk cId="703415397" sldId="311"/>
            <ac:cxnSpMk id="6288" creationId="{FB54CA9C-1384-F607-68AC-E9E937B29A9A}"/>
          </ac:cxnSpMkLst>
        </pc:cxnChg>
      </pc:sldChg>
      <pc:sldChg chg="del">
        <pc:chgData name="Tomotaka Kuroda" userId="6ccceea8bc0bd054" providerId="LiveId" clId="{C7C2A3F9-D693-4131-B9FA-BDDE52DE7EB7}" dt="2024-06-24T13:36:04.687" v="133" actId="47"/>
        <pc:sldMkLst>
          <pc:docMk/>
          <pc:sldMk cId="104364521" sldId="312"/>
        </pc:sldMkLst>
      </pc:sldChg>
      <pc:sldChg chg="addSp delSp modSp mod ord">
        <pc:chgData name="Tomotaka Kuroda" userId="6ccceea8bc0bd054" providerId="LiveId" clId="{C7C2A3F9-D693-4131-B9FA-BDDE52DE7EB7}" dt="2024-06-29T03:36:26.857" v="7425" actId="20577"/>
        <pc:sldMkLst>
          <pc:docMk/>
          <pc:sldMk cId="3960559920" sldId="313"/>
        </pc:sldMkLst>
        <pc:spChg chg="mod">
          <ac:chgData name="Tomotaka Kuroda" userId="6ccceea8bc0bd054" providerId="LiveId" clId="{C7C2A3F9-D693-4131-B9FA-BDDE52DE7EB7}" dt="2024-06-28T04:31:06.257" v="1920" actId="1076"/>
          <ac:spMkLst>
            <pc:docMk/>
            <pc:sldMk cId="3960559920" sldId="313"/>
            <ac:spMk id="2" creationId="{0D928491-5EA7-9369-7CEE-727FE0B4F017}"/>
          </ac:spMkLst>
        </pc:spChg>
        <pc:spChg chg="mod">
          <ac:chgData name="Tomotaka Kuroda" userId="6ccceea8bc0bd054" providerId="LiveId" clId="{C7C2A3F9-D693-4131-B9FA-BDDE52DE7EB7}" dt="2024-06-28T04:31:06.257" v="1920" actId="1076"/>
          <ac:spMkLst>
            <pc:docMk/>
            <pc:sldMk cId="3960559920" sldId="313"/>
            <ac:spMk id="3" creationId="{15734361-2D41-904C-BBA7-83C091C6DBB3}"/>
          </ac:spMkLst>
        </pc:spChg>
        <pc:spChg chg="mod">
          <ac:chgData name="Tomotaka Kuroda" userId="6ccceea8bc0bd054" providerId="LiveId" clId="{C7C2A3F9-D693-4131-B9FA-BDDE52DE7EB7}" dt="2024-06-28T04:11:23.156" v="1910" actId="20577"/>
          <ac:spMkLst>
            <pc:docMk/>
            <pc:sldMk cId="3960559920" sldId="313"/>
            <ac:spMk id="4" creationId="{84E3D2ED-C2A7-859E-34B2-F33F125F79FB}"/>
          </ac:spMkLst>
        </pc:spChg>
        <pc:spChg chg="mod">
          <ac:chgData name="Tomotaka Kuroda" userId="6ccceea8bc0bd054" providerId="LiveId" clId="{C7C2A3F9-D693-4131-B9FA-BDDE52DE7EB7}" dt="2024-06-28T04:31:06.257" v="1920" actId="1076"/>
          <ac:spMkLst>
            <pc:docMk/>
            <pc:sldMk cId="3960559920" sldId="313"/>
            <ac:spMk id="5" creationId="{BEA1D2EA-34E1-FF80-E7FB-10E9E2C53112}"/>
          </ac:spMkLst>
        </pc:spChg>
        <pc:spChg chg="del mod">
          <ac:chgData name="Tomotaka Kuroda" userId="6ccceea8bc0bd054" providerId="LiveId" clId="{C7C2A3F9-D693-4131-B9FA-BDDE52DE7EB7}" dt="2024-06-25T06:13:01.523" v="899" actId="478"/>
          <ac:spMkLst>
            <pc:docMk/>
            <pc:sldMk cId="3960559920" sldId="313"/>
            <ac:spMk id="6" creationId="{0AAD183B-C731-B552-7A3A-F8CAABB73DA6}"/>
          </ac:spMkLst>
        </pc:spChg>
        <pc:spChg chg="add mod">
          <ac:chgData name="Tomotaka Kuroda" userId="6ccceea8bc0bd054" providerId="LiveId" clId="{C7C2A3F9-D693-4131-B9FA-BDDE52DE7EB7}" dt="2024-06-28T04:38:24.240" v="2002" actId="1076"/>
          <ac:spMkLst>
            <pc:docMk/>
            <pc:sldMk cId="3960559920" sldId="313"/>
            <ac:spMk id="6" creationId="{1A2B941C-FEA1-88DD-4D8E-F5B416C81368}"/>
          </ac:spMkLst>
        </pc:spChg>
        <pc:spChg chg="add mod">
          <ac:chgData name="Tomotaka Kuroda" userId="6ccceea8bc0bd054" providerId="LiveId" clId="{C7C2A3F9-D693-4131-B9FA-BDDE52DE7EB7}" dt="2024-06-28T04:38:24.240" v="2002" actId="1076"/>
          <ac:spMkLst>
            <pc:docMk/>
            <pc:sldMk cId="3960559920" sldId="313"/>
            <ac:spMk id="8" creationId="{7BC1619C-7B55-1765-3351-E0D75A97E5EA}"/>
          </ac:spMkLst>
        </pc:spChg>
        <pc:spChg chg="add mod">
          <ac:chgData name="Tomotaka Kuroda" userId="6ccceea8bc0bd054" providerId="LiveId" clId="{C7C2A3F9-D693-4131-B9FA-BDDE52DE7EB7}" dt="2024-06-25T06:14:56.827" v="916" actId="571"/>
          <ac:spMkLst>
            <pc:docMk/>
            <pc:sldMk cId="3960559920" sldId="313"/>
            <ac:spMk id="8" creationId="{FDA90231-660F-9552-18E1-5A9F91412E09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10" creationId="{0112581B-A27D-FD5D-B12F-163C9360CBC9}"/>
          </ac:spMkLst>
        </pc:spChg>
        <pc:spChg chg="mod">
          <ac:chgData name="Tomotaka Kuroda" userId="6ccceea8bc0bd054" providerId="LiveId" clId="{C7C2A3F9-D693-4131-B9FA-BDDE52DE7EB7}" dt="2024-06-25T07:35:17.800" v="1033" actId="1076"/>
          <ac:spMkLst>
            <pc:docMk/>
            <pc:sldMk cId="3960559920" sldId="313"/>
            <ac:spMk id="13" creationId="{AAD5B5F0-6FAA-310E-5092-E8C1F6B30970}"/>
          </ac:spMkLst>
        </pc:spChg>
        <pc:spChg chg="add del mod">
          <ac:chgData name="Tomotaka Kuroda" userId="6ccceea8bc0bd054" providerId="LiveId" clId="{C7C2A3F9-D693-4131-B9FA-BDDE52DE7EB7}" dt="2024-06-28T02:43:35.314" v="1582" actId="478"/>
          <ac:spMkLst>
            <pc:docMk/>
            <pc:sldMk cId="3960559920" sldId="313"/>
            <ac:spMk id="14" creationId="{D53BE359-CBF3-7CCC-E303-D86317414E4F}"/>
          </ac:spMkLst>
        </pc:spChg>
        <pc:spChg chg="add del mod">
          <ac:chgData name="Tomotaka Kuroda" userId="6ccceea8bc0bd054" providerId="LiveId" clId="{C7C2A3F9-D693-4131-B9FA-BDDE52DE7EB7}" dt="2024-06-28T02:43:36.980" v="1583" actId="478"/>
          <ac:spMkLst>
            <pc:docMk/>
            <pc:sldMk cId="3960559920" sldId="313"/>
            <ac:spMk id="15" creationId="{FE80BCF8-81B5-DE6D-89FC-D4F9B2084135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16" creationId="{958E32E2-BC18-F0D6-A4A5-4FEA25262E70}"/>
          </ac:spMkLst>
        </pc:spChg>
        <pc:spChg chg="add del mod">
          <ac:chgData name="Tomotaka Kuroda" userId="6ccceea8bc0bd054" providerId="LiveId" clId="{C7C2A3F9-D693-4131-B9FA-BDDE52DE7EB7}" dt="2024-06-25T07:57:13.402" v="1175"/>
          <ac:spMkLst>
            <pc:docMk/>
            <pc:sldMk cId="3960559920" sldId="313"/>
            <ac:spMk id="18" creationId="{450285BC-E609-78AA-B172-5D79AA3F98C6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18" creationId="{49F661C9-F015-7CA7-DB43-6D33509DC5DD}"/>
          </ac:spMkLst>
        </pc:spChg>
        <pc:spChg chg="add del mod">
          <ac:chgData name="Tomotaka Kuroda" userId="6ccceea8bc0bd054" providerId="LiveId" clId="{C7C2A3F9-D693-4131-B9FA-BDDE52DE7EB7}" dt="2024-06-28T02:43:35.314" v="1582" actId="478"/>
          <ac:spMkLst>
            <pc:docMk/>
            <pc:sldMk cId="3960559920" sldId="313"/>
            <ac:spMk id="19" creationId="{18460E88-732B-4276-0D08-D46C941CC533}"/>
          </ac:spMkLst>
        </pc:spChg>
        <pc:spChg chg="del mod">
          <ac:chgData name="Tomotaka Kuroda" userId="6ccceea8bc0bd054" providerId="LiveId" clId="{C7C2A3F9-D693-4131-B9FA-BDDE52DE7EB7}" dt="2024-06-25T07:44:46.337" v="1057" actId="478"/>
          <ac:spMkLst>
            <pc:docMk/>
            <pc:sldMk cId="3960559920" sldId="313"/>
            <ac:spMk id="23" creationId="{86F53A18-B761-EEED-D2E5-AE218C98D86A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23" creationId="{A13EF41B-C376-446C-096E-00E42DC4D12B}"/>
          </ac:spMkLst>
        </pc:spChg>
        <pc:spChg chg="del mod ord">
          <ac:chgData name="Tomotaka Kuroda" userId="6ccceea8bc0bd054" providerId="LiveId" clId="{C7C2A3F9-D693-4131-B9FA-BDDE52DE7EB7}" dt="2024-06-28T02:43:57.351" v="1586" actId="478"/>
          <ac:spMkLst>
            <pc:docMk/>
            <pc:sldMk cId="3960559920" sldId="313"/>
            <ac:spMk id="24" creationId="{8255EA78-7B78-8194-82D3-97B88518A43A}"/>
          </ac:spMkLst>
        </pc:spChg>
        <pc:spChg chg="add mod">
          <ac:chgData name="Tomotaka Kuroda" userId="6ccceea8bc0bd054" providerId="LiveId" clId="{C7C2A3F9-D693-4131-B9FA-BDDE52DE7EB7}" dt="2024-06-29T03:36:26.857" v="7425" actId="20577"/>
          <ac:spMkLst>
            <pc:docMk/>
            <pc:sldMk cId="3960559920" sldId="313"/>
            <ac:spMk id="25" creationId="{B6EAA4D9-0CEB-1E86-7691-DA2416B9F947}"/>
          </ac:spMkLst>
        </pc:spChg>
        <pc:spChg chg="add del mod">
          <ac:chgData name="Tomotaka Kuroda" userId="6ccceea8bc0bd054" providerId="LiveId" clId="{C7C2A3F9-D693-4131-B9FA-BDDE52DE7EB7}" dt="2024-06-25T07:27:09.511" v="977" actId="478"/>
          <ac:spMkLst>
            <pc:docMk/>
            <pc:sldMk cId="3960559920" sldId="313"/>
            <ac:spMk id="26" creationId="{EE1C10AC-A1C7-3314-A30B-27C1AAFCA583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27" creationId="{48458301-9C50-D605-E5E4-CEC6A036EFB8}"/>
          </ac:spMkLst>
        </pc:spChg>
        <pc:spChg chg="add del mod">
          <ac:chgData name="Tomotaka Kuroda" userId="6ccceea8bc0bd054" providerId="LiveId" clId="{C7C2A3F9-D693-4131-B9FA-BDDE52DE7EB7}" dt="2024-06-25T07:57:13.402" v="1175"/>
          <ac:spMkLst>
            <pc:docMk/>
            <pc:sldMk cId="3960559920" sldId="313"/>
            <ac:spMk id="27" creationId="{B01D7C9A-15A6-A6A5-3ED9-A35E532CF2B5}"/>
          </ac:spMkLst>
        </pc:spChg>
        <pc:spChg chg="del mod">
          <ac:chgData name="Tomotaka Kuroda" userId="6ccceea8bc0bd054" providerId="LiveId" clId="{C7C2A3F9-D693-4131-B9FA-BDDE52DE7EB7}" dt="2024-06-25T07:58:17.351" v="1182"/>
          <ac:spMkLst>
            <pc:docMk/>
            <pc:sldMk cId="3960559920" sldId="313"/>
            <ac:spMk id="28" creationId="{48F4B24E-D1DD-52E6-387D-93EE4FD929FA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28" creationId="{5D2C8087-ACE5-4496-7456-5C41C7E3FF9A}"/>
          </ac:spMkLst>
        </pc:spChg>
        <pc:spChg chg="mod ord">
          <ac:chgData name="Tomotaka Kuroda" userId="6ccceea8bc0bd054" providerId="LiveId" clId="{C7C2A3F9-D693-4131-B9FA-BDDE52DE7EB7}" dt="2024-06-25T07:59:18.207" v="1196" actId="167"/>
          <ac:spMkLst>
            <pc:docMk/>
            <pc:sldMk cId="3960559920" sldId="313"/>
            <ac:spMk id="33" creationId="{B5CEB799-42AF-7BBE-F737-4A246BFD2206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34" creationId="{3614E5EB-3955-77BF-5152-E1A3BFC7597E}"/>
          </ac:spMkLst>
        </pc:spChg>
        <pc:spChg chg="add del mod">
          <ac:chgData name="Tomotaka Kuroda" userId="6ccceea8bc0bd054" providerId="LiveId" clId="{C7C2A3F9-D693-4131-B9FA-BDDE52DE7EB7}" dt="2024-06-25T07:58:17.351" v="1182"/>
          <ac:spMkLst>
            <pc:docMk/>
            <pc:sldMk cId="3960559920" sldId="313"/>
            <ac:spMk id="34" creationId="{6A840BDF-C8C1-D9E5-0B50-7D93BED7494B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35" creationId="{5E35B0F4-1D83-9F02-182D-8A9E19218125}"/>
          </ac:spMkLst>
        </pc:spChg>
        <pc:spChg chg="del mod">
          <ac:chgData name="Tomotaka Kuroda" userId="6ccceea8bc0bd054" providerId="LiveId" clId="{C7C2A3F9-D693-4131-B9FA-BDDE52DE7EB7}" dt="2024-06-25T07:59:05.510" v="1194"/>
          <ac:spMkLst>
            <pc:docMk/>
            <pc:sldMk cId="3960559920" sldId="313"/>
            <ac:spMk id="35" creationId="{D81A85AB-36C5-1AE8-7649-60F5A1766C19}"/>
          </ac:spMkLst>
        </pc:spChg>
        <pc:spChg chg="add del mod">
          <ac:chgData name="Tomotaka Kuroda" userId="6ccceea8bc0bd054" providerId="LiveId" clId="{C7C2A3F9-D693-4131-B9FA-BDDE52DE7EB7}" dt="2024-06-25T07:59:05.510" v="1194"/>
          <ac:spMkLst>
            <pc:docMk/>
            <pc:sldMk cId="3960559920" sldId="313"/>
            <ac:spMk id="36" creationId="{4FBC4936-41B3-FC4D-E75D-979ED1D2DCCB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37" creationId="{7352D5F6-4765-1BE7-2140-6F4A859CEBA0}"/>
          </ac:spMkLst>
        </pc:spChg>
        <pc:spChg chg="add del mod">
          <ac:chgData name="Tomotaka Kuroda" userId="6ccceea8bc0bd054" providerId="LiveId" clId="{C7C2A3F9-D693-4131-B9FA-BDDE52DE7EB7}" dt="2024-06-25T07:59:05.510" v="1194"/>
          <ac:spMkLst>
            <pc:docMk/>
            <pc:sldMk cId="3960559920" sldId="313"/>
            <ac:spMk id="37" creationId="{F288D361-9128-88DE-B021-AD46C516FDD8}"/>
          </ac:spMkLst>
        </pc:spChg>
        <pc:spChg chg="del mod ord">
          <ac:chgData name="Tomotaka Kuroda" userId="6ccceea8bc0bd054" providerId="LiveId" clId="{C7C2A3F9-D693-4131-B9FA-BDDE52DE7EB7}" dt="2024-06-28T02:43:55.482" v="1585" actId="478"/>
          <ac:spMkLst>
            <pc:docMk/>
            <pc:sldMk cId="3960559920" sldId="313"/>
            <ac:spMk id="38" creationId="{78B0CBCF-36F8-8B42-A381-6DD7A7A660B8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39" creationId="{B61948AB-A506-B268-8712-FB1E586C3559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40" creationId="{CDFA10CA-0107-F244-82D7-78475EDB5A7B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42" creationId="{10C4A2B5-26D5-DBE6-DBF5-AFF675D082EB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47" creationId="{08BBA0B2-657F-4ED1-4A72-65E00D04F7CC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48" creationId="{26B64931-19B7-D3E7-C943-862C04EBA41C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51" creationId="{E5FC670D-1459-42A8-36E9-BAA8D8155E7F}"/>
          </ac:spMkLst>
        </pc:spChg>
        <pc:spChg chg="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52" creationId="{112BC28F-2284-22AE-A824-67690244CA45}"/>
          </ac:spMkLst>
        </pc:spChg>
        <pc:spChg chg="add mod">
          <ac:chgData name="Tomotaka Kuroda" userId="6ccceea8bc0bd054" providerId="LiveId" clId="{C7C2A3F9-D693-4131-B9FA-BDDE52DE7EB7}" dt="2024-06-28T04:36:55.586" v="1993" actId="207"/>
          <ac:spMkLst>
            <pc:docMk/>
            <pc:sldMk cId="3960559920" sldId="313"/>
            <ac:spMk id="53" creationId="{38FA55D9-BEFF-56E0-0739-2FEB9A78E03C}"/>
          </ac:spMkLst>
        </pc:spChg>
        <pc:spChg chg="mod">
          <ac:chgData name="Tomotaka Kuroda" userId="6ccceea8bc0bd054" providerId="LiveId" clId="{C7C2A3F9-D693-4131-B9FA-BDDE52DE7EB7}" dt="2024-06-28T04:37:17.814" v="1996" actId="207"/>
          <ac:spMkLst>
            <pc:docMk/>
            <pc:sldMk cId="3960559920" sldId="313"/>
            <ac:spMk id="55" creationId="{96CCCDA4-F271-0FFC-60AE-6AFDC0CF5C0A}"/>
          </ac:spMkLst>
        </pc:spChg>
        <pc:spChg chg="mod">
          <ac:chgData name="Tomotaka Kuroda" userId="6ccceea8bc0bd054" providerId="LiveId" clId="{C7C2A3F9-D693-4131-B9FA-BDDE52DE7EB7}" dt="2024-06-28T04:35:10.492" v="1989" actId="1076"/>
          <ac:spMkLst>
            <pc:docMk/>
            <pc:sldMk cId="3960559920" sldId="313"/>
            <ac:spMk id="56" creationId="{8CE09C7F-A2C2-17A9-F3C1-5EB4B93B7434}"/>
          </ac:spMkLst>
        </pc:spChg>
        <pc:spChg chg="mod">
          <ac:chgData name="Tomotaka Kuroda" userId="6ccceea8bc0bd054" providerId="LiveId" clId="{C7C2A3F9-D693-4131-B9FA-BDDE52DE7EB7}" dt="2024-06-28T04:34:48.105" v="1987" actId="1076"/>
          <ac:spMkLst>
            <pc:docMk/>
            <pc:sldMk cId="3960559920" sldId="313"/>
            <ac:spMk id="57" creationId="{B73CF040-62A2-0FBE-1E6F-9B8C48526DDD}"/>
          </ac:spMkLst>
        </pc:spChg>
        <pc:grpChg chg="add mod">
          <ac:chgData name="Tomotaka Kuroda" userId="6ccceea8bc0bd054" providerId="LiveId" clId="{C7C2A3F9-D693-4131-B9FA-BDDE52DE7EB7}" dt="2024-06-28T04:36:04.330" v="1992" actId="164"/>
          <ac:grpSpMkLst>
            <pc:docMk/>
            <pc:sldMk cId="3960559920" sldId="313"/>
            <ac:grpSpMk id="9" creationId="{20AFCB9B-DAC1-F98B-5B3E-F424C2C7573E}"/>
          </ac:grpSpMkLst>
        </pc:grpChg>
        <pc:grpChg chg="del mod">
          <ac:chgData name="Tomotaka Kuroda" userId="6ccceea8bc0bd054" providerId="LiveId" clId="{C7C2A3F9-D693-4131-B9FA-BDDE52DE7EB7}" dt="2024-06-25T06:14:41.906" v="913" actId="165"/>
          <ac:grpSpMkLst>
            <pc:docMk/>
            <pc:sldMk cId="3960559920" sldId="313"/>
            <ac:grpSpMk id="9" creationId="{487298DA-5BD2-100E-05BE-31E7BF83EB27}"/>
          </ac:grpSpMkLst>
        </pc:grpChg>
        <pc:grpChg chg="add mod">
          <ac:chgData name="Tomotaka Kuroda" userId="6ccceea8bc0bd054" providerId="LiveId" clId="{C7C2A3F9-D693-4131-B9FA-BDDE52DE7EB7}" dt="2024-06-28T04:31:06.257" v="1920" actId="1076"/>
          <ac:grpSpMkLst>
            <pc:docMk/>
            <pc:sldMk cId="3960559920" sldId="313"/>
            <ac:grpSpMk id="11" creationId="{5560C115-679D-E37B-C00D-C5F7C2A4ABB7}"/>
          </ac:grpSpMkLst>
        </pc:grpChg>
        <pc:grpChg chg="add mod">
          <ac:chgData name="Tomotaka Kuroda" userId="6ccceea8bc0bd054" providerId="LiveId" clId="{C7C2A3F9-D693-4131-B9FA-BDDE52DE7EB7}" dt="2024-06-28T04:31:06.257" v="1920" actId="1076"/>
          <ac:grpSpMkLst>
            <pc:docMk/>
            <pc:sldMk cId="3960559920" sldId="313"/>
            <ac:grpSpMk id="12" creationId="{CD730199-1402-7FE6-0BF6-C741AB634187}"/>
          </ac:grpSpMkLst>
        </pc:grpChg>
        <pc:grpChg chg="add mod">
          <ac:chgData name="Tomotaka Kuroda" userId="6ccceea8bc0bd054" providerId="LiveId" clId="{C7C2A3F9-D693-4131-B9FA-BDDE52DE7EB7}" dt="2024-06-28T04:36:04.330" v="1992" actId="164"/>
          <ac:grpSpMkLst>
            <pc:docMk/>
            <pc:sldMk cId="3960559920" sldId="313"/>
            <ac:grpSpMk id="26" creationId="{FB282824-0564-323B-FD38-3A13086D3911}"/>
          </ac:grpSpMkLst>
        </pc:grpChg>
        <pc:grpChg chg="add del mod">
          <ac:chgData name="Tomotaka Kuroda" userId="6ccceea8bc0bd054" providerId="LiveId" clId="{C7C2A3F9-D693-4131-B9FA-BDDE52DE7EB7}" dt="2024-06-28T02:43:38.681" v="1584" actId="478"/>
          <ac:grpSpMkLst>
            <pc:docMk/>
            <pc:sldMk cId="3960559920" sldId="313"/>
            <ac:grpSpMk id="30" creationId="{28BD3D2D-1DE7-083D-40A9-974FC35BD9A5}"/>
          </ac:grpSpMkLst>
        </pc:grpChg>
        <pc:grpChg chg="add mod">
          <ac:chgData name="Tomotaka Kuroda" userId="6ccceea8bc0bd054" providerId="LiveId" clId="{C7C2A3F9-D693-4131-B9FA-BDDE52DE7EB7}" dt="2024-06-28T04:36:04.330" v="1992" actId="164"/>
          <ac:grpSpMkLst>
            <pc:docMk/>
            <pc:sldMk cId="3960559920" sldId="313"/>
            <ac:grpSpMk id="36" creationId="{9FB99439-4240-B2FC-1CD4-00F1935EF9FD}"/>
          </ac:grpSpMkLst>
        </pc:grpChg>
        <pc:grpChg chg="add mod">
          <ac:chgData name="Tomotaka Kuroda" userId="6ccceea8bc0bd054" providerId="LiveId" clId="{C7C2A3F9-D693-4131-B9FA-BDDE52DE7EB7}" dt="2024-06-28T04:36:04.330" v="1992" actId="164"/>
          <ac:grpSpMkLst>
            <pc:docMk/>
            <pc:sldMk cId="3960559920" sldId="313"/>
            <ac:grpSpMk id="44" creationId="{91AB6527-D27B-9B7F-6732-C5DD86A62DDD}"/>
          </ac:grpSpMkLst>
        </pc:grpChg>
        <pc:grpChg chg="add mod">
          <ac:chgData name="Tomotaka Kuroda" userId="6ccceea8bc0bd054" providerId="LiveId" clId="{C7C2A3F9-D693-4131-B9FA-BDDE52DE7EB7}" dt="2024-06-28T04:38:14.259" v="2001" actId="1076"/>
          <ac:grpSpMkLst>
            <pc:docMk/>
            <pc:sldMk cId="3960559920" sldId="313"/>
            <ac:grpSpMk id="54" creationId="{FA1CF31A-2354-0C85-E3CE-EED0CCE0C575}"/>
          </ac:grpSpMkLst>
        </pc:grpChg>
        <pc:grpChg chg="add mod">
          <ac:chgData name="Tomotaka Kuroda" userId="6ccceea8bc0bd054" providerId="LiveId" clId="{C7C2A3F9-D693-4131-B9FA-BDDE52DE7EB7}" dt="2024-06-28T04:36:04.330" v="1992" actId="164"/>
          <ac:grpSpMkLst>
            <pc:docMk/>
            <pc:sldMk cId="3960559920" sldId="313"/>
            <ac:grpSpMk id="58" creationId="{9F116DCD-9F80-0EB6-D7DE-CD1F63AEBCD0}"/>
          </ac:grpSpMkLst>
        </pc:grpChg>
        <pc:picChg chg="mod topLvl">
          <ac:chgData name="Tomotaka Kuroda" userId="6ccceea8bc0bd054" providerId="LiveId" clId="{C7C2A3F9-D693-4131-B9FA-BDDE52DE7EB7}" dt="2024-06-28T04:31:06.257" v="1920" actId="1076"/>
          <ac:picMkLst>
            <pc:docMk/>
            <pc:sldMk cId="3960559920" sldId="313"/>
            <ac:picMk id="7" creationId="{703BD7C1-1161-54BC-77B7-F5B88B4A45D9}"/>
          </ac:picMkLst>
        </pc:picChg>
        <pc:picChg chg="add mod">
          <ac:chgData name="Tomotaka Kuroda" userId="6ccceea8bc0bd054" providerId="LiveId" clId="{C7C2A3F9-D693-4131-B9FA-BDDE52DE7EB7}" dt="2024-06-25T06:14:56.827" v="916" actId="571"/>
          <ac:picMkLst>
            <pc:docMk/>
            <pc:sldMk cId="3960559920" sldId="313"/>
            <ac:picMk id="10" creationId="{C71C05C3-89DD-C993-6378-17F19A55C7D2}"/>
          </ac:picMkLst>
        </pc:picChg>
        <pc:picChg chg="add del mod">
          <ac:chgData name="Tomotaka Kuroda" userId="6ccceea8bc0bd054" providerId="LiveId" clId="{C7C2A3F9-D693-4131-B9FA-BDDE52DE7EB7}" dt="2024-06-25T07:28:40.628" v="980" actId="478"/>
          <ac:picMkLst>
            <pc:docMk/>
            <pc:sldMk cId="3960559920" sldId="313"/>
            <ac:picMk id="16" creationId="{1AEEF871-AB4B-9914-DCF0-4AA1B9960A09}"/>
          </ac:picMkLst>
        </pc:picChg>
        <pc:picChg chg="add del mod">
          <ac:chgData name="Tomotaka Kuroda" userId="6ccceea8bc0bd054" providerId="LiveId" clId="{C7C2A3F9-D693-4131-B9FA-BDDE52DE7EB7}" dt="2024-06-28T02:43:35.314" v="1582" actId="478"/>
          <ac:picMkLst>
            <pc:docMk/>
            <pc:sldMk cId="3960559920" sldId="313"/>
            <ac:picMk id="17" creationId="{33E042E1-E4BD-F5B2-A0B0-4193AEDFA6F7}"/>
          </ac:picMkLst>
        </pc:picChg>
        <pc:picChg chg="add mod">
          <ac:chgData name="Tomotaka Kuroda" userId="6ccceea8bc0bd054" providerId="LiveId" clId="{C7C2A3F9-D693-4131-B9FA-BDDE52DE7EB7}" dt="2024-06-28T06:50:01.556" v="2669"/>
          <ac:picMkLst>
            <pc:docMk/>
            <pc:sldMk cId="3960559920" sldId="313"/>
            <ac:picMk id="59" creationId="{EED7375B-67AE-1D18-8B93-7CA1671A70C5}"/>
          </ac:picMkLst>
        </pc:picChg>
        <pc:picChg chg="mod topLvl">
          <ac:chgData name="Tomotaka Kuroda" userId="6ccceea8bc0bd054" providerId="LiveId" clId="{C7C2A3F9-D693-4131-B9FA-BDDE52DE7EB7}" dt="2024-06-28T04:31:06.257" v="1920" actId="1076"/>
          <ac:picMkLst>
            <pc:docMk/>
            <pc:sldMk cId="3960559920" sldId="313"/>
            <ac:picMk id="2050" creationId="{90085467-E2E4-EEC4-B05E-20FC9225A74D}"/>
          </ac:picMkLst>
        </pc:picChg>
        <pc:picChg chg="mod">
          <ac:chgData name="Tomotaka Kuroda" userId="6ccceea8bc0bd054" providerId="LiveId" clId="{C7C2A3F9-D693-4131-B9FA-BDDE52DE7EB7}" dt="2024-06-25T07:35:17.800" v="1033" actId="1076"/>
          <ac:picMkLst>
            <pc:docMk/>
            <pc:sldMk cId="3960559920" sldId="313"/>
            <ac:picMk id="2052" creationId="{63C61B5E-79AC-A33B-E70C-7F6927478D63}"/>
          </ac:picMkLst>
        </pc:picChg>
        <pc:picChg chg="add del mod">
          <ac:chgData name="Tomotaka Kuroda" userId="6ccceea8bc0bd054" providerId="LiveId" clId="{C7C2A3F9-D693-4131-B9FA-BDDE52DE7EB7}" dt="2024-06-28T02:43:35.314" v="1582" actId="478"/>
          <ac:picMkLst>
            <pc:docMk/>
            <pc:sldMk cId="3960559920" sldId="313"/>
            <ac:picMk id="6150" creationId="{16219749-1E95-51F2-4D34-D5D171B43C1C}"/>
          </ac:picMkLst>
        </pc:picChg>
      </pc:sldChg>
      <pc:sldChg chg="addSp delSp modSp add del mod modAnim">
        <pc:chgData name="Tomotaka Kuroda" userId="6ccceea8bc0bd054" providerId="LiveId" clId="{C7C2A3F9-D693-4131-B9FA-BDDE52DE7EB7}" dt="2024-06-29T03:36:36.459" v="7430" actId="20577"/>
        <pc:sldMkLst>
          <pc:docMk/>
          <pc:sldMk cId="3484216147" sldId="314"/>
        </pc:sldMkLst>
        <pc:spChg chg="mod">
          <ac:chgData name="Tomotaka Kuroda" userId="6ccceea8bc0bd054" providerId="LiveId" clId="{C7C2A3F9-D693-4131-B9FA-BDDE52DE7EB7}" dt="2024-06-29T03:23:21.367" v="7302" actId="1076"/>
          <ac:spMkLst>
            <pc:docMk/>
            <pc:sldMk cId="3484216147" sldId="314"/>
            <ac:spMk id="5" creationId="{2EC26DF4-8115-C7E2-F02B-E2465D12505C}"/>
          </ac:spMkLst>
        </pc:spChg>
        <pc:spChg chg="mod">
          <ac:chgData name="Tomotaka Kuroda" userId="6ccceea8bc0bd054" providerId="LiveId" clId="{C7C2A3F9-D693-4131-B9FA-BDDE52DE7EB7}" dt="2024-06-29T03:23:12.118" v="7301" actId="1076"/>
          <ac:spMkLst>
            <pc:docMk/>
            <pc:sldMk cId="3484216147" sldId="314"/>
            <ac:spMk id="6" creationId="{EBE62842-890E-C7CD-213F-FEB88EB1CF6D}"/>
          </ac:spMkLst>
        </pc:spChg>
        <pc:spChg chg="mod">
          <ac:chgData name="Tomotaka Kuroda" userId="6ccceea8bc0bd054" providerId="LiveId" clId="{C7C2A3F9-D693-4131-B9FA-BDDE52DE7EB7}" dt="2024-06-29T03:23:06.647" v="7300" actId="1076"/>
          <ac:spMkLst>
            <pc:docMk/>
            <pc:sldMk cId="3484216147" sldId="314"/>
            <ac:spMk id="7" creationId="{4045A348-89F5-C872-F1FA-276345571398}"/>
          </ac:spMkLst>
        </pc:spChg>
        <pc:spChg chg="add mod">
          <ac:chgData name="Tomotaka Kuroda" userId="6ccceea8bc0bd054" providerId="LiveId" clId="{C7C2A3F9-D693-4131-B9FA-BDDE52DE7EB7}" dt="2024-06-28T10:33:41.921" v="4676" actId="1076"/>
          <ac:spMkLst>
            <pc:docMk/>
            <pc:sldMk cId="3484216147" sldId="314"/>
            <ac:spMk id="9" creationId="{5EFEC6B6-0151-2FA0-E81A-B4EB222CFB45}"/>
          </ac:spMkLst>
        </pc:spChg>
        <pc:spChg chg="mod">
          <ac:chgData name="Tomotaka Kuroda" userId="6ccceea8bc0bd054" providerId="LiveId" clId="{C7C2A3F9-D693-4131-B9FA-BDDE52DE7EB7}" dt="2024-06-28T10:33:41.921" v="4676" actId="1076"/>
          <ac:spMkLst>
            <pc:docMk/>
            <pc:sldMk cId="3484216147" sldId="314"/>
            <ac:spMk id="15" creationId="{06AAC827-950C-77A7-7171-E12EA659C97D}"/>
          </ac:spMkLst>
        </pc:spChg>
        <pc:spChg chg="add mod">
          <ac:chgData name="Tomotaka Kuroda" userId="6ccceea8bc0bd054" providerId="LiveId" clId="{C7C2A3F9-D693-4131-B9FA-BDDE52DE7EB7}" dt="2024-06-28T10:33:41.921" v="4676" actId="1076"/>
          <ac:spMkLst>
            <pc:docMk/>
            <pc:sldMk cId="3484216147" sldId="314"/>
            <ac:spMk id="18" creationId="{835A3952-615C-CCA4-0119-720CF47DCA41}"/>
          </ac:spMkLst>
        </pc:spChg>
        <pc:spChg chg="del">
          <ac:chgData name="Tomotaka Kuroda" userId="6ccceea8bc0bd054" providerId="LiveId" clId="{C7C2A3F9-D693-4131-B9FA-BDDE52DE7EB7}" dt="2024-06-28T08:09:14.415" v="3692" actId="478"/>
          <ac:spMkLst>
            <pc:docMk/>
            <pc:sldMk cId="3484216147" sldId="314"/>
            <ac:spMk id="19" creationId="{18460E88-732B-4276-0D08-D46C941CC533}"/>
          </ac:spMkLst>
        </pc:spChg>
        <pc:spChg chg="del">
          <ac:chgData name="Tomotaka Kuroda" userId="6ccceea8bc0bd054" providerId="LiveId" clId="{C7C2A3F9-D693-4131-B9FA-BDDE52DE7EB7}" dt="2024-06-28T08:09:14.415" v="3692" actId="478"/>
          <ac:spMkLst>
            <pc:docMk/>
            <pc:sldMk cId="3484216147" sldId="314"/>
            <ac:spMk id="21" creationId="{D53BE359-CBF3-7CCC-E303-D86317414E4F}"/>
          </ac:spMkLst>
        </pc:spChg>
        <pc:spChg chg="del">
          <ac:chgData name="Tomotaka Kuroda" userId="6ccceea8bc0bd054" providerId="LiveId" clId="{C7C2A3F9-D693-4131-B9FA-BDDE52DE7EB7}" dt="2024-06-28T08:09:14.415" v="3692" actId="478"/>
          <ac:spMkLst>
            <pc:docMk/>
            <pc:sldMk cId="3484216147" sldId="314"/>
            <ac:spMk id="22" creationId="{FE80BCF8-81B5-DE6D-89FC-D4F9B2084135}"/>
          </ac:spMkLst>
        </pc:spChg>
        <pc:spChg chg="del">
          <ac:chgData name="Tomotaka Kuroda" userId="6ccceea8bc0bd054" providerId="LiveId" clId="{C7C2A3F9-D693-4131-B9FA-BDDE52DE7EB7}" dt="2024-06-28T08:09:15.151" v="3693" actId="478"/>
          <ac:spMkLst>
            <pc:docMk/>
            <pc:sldMk cId="3484216147" sldId="314"/>
            <ac:spMk id="26" creationId="{EE1C10AC-A1C7-3314-A30B-27C1AAFCA583}"/>
          </ac:spMkLst>
        </pc:spChg>
        <pc:spChg chg="mod">
          <ac:chgData name="Tomotaka Kuroda" userId="6ccceea8bc0bd054" providerId="LiveId" clId="{C7C2A3F9-D693-4131-B9FA-BDDE52DE7EB7}" dt="2024-06-29T03:36:36.459" v="7430" actId="20577"/>
          <ac:spMkLst>
            <pc:docMk/>
            <pc:sldMk cId="3484216147" sldId="314"/>
            <ac:spMk id="27" creationId="{A08168AA-4259-A59D-D2DE-DC66CD3D4AC1}"/>
          </ac:spMkLst>
        </pc:spChg>
        <pc:spChg chg="add mod">
          <ac:chgData name="Tomotaka Kuroda" userId="6ccceea8bc0bd054" providerId="LiveId" clId="{C7C2A3F9-D693-4131-B9FA-BDDE52DE7EB7}" dt="2024-06-28T10:33:41.921" v="4676" actId="1076"/>
          <ac:spMkLst>
            <pc:docMk/>
            <pc:sldMk cId="3484216147" sldId="314"/>
            <ac:spMk id="28" creationId="{42B521DF-A8FD-9E6E-0349-F584D98F8118}"/>
          </ac:spMkLst>
        </pc:spChg>
        <pc:spChg chg="mod">
          <ac:chgData name="Tomotaka Kuroda" userId="6ccceea8bc0bd054" providerId="LiveId" clId="{C7C2A3F9-D693-4131-B9FA-BDDE52DE7EB7}" dt="2024-06-28T10:33:41.921" v="4676" actId="1076"/>
          <ac:spMkLst>
            <pc:docMk/>
            <pc:sldMk cId="3484216147" sldId="314"/>
            <ac:spMk id="31" creationId="{85D4079C-3164-C337-802E-CE2BCD627270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35" creationId="{9B819371-28E9-5BF9-EB00-810194C22B7C}"/>
          </ac:spMkLst>
        </pc:spChg>
        <pc:spChg chg="add mod">
          <ac:chgData name="Tomotaka Kuroda" userId="6ccceea8bc0bd054" providerId="LiveId" clId="{C7C2A3F9-D693-4131-B9FA-BDDE52DE7EB7}" dt="2024-06-28T11:18:14.948" v="4942" actId="1076"/>
          <ac:spMkLst>
            <pc:docMk/>
            <pc:sldMk cId="3484216147" sldId="314"/>
            <ac:spMk id="47" creationId="{9C168453-3EA5-DA56-2637-7C9EAB6A8B9B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50" creationId="{13A9C525-2CF9-8AE2-058A-0F25D49B39FD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51" creationId="{AA4D3730-A978-EE4A-9410-C794FB0E723D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52" creationId="{8650B2AE-31A3-C2F4-F614-6E9B052C8491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55" creationId="{9BB650FD-94A9-88EC-99DA-A07D15CB8457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56" creationId="{76A7080B-5712-01BD-D6B3-49AAC01144E5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57" creationId="{C7E916A9-DA96-5498-54F5-8D23CDEFAC3D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59" creationId="{9A4017B2-9A19-8B73-84FB-52D4D6B8FF7F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60" creationId="{293F176C-A8F2-602F-C69B-285D8736A963}"/>
          </ac:spMkLst>
        </pc:spChg>
        <pc:spChg chg="add mod">
          <ac:chgData name="Tomotaka Kuroda" userId="6ccceea8bc0bd054" providerId="LiveId" clId="{C7C2A3F9-D693-4131-B9FA-BDDE52DE7EB7}" dt="2024-06-28T10:43:58.378" v="4780" actId="1035"/>
          <ac:spMkLst>
            <pc:docMk/>
            <pc:sldMk cId="3484216147" sldId="314"/>
            <ac:spMk id="11264" creationId="{464045FA-28FC-9794-47B1-000CBF4E3379}"/>
          </ac:spMkLst>
        </pc:spChg>
        <pc:spChg chg="add mod">
          <ac:chgData name="Tomotaka Kuroda" userId="6ccceea8bc0bd054" providerId="LiveId" clId="{C7C2A3F9-D693-4131-B9FA-BDDE52DE7EB7}" dt="2024-06-28T10:43:58.378" v="4780" actId="1035"/>
          <ac:spMkLst>
            <pc:docMk/>
            <pc:sldMk cId="3484216147" sldId="314"/>
            <ac:spMk id="11266" creationId="{094FA39C-28D2-D408-7228-D625ECDB7EB9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11267" creationId="{450AF815-8448-F47C-8182-59DBFDBFBA00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11268" creationId="{95E5FA85-F070-D267-C6C7-736D6BF690F0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11269" creationId="{62BD23B2-7E9B-7DFC-D272-D1C9F836F345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11271" creationId="{A8CFBB97-87A7-FB2B-BAD7-7DC7947443D0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11272" creationId="{93B66909-481A-49D0-6A57-7088FC3C6B2D}"/>
          </ac:spMkLst>
        </pc:spChg>
        <pc:spChg chg="add mod">
          <ac:chgData name="Tomotaka Kuroda" userId="6ccceea8bc0bd054" providerId="LiveId" clId="{C7C2A3F9-D693-4131-B9FA-BDDE52DE7EB7}" dt="2024-06-28T11:18:14.948" v="4942" actId="1076"/>
          <ac:spMkLst>
            <pc:docMk/>
            <pc:sldMk cId="3484216147" sldId="314"/>
            <ac:spMk id="11273" creationId="{C717BC2A-92D8-9A98-3C73-EA1C1A58FD1F}"/>
          </ac:spMkLst>
        </pc:spChg>
        <pc:spChg chg="add mod">
          <ac:chgData name="Tomotaka Kuroda" userId="6ccceea8bc0bd054" providerId="LiveId" clId="{C7C2A3F9-D693-4131-B9FA-BDDE52DE7EB7}" dt="2024-06-28T10:53:17.869" v="4891" actId="207"/>
          <ac:spMkLst>
            <pc:docMk/>
            <pc:sldMk cId="3484216147" sldId="314"/>
            <ac:spMk id="11275" creationId="{191939CF-3103-4218-2BB2-C6B80BAC8EC8}"/>
          </ac:spMkLst>
        </pc:spChg>
        <pc:spChg chg="add del mod">
          <ac:chgData name="Tomotaka Kuroda" userId="6ccceea8bc0bd054" providerId="LiveId" clId="{C7C2A3F9-D693-4131-B9FA-BDDE52DE7EB7}" dt="2024-06-28T10:50:35.691" v="4856" actId="478"/>
          <ac:spMkLst>
            <pc:docMk/>
            <pc:sldMk cId="3484216147" sldId="314"/>
            <ac:spMk id="11276" creationId="{3A1D23B4-2DDE-0163-CB5D-5724FEE145D9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11277" creationId="{6CB0E7F9-5231-EC84-E63E-4AABCAA0135D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11278" creationId="{900FBEA7-B99E-94E4-2E96-77745C5AC437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11279" creationId="{38CA9AEB-3C03-FEDD-6975-65A66259CE1C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11281" creationId="{6900C944-12FE-3AAF-EE21-27BAA9F6987C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11284" creationId="{F346C945-6296-E2AC-92A9-3DCC52A0644E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11285" creationId="{43E23C4A-8C18-4FB9-E57C-2B5CDC2ACD4A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11288" creationId="{5FE69254-4B08-0C09-F607-00F6BF1C3A09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11293" creationId="{D78FDBBA-BE59-72DA-7329-2CC9175F2705}"/>
          </ac:spMkLst>
        </pc:spChg>
        <pc:spChg chg="mod">
          <ac:chgData name="Tomotaka Kuroda" userId="6ccceea8bc0bd054" providerId="LiveId" clId="{C7C2A3F9-D693-4131-B9FA-BDDE52DE7EB7}" dt="2024-06-28T10:36:11.976" v="4690" actId="1076"/>
          <ac:spMkLst>
            <pc:docMk/>
            <pc:sldMk cId="3484216147" sldId="314"/>
            <ac:spMk id="11296" creationId="{F56708B6-BAA8-6E24-FFFD-9571F824C3DA}"/>
          </ac:spMkLst>
        </pc:spChg>
        <pc:spChg chg="mod">
          <ac:chgData name="Tomotaka Kuroda" userId="6ccceea8bc0bd054" providerId="LiveId" clId="{C7C2A3F9-D693-4131-B9FA-BDDE52DE7EB7}" dt="2024-06-28T10:49:55.310" v="4824" actId="1076"/>
          <ac:spMkLst>
            <pc:docMk/>
            <pc:sldMk cId="3484216147" sldId="314"/>
            <ac:spMk id="11299" creationId="{0ABDCBF0-4BDD-0A2D-EE84-14FF65EEFE45}"/>
          </ac:spMkLst>
        </pc:spChg>
        <pc:spChg chg="mod">
          <ac:chgData name="Tomotaka Kuroda" userId="6ccceea8bc0bd054" providerId="LiveId" clId="{C7C2A3F9-D693-4131-B9FA-BDDE52DE7EB7}" dt="2024-06-28T12:03:58.316" v="5307" actId="1076"/>
          <ac:spMkLst>
            <pc:docMk/>
            <pc:sldMk cId="3484216147" sldId="314"/>
            <ac:spMk id="11303" creationId="{C32EC345-59A5-2E6E-85CC-D992AF2E9000}"/>
          </ac:spMkLst>
        </pc:spChg>
        <pc:spChg chg="mod">
          <ac:chgData name="Tomotaka Kuroda" userId="6ccceea8bc0bd054" providerId="LiveId" clId="{C7C2A3F9-D693-4131-B9FA-BDDE52DE7EB7}" dt="2024-06-28T12:03:58.316" v="5307" actId="1076"/>
          <ac:spMkLst>
            <pc:docMk/>
            <pc:sldMk cId="3484216147" sldId="314"/>
            <ac:spMk id="11304" creationId="{EAF68732-BF62-2E9F-2219-CD34DFBA4D9E}"/>
          </ac:spMkLst>
        </pc:spChg>
        <pc:spChg chg="mod">
          <ac:chgData name="Tomotaka Kuroda" userId="6ccceea8bc0bd054" providerId="LiveId" clId="{C7C2A3F9-D693-4131-B9FA-BDDE52DE7EB7}" dt="2024-06-28T12:03:58.316" v="5307" actId="1076"/>
          <ac:spMkLst>
            <pc:docMk/>
            <pc:sldMk cId="3484216147" sldId="314"/>
            <ac:spMk id="11305" creationId="{51823593-6DE3-64A2-5915-16E1DF479120}"/>
          </ac:spMkLst>
        </pc:spChg>
        <pc:spChg chg="mod">
          <ac:chgData name="Tomotaka Kuroda" userId="6ccceea8bc0bd054" providerId="LiveId" clId="{C7C2A3F9-D693-4131-B9FA-BDDE52DE7EB7}" dt="2024-06-28T12:03:52.534" v="5305" actId="14100"/>
          <ac:spMkLst>
            <pc:docMk/>
            <pc:sldMk cId="3484216147" sldId="314"/>
            <ac:spMk id="11307" creationId="{FC6765D7-E59F-0AF3-8DBD-FA9170E380D2}"/>
          </ac:spMkLst>
        </pc:spChg>
        <pc:spChg chg="mod">
          <ac:chgData name="Tomotaka Kuroda" userId="6ccceea8bc0bd054" providerId="LiveId" clId="{C7C2A3F9-D693-4131-B9FA-BDDE52DE7EB7}" dt="2024-06-28T12:03:52.534" v="5305" actId="14100"/>
          <ac:spMkLst>
            <pc:docMk/>
            <pc:sldMk cId="3484216147" sldId="314"/>
            <ac:spMk id="11308" creationId="{08C18CCD-2A1A-70C9-63E6-6C35671A3D65}"/>
          </ac:spMkLst>
        </pc:spChg>
        <pc:spChg chg="mod">
          <ac:chgData name="Tomotaka Kuroda" userId="6ccceea8bc0bd054" providerId="LiveId" clId="{C7C2A3F9-D693-4131-B9FA-BDDE52DE7EB7}" dt="2024-06-28T12:03:52.534" v="5305" actId="14100"/>
          <ac:spMkLst>
            <pc:docMk/>
            <pc:sldMk cId="3484216147" sldId="314"/>
            <ac:spMk id="11309" creationId="{EB993385-B596-DCBD-C652-2435A8C80103}"/>
          </ac:spMkLst>
        </pc:spChg>
        <pc:grpChg chg="add mod">
          <ac:chgData name="Tomotaka Kuroda" userId="6ccceea8bc0bd054" providerId="LiveId" clId="{C7C2A3F9-D693-4131-B9FA-BDDE52DE7EB7}" dt="2024-06-28T10:33:41.921" v="4676" actId="1076"/>
          <ac:grpSpMkLst>
            <pc:docMk/>
            <pc:sldMk cId="3484216147" sldId="314"/>
            <ac:grpSpMk id="10" creationId="{1FD88961-07A9-116A-AA95-8B47D746C05C}"/>
          </ac:grpSpMkLst>
        </pc:grpChg>
        <pc:grpChg chg="add mod">
          <ac:chgData name="Tomotaka Kuroda" userId="6ccceea8bc0bd054" providerId="LiveId" clId="{C7C2A3F9-D693-4131-B9FA-BDDE52DE7EB7}" dt="2024-06-28T10:33:41.921" v="4676" actId="1076"/>
          <ac:grpSpMkLst>
            <pc:docMk/>
            <pc:sldMk cId="3484216147" sldId="314"/>
            <ac:grpSpMk id="29" creationId="{B327EDA5-AF3A-3BD0-4E15-E75FF8C918E0}"/>
          </ac:grpSpMkLst>
        </pc:grpChg>
        <pc:grpChg chg="del">
          <ac:chgData name="Tomotaka Kuroda" userId="6ccceea8bc0bd054" providerId="LiveId" clId="{C7C2A3F9-D693-4131-B9FA-BDDE52DE7EB7}" dt="2024-06-28T08:09:14.415" v="3692" actId="478"/>
          <ac:grpSpMkLst>
            <pc:docMk/>
            <pc:sldMk cId="3484216147" sldId="314"/>
            <ac:grpSpMk id="30" creationId="{28BD3D2D-1DE7-083D-40A9-974FC35BD9A5}"/>
          </ac:grpSpMkLst>
        </pc:grpChg>
        <pc:grpChg chg="add mod">
          <ac:chgData name="Tomotaka Kuroda" userId="6ccceea8bc0bd054" providerId="LiveId" clId="{C7C2A3F9-D693-4131-B9FA-BDDE52DE7EB7}" dt="2024-06-28T11:18:14.948" v="4942" actId="1076"/>
          <ac:grpSpMkLst>
            <pc:docMk/>
            <pc:sldMk cId="3484216147" sldId="314"/>
            <ac:grpSpMk id="58" creationId="{1479CE78-E20B-E61B-1818-2404418CF354}"/>
          </ac:grpSpMkLst>
        </pc:grpChg>
        <pc:grpChg chg="add mod">
          <ac:chgData name="Tomotaka Kuroda" userId="6ccceea8bc0bd054" providerId="LiveId" clId="{C7C2A3F9-D693-4131-B9FA-BDDE52DE7EB7}" dt="2024-06-28T10:43:58.378" v="4780" actId="1035"/>
          <ac:grpSpMkLst>
            <pc:docMk/>
            <pc:sldMk cId="3484216147" sldId="314"/>
            <ac:grpSpMk id="11265" creationId="{4313275B-CAED-3F58-5459-0A6FB1CEE936}"/>
          </ac:grpSpMkLst>
        </pc:grpChg>
        <pc:grpChg chg="add mod">
          <ac:chgData name="Tomotaka Kuroda" userId="6ccceea8bc0bd054" providerId="LiveId" clId="{C7C2A3F9-D693-4131-B9FA-BDDE52DE7EB7}" dt="2024-06-28T10:43:58.378" v="4780" actId="1035"/>
          <ac:grpSpMkLst>
            <pc:docMk/>
            <pc:sldMk cId="3484216147" sldId="314"/>
            <ac:grpSpMk id="11270" creationId="{040E2EF0-3414-01DB-52D7-17114808F203}"/>
          </ac:grpSpMkLst>
        </pc:grpChg>
        <pc:grpChg chg="add mod">
          <ac:chgData name="Tomotaka Kuroda" userId="6ccceea8bc0bd054" providerId="LiveId" clId="{C7C2A3F9-D693-4131-B9FA-BDDE52DE7EB7}" dt="2024-06-28T11:18:14.948" v="4942" actId="1076"/>
          <ac:grpSpMkLst>
            <pc:docMk/>
            <pc:sldMk cId="3484216147" sldId="314"/>
            <ac:grpSpMk id="11274" creationId="{19C9CE20-DB60-78B8-73E3-41E8066A064A}"/>
          </ac:grpSpMkLst>
        </pc:grpChg>
        <pc:grpChg chg="add mod">
          <ac:chgData name="Tomotaka Kuroda" userId="6ccceea8bc0bd054" providerId="LiveId" clId="{C7C2A3F9-D693-4131-B9FA-BDDE52DE7EB7}" dt="2024-06-28T12:03:58.316" v="5307" actId="1076"/>
          <ac:grpSpMkLst>
            <pc:docMk/>
            <pc:sldMk cId="3484216147" sldId="314"/>
            <ac:grpSpMk id="11286" creationId="{72AADCF7-3EE8-0E09-4FD8-FED421C325DC}"/>
          </ac:grpSpMkLst>
        </pc:grpChg>
        <pc:grpChg chg="add del mod">
          <ac:chgData name="Tomotaka Kuroda" userId="6ccceea8bc0bd054" providerId="LiveId" clId="{C7C2A3F9-D693-4131-B9FA-BDDE52DE7EB7}" dt="2024-06-29T03:06:27.799" v="7155" actId="21"/>
          <ac:grpSpMkLst>
            <pc:docMk/>
            <pc:sldMk cId="3484216147" sldId="314"/>
            <ac:grpSpMk id="11287" creationId="{B20EFFB7-7D21-9B3B-A689-04681347722E}"/>
          </ac:grpSpMkLst>
        </pc:grpChg>
        <pc:grpChg chg="mod">
          <ac:chgData name="Tomotaka Kuroda" userId="6ccceea8bc0bd054" providerId="LiveId" clId="{C7C2A3F9-D693-4131-B9FA-BDDE52DE7EB7}" dt="2024-06-28T12:03:52.534" v="5305" actId="14100"/>
          <ac:grpSpMkLst>
            <pc:docMk/>
            <pc:sldMk cId="3484216147" sldId="314"/>
            <ac:grpSpMk id="11291" creationId="{B51360DB-BB12-BE55-6796-1787E84663BA}"/>
          </ac:grpSpMkLst>
        </pc:grpChg>
        <pc:grpChg chg="add del mod">
          <ac:chgData name="Tomotaka Kuroda" userId="6ccceea8bc0bd054" providerId="LiveId" clId="{C7C2A3F9-D693-4131-B9FA-BDDE52DE7EB7}" dt="2024-06-28T12:03:58.316" v="5307" actId="1076"/>
          <ac:grpSpMkLst>
            <pc:docMk/>
            <pc:sldMk cId="3484216147" sldId="314"/>
            <ac:grpSpMk id="11306" creationId="{C2BBA94D-AD9C-6CAA-91FC-D1B2B669826C}"/>
          </ac:grpSpMkLst>
        </pc:grpChg>
        <pc:picChg chg="mod">
          <ac:chgData name="Tomotaka Kuroda" userId="6ccceea8bc0bd054" providerId="LiveId" clId="{C7C2A3F9-D693-4131-B9FA-BDDE52DE7EB7}" dt="2024-06-28T10:33:41.921" v="4676" actId="1076"/>
          <ac:picMkLst>
            <pc:docMk/>
            <pc:sldMk cId="3484216147" sldId="314"/>
            <ac:picMk id="17" creationId="{F0A1D341-BCB2-DFF0-EB65-778BBDD22E65}"/>
          </ac:picMkLst>
        </pc:picChg>
        <pc:picChg chg="del">
          <ac:chgData name="Tomotaka Kuroda" userId="6ccceea8bc0bd054" providerId="LiveId" clId="{C7C2A3F9-D693-4131-B9FA-BDDE52DE7EB7}" dt="2024-06-28T08:09:14.415" v="3692" actId="478"/>
          <ac:picMkLst>
            <pc:docMk/>
            <pc:sldMk cId="3484216147" sldId="314"/>
            <ac:picMk id="24" creationId="{1AEEF871-AB4B-9914-DCF0-4AA1B9960A09}"/>
          </ac:picMkLst>
        </pc:picChg>
        <pc:picChg chg="mod">
          <ac:chgData name="Tomotaka Kuroda" userId="6ccceea8bc0bd054" providerId="LiveId" clId="{C7C2A3F9-D693-4131-B9FA-BDDE52DE7EB7}" dt="2024-06-28T10:33:41.921" v="4676" actId="1076"/>
          <ac:picMkLst>
            <pc:docMk/>
            <pc:sldMk cId="3484216147" sldId="314"/>
            <ac:picMk id="36" creationId="{EFD22249-2573-7B9A-F434-2D012F1F2372}"/>
          </ac:picMkLst>
        </pc:picChg>
        <pc:picChg chg="add mod">
          <ac:chgData name="Tomotaka Kuroda" userId="6ccceea8bc0bd054" providerId="LiveId" clId="{C7C2A3F9-D693-4131-B9FA-BDDE52DE7EB7}" dt="2024-06-28T10:33:41.921" v="4676" actId="1076"/>
          <ac:picMkLst>
            <pc:docMk/>
            <pc:sldMk cId="3484216147" sldId="314"/>
            <ac:picMk id="37" creationId="{7181B5B2-7611-8741-873C-2A8771976BD2}"/>
          </ac:picMkLst>
        </pc:picChg>
        <pc:picChg chg="add del mod">
          <ac:chgData name="Tomotaka Kuroda" userId="6ccceea8bc0bd054" providerId="LiveId" clId="{C7C2A3F9-D693-4131-B9FA-BDDE52DE7EB7}" dt="2024-06-28T10:37:45.212" v="4704" actId="478"/>
          <ac:picMkLst>
            <pc:docMk/>
            <pc:sldMk cId="3484216147" sldId="314"/>
            <ac:picMk id="39" creationId="{243C2A39-6D04-0F43-8656-B04246DB957E}"/>
          </ac:picMkLst>
        </pc:picChg>
        <pc:picChg chg="add mod">
          <ac:chgData name="Tomotaka Kuroda" userId="6ccceea8bc0bd054" providerId="LiveId" clId="{C7C2A3F9-D693-4131-B9FA-BDDE52DE7EB7}" dt="2024-06-28T10:43:58.378" v="4780" actId="1035"/>
          <ac:picMkLst>
            <pc:docMk/>
            <pc:sldMk cId="3484216147" sldId="314"/>
            <ac:picMk id="42" creationId="{57F92833-2A63-119B-8663-2C230E9C5D15}"/>
          </ac:picMkLst>
        </pc:picChg>
        <pc:picChg chg="add mod">
          <ac:chgData name="Tomotaka Kuroda" userId="6ccceea8bc0bd054" providerId="LiveId" clId="{C7C2A3F9-D693-4131-B9FA-BDDE52DE7EB7}" dt="2024-06-28T11:18:14.948" v="4942" actId="1076"/>
          <ac:picMkLst>
            <pc:docMk/>
            <pc:sldMk cId="3484216147" sldId="314"/>
            <ac:picMk id="43" creationId="{F519F1F2-1FC7-096D-A844-21E7BC89CCCB}"/>
          </ac:picMkLst>
        </pc:picChg>
        <pc:picChg chg="add mod">
          <ac:chgData name="Tomotaka Kuroda" userId="6ccceea8bc0bd054" providerId="LiveId" clId="{C7C2A3F9-D693-4131-B9FA-BDDE52DE7EB7}" dt="2024-06-28T10:41:48.535" v="4758" actId="1076"/>
          <ac:picMkLst>
            <pc:docMk/>
            <pc:sldMk cId="3484216147" sldId="314"/>
            <ac:picMk id="44" creationId="{0625184E-7CC0-9A91-999D-88742BF74633}"/>
          </ac:picMkLst>
        </pc:picChg>
        <pc:picChg chg="add mod">
          <ac:chgData name="Tomotaka Kuroda" userId="6ccceea8bc0bd054" providerId="LiveId" clId="{C7C2A3F9-D693-4131-B9FA-BDDE52DE7EB7}" dt="2024-06-28T10:44:03.013" v="4785" actId="1035"/>
          <ac:picMkLst>
            <pc:docMk/>
            <pc:sldMk cId="3484216147" sldId="314"/>
            <ac:picMk id="46" creationId="{246BEE68-5473-9D19-D19B-054FC60B9CD6}"/>
          </ac:picMkLst>
        </pc:picChg>
        <pc:picChg chg="add mod">
          <ac:chgData name="Tomotaka Kuroda" userId="6ccceea8bc0bd054" providerId="LiveId" clId="{C7C2A3F9-D693-4131-B9FA-BDDE52DE7EB7}" dt="2024-06-28T10:40:11.794" v="4728"/>
          <ac:picMkLst>
            <pc:docMk/>
            <pc:sldMk cId="3484216147" sldId="314"/>
            <ac:picMk id="61" creationId="{289A9FC5-374C-4C63-C150-5423313CAC1D}"/>
          </ac:picMkLst>
        </pc:picChg>
        <pc:picChg chg="mod">
          <ac:chgData name="Tomotaka Kuroda" userId="6ccceea8bc0bd054" providerId="LiveId" clId="{C7C2A3F9-D693-4131-B9FA-BDDE52DE7EB7}" dt="2024-06-28T10:36:11.976" v="4690" actId="1076"/>
          <ac:picMkLst>
            <pc:docMk/>
            <pc:sldMk cId="3484216147" sldId="314"/>
            <ac:picMk id="62" creationId="{DC57A9D8-6982-E594-FAB6-1A796003AF9D}"/>
          </ac:picMkLst>
        </pc:picChg>
        <pc:picChg chg="mod">
          <ac:chgData name="Tomotaka Kuroda" userId="6ccceea8bc0bd054" providerId="LiveId" clId="{C7C2A3F9-D693-4131-B9FA-BDDE52DE7EB7}" dt="2024-06-28T10:36:11.976" v="4690" actId="1076"/>
          <ac:picMkLst>
            <pc:docMk/>
            <pc:sldMk cId="3484216147" sldId="314"/>
            <ac:picMk id="63" creationId="{02DC6129-1B4A-6BE6-99BC-DF9C9C75B78D}"/>
          </ac:picMkLst>
        </pc:picChg>
        <pc:picChg chg="mod">
          <ac:chgData name="Tomotaka Kuroda" userId="6ccceea8bc0bd054" providerId="LiveId" clId="{C7C2A3F9-D693-4131-B9FA-BDDE52DE7EB7}" dt="2024-06-28T10:36:11.976" v="4690" actId="1076"/>
          <ac:picMkLst>
            <pc:docMk/>
            <pc:sldMk cId="3484216147" sldId="314"/>
            <ac:picMk id="3078" creationId="{DF086F86-DE18-266D-109D-D0564F7864D3}"/>
          </ac:picMkLst>
        </pc:picChg>
        <pc:picChg chg="mod">
          <ac:chgData name="Tomotaka Kuroda" userId="6ccceea8bc0bd054" providerId="LiveId" clId="{C7C2A3F9-D693-4131-B9FA-BDDE52DE7EB7}" dt="2024-06-28T10:36:11.976" v="4690" actId="1076"/>
          <ac:picMkLst>
            <pc:docMk/>
            <pc:sldMk cId="3484216147" sldId="314"/>
            <ac:picMk id="4098" creationId="{D9BCC7CA-7AC9-8043-A5D7-A83F1454E318}"/>
          </ac:picMkLst>
        </pc:picChg>
        <pc:picChg chg="mod">
          <ac:chgData name="Tomotaka Kuroda" userId="6ccceea8bc0bd054" providerId="LiveId" clId="{C7C2A3F9-D693-4131-B9FA-BDDE52DE7EB7}" dt="2024-06-28T10:36:11.976" v="4690" actId="1076"/>
          <ac:picMkLst>
            <pc:docMk/>
            <pc:sldMk cId="3484216147" sldId="314"/>
            <ac:picMk id="4100" creationId="{E3B3456B-7143-2E05-9DC3-D643150F0150}"/>
          </ac:picMkLst>
        </pc:picChg>
        <pc:picChg chg="mod">
          <ac:chgData name="Tomotaka Kuroda" userId="6ccceea8bc0bd054" providerId="LiveId" clId="{C7C2A3F9-D693-4131-B9FA-BDDE52DE7EB7}" dt="2024-06-28T10:47:37.697" v="4812" actId="1076"/>
          <ac:picMkLst>
            <pc:docMk/>
            <pc:sldMk cId="3484216147" sldId="314"/>
            <ac:picMk id="4102" creationId="{AE2C17C8-2BE3-1369-620A-FD95289DD769}"/>
          </ac:picMkLst>
        </pc:picChg>
        <pc:picChg chg="mod">
          <ac:chgData name="Tomotaka Kuroda" userId="6ccceea8bc0bd054" providerId="LiveId" clId="{C7C2A3F9-D693-4131-B9FA-BDDE52DE7EB7}" dt="2024-06-28T10:36:11.976" v="4690" actId="1076"/>
          <ac:picMkLst>
            <pc:docMk/>
            <pc:sldMk cId="3484216147" sldId="314"/>
            <ac:picMk id="4104" creationId="{CD5AB43B-7BFD-82BE-8399-0F37B882FF34}"/>
          </ac:picMkLst>
        </pc:picChg>
        <pc:picChg chg="mod">
          <ac:chgData name="Tomotaka Kuroda" userId="6ccceea8bc0bd054" providerId="LiveId" clId="{C7C2A3F9-D693-4131-B9FA-BDDE52DE7EB7}" dt="2024-06-28T10:36:11.976" v="4690" actId="1076"/>
          <ac:picMkLst>
            <pc:docMk/>
            <pc:sldMk cId="3484216147" sldId="314"/>
            <ac:picMk id="4106" creationId="{F778523D-BE53-E0DD-AB5F-4DB14F43DCF6}"/>
          </ac:picMkLst>
        </pc:picChg>
        <pc:picChg chg="mod">
          <ac:chgData name="Tomotaka Kuroda" userId="6ccceea8bc0bd054" providerId="LiveId" clId="{C7C2A3F9-D693-4131-B9FA-BDDE52DE7EB7}" dt="2024-06-28T10:36:11.976" v="4690" actId="1076"/>
          <ac:picMkLst>
            <pc:docMk/>
            <pc:sldMk cId="3484216147" sldId="314"/>
            <ac:picMk id="4108" creationId="{59C5016A-D4FC-3F99-193F-AB51D4EB99A7}"/>
          </ac:picMkLst>
        </pc:picChg>
        <pc:picChg chg="mod">
          <ac:chgData name="Tomotaka Kuroda" userId="6ccceea8bc0bd054" providerId="LiveId" clId="{C7C2A3F9-D693-4131-B9FA-BDDE52DE7EB7}" dt="2024-06-28T10:36:11.976" v="4690" actId="1076"/>
          <ac:picMkLst>
            <pc:docMk/>
            <pc:sldMk cId="3484216147" sldId="314"/>
            <ac:picMk id="4110" creationId="{77A83045-D8FF-D255-F5AD-5D31ECFCA681}"/>
          </ac:picMkLst>
        </pc:picChg>
        <pc:picChg chg="mod">
          <ac:chgData name="Tomotaka Kuroda" userId="6ccceea8bc0bd054" providerId="LiveId" clId="{C7C2A3F9-D693-4131-B9FA-BDDE52DE7EB7}" dt="2024-06-28T10:36:11.976" v="4690" actId="1076"/>
          <ac:picMkLst>
            <pc:docMk/>
            <pc:sldMk cId="3484216147" sldId="314"/>
            <ac:picMk id="4112" creationId="{427E7733-36C0-90FB-2681-81C469E0BEF5}"/>
          </ac:picMkLst>
        </pc:picChg>
        <pc:picChg chg="mod">
          <ac:chgData name="Tomotaka Kuroda" userId="6ccceea8bc0bd054" providerId="LiveId" clId="{C7C2A3F9-D693-4131-B9FA-BDDE52DE7EB7}" dt="2024-06-28T10:36:11.976" v="4690" actId="1076"/>
          <ac:picMkLst>
            <pc:docMk/>
            <pc:sldMk cId="3484216147" sldId="314"/>
            <ac:picMk id="4114" creationId="{D1A93998-7C7F-56BE-6EB9-ED53A0F7DB9C}"/>
          </ac:picMkLst>
        </pc:picChg>
        <pc:picChg chg="del mod">
          <ac:chgData name="Tomotaka Kuroda" userId="6ccceea8bc0bd054" providerId="LiveId" clId="{C7C2A3F9-D693-4131-B9FA-BDDE52DE7EB7}" dt="2024-06-28T10:50:38.555" v="4857" actId="478"/>
          <ac:picMkLst>
            <pc:docMk/>
            <pc:sldMk cId="3484216147" sldId="314"/>
            <ac:picMk id="4116" creationId="{973AD969-8667-D4F5-D176-BCB5294B5568}"/>
          </ac:picMkLst>
        </pc:picChg>
        <pc:picChg chg="add del mod">
          <ac:chgData name="Tomotaka Kuroda" userId="6ccceea8bc0bd054" providerId="LiveId" clId="{C7C2A3F9-D693-4131-B9FA-BDDE52DE7EB7}" dt="2024-06-28T10:52:01.085" v="4875" actId="478"/>
          <ac:picMkLst>
            <pc:docMk/>
            <pc:sldMk cId="3484216147" sldId="314"/>
            <ac:picMk id="5122" creationId="{2E279933-C845-4512-2FB2-068B16D51C0E}"/>
          </ac:picMkLst>
        </pc:picChg>
        <pc:picChg chg="add del mod">
          <ac:chgData name="Tomotaka Kuroda" userId="6ccceea8bc0bd054" providerId="LiveId" clId="{C7C2A3F9-D693-4131-B9FA-BDDE52DE7EB7}" dt="2024-06-28T11:23:53.538" v="4981" actId="478"/>
          <ac:picMkLst>
            <pc:docMk/>
            <pc:sldMk cId="3484216147" sldId="314"/>
            <ac:picMk id="5124" creationId="{B520C7AD-5ABD-5340-4586-C9831414A13D}"/>
          </ac:picMkLst>
        </pc:picChg>
        <pc:picChg chg="add mod">
          <ac:chgData name="Tomotaka Kuroda" userId="6ccceea8bc0bd054" providerId="LiveId" clId="{C7C2A3F9-D693-4131-B9FA-BDDE52DE7EB7}" dt="2024-06-28T11:24:40.671" v="4982"/>
          <ac:picMkLst>
            <pc:docMk/>
            <pc:sldMk cId="3484216147" sldId="314"/>
            <ac:picMk id="5126" creationId="{0BDB7F2E-7836-A73F-255F-0DCAD3685265}"/>
          </ac:picMkLst>
        </pc:picChg>
        <pc:picChg chg="add mod">
          <ac:chgData name="Tomotaka Kuroda" userId="6ccceea8bc0bd054" providerId="LiveId" clId="{C7C2A3F9-D693-4131-B9FA-BDDE52DE7EB7}" dt="2024-06-28T11:25:22.644" v="4986" actId="1076"/>
          <ac:picMkLst>
            <pc:docMk/>
            <pc:sldMk cId="3484216147" sldId="314"/>
            <ac:picMk id="5128" creationId="{823998CD-F1DA-D570-7FA6-2DB14BC56DAD}"/>
          </ac:picMkLst>
        </pc:picChg>
        <pc:picChg chg="add del mod">
          <ac:chgData name="Tomotaka Kuroda" userId="6ccceea8bc0bd054" providerId="LiveId" clId="{C7C2A3F9-D693-4131-B9FA-BDDE52DE7EB7}" dt="2024-06-28T11:27:00.009" v="4999" actId="478"/>
          <ac:picMkLst>
            <pc:docMk/>
            <pc:sldMk cId="3484216147" sldId="314"/>
            <ac:picMk id="5130" creationId="{F6CEC2B0-B3F0-26C9-A225-5060692F87E9}"/>
          </ac:picMkLst>
        </pc:picChg>
        <pc:picChg chg="add mod">
          <ac:chgData name="Tomotaka Kuroda" userId="6ccceea8bc0bd054" providerId="LiveId" clId="{C7C2A3F9-D693-4131-B9FA-BDDE52DE7EB7}" dt="2024-06-28T11:28:02.367" v="5010" actId="1076"/>
          <ac:picMkLst>
            <pc:docMk/>
            <pc:sldMk cId="3484216147" sldId="314"/>
            <ac:picMk id="5132" creationId="{84B9BC04-5A90-7D0E-F1F5-88FBB8484EFA}"/>
          </ac:picMkLst>
        </pc:picChg>
        <pc:picChg chg="add mod">
          <ac:chgData name="Tomotaka Kuroda" userId="6ccceea8bc0bd054" providerId="LiveId" clId="{C7C2A3F9-D693-4131-B9FA-BDDE52DE7EB7}" dt="2024-06-28T11:29:01.734" v="5017" actId="1076"/>
          <ac:picMkLst>
            <pc:docMk/>
            <pc:sldMk cId="3484216147" sldId="314"/>
            <ac:picMk id="5134" creationId="{F0871FB4-6CA3-FB0F-9C60-FF4B215CCB08}"/>
          </ac:picMkLst>
        </pc:picChg>
        <pc:picChg chg="del">
          <ac:chgData name="Tomotaka Kuroda" userId="6ccceea8bc0bd054" providerId="LiveId" clId="{C7C2A3F9-D693-4131-B9FA-BDDE52DE7EB7}" dt="2024-06-28T08:09:14.415" v="3692" actId="478"/>
          <ac:picMkLst>
            <pc:docMk/>
            <pc:sldMk cId="3484216147" sldId="314"/>
            <ac:picMk id="6150" creationId="{16219749-1E95-51F2-4D34-D5D171B43C1C}"/>
          </ac:picMkLst>
        </pc:picChg>
        <pc:picChg chg="add del mod">
          <ac:chgData name="Tomotaka Kuroda" userId="6ccceea8bc0bd054" providerId="LiveId" clId="{C7C2A3F9-D693-4131-B9FA-BDDE52DE7EB7}" dt="2024-06-28T10:50:58.505" v="4864" actId="478"/>
          <ac:picMkLst>
            <pc:docMk/>
            <pc:sldMk cId="3484216147" sldId="314"/>
            <ac:picMk id="11280" creationId="{802719F5-BBE0-5904-3536-DEB7D2B3493F}"/>
          </ac:picMkLst>
        </pc:picChg>
        <pc:picChg chg="add mod">
          <ac:chgData name="Tomotaka Kuroda" userId="6ccceea8bc0bd054" providerId="LiveId" clId="{C7C2A3F9-D693-4131-B9FA-BDDE52DE7EB7}" dt="2024-06-28T12:03:58.316" v="5307" actId="1076"/>
          <ac:picMkLst>
            <pc:docMk/>
            <pc:sldMk cId="3484216147" sldId="314"/>
            <ac:picMk id="11282" creationId="{6967EAC0-E3AD-E0F6-AB08-31DF3C552541}"/>
          </ac:picMkLst>
        </pc:picChg>
        <pc:picChg chg="mod">
          <ac:chgData name="Tomotaka Kuroda" userId="6ccceea8bc0bd054" providerId="LiveId" clId="{C7C2A3F9-D693-4131-B9FA-BDDE52DE7EB7}" dt="2024-06-28T10:36:11.976" v="4690" actId="1076"/>
          <ac:picMkLst>
            <pc:docMk/>
            <pc:sldMk cId="3484216147" sldId="314"/>
            <ac:picMk id="11283" creationId="{5B5C0DB7-D139-FD72-E1A8-87DBF7676E6A}"/>
          </ac:picMkLst>
        </pc:picChg>
        <pc:picChg chg="mod">
          <ac:chgData name="Tomotaka Kuroda" userId="6ccceea8bc0bd054" providerId="LiveId" clId="{C7C2A3F9-D693-4131-B9FA-BDDE52DE7EB7}" dt="2024-06-28T12:03:52.534" v="5305" actId="14100"/>
          <ac:picMkLst>
            <pc:docMk/>
            <pc:sldMk cId="3484216147" sldId="314"/>
            <ac:picMk id="11292" creationId="{94B7B1C3-328E-2923-0BD7-925B7B249F1C}"/>
          </ac:picMkLst>
        </pc:pic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2" creationId="{0D97E4AA-A230-52A2-1113-2D054ECAB4F2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3" creationId="{91DBFB43-72D5-D545-94D7-9223D19CC169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8" creationId="{D904018B-4792-C4F5-6FE6-27D153A2F08A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12" creationId="{CA3CC99E-C790-4055-B4CF-9E513BBF76DF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13" creationId="{FE413986-6EA9-827C-6AC4-D4957246B0E3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14" creationId="{80009A52-04E7-4A4D-706F-F06B1CF228C8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16" creationId="{27C7919C-13DA-7485-E63A-324148B8517B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20" creationId="{CDAA0F56-E0F9-F724-0DE1-BFE11D1E31CE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25" creationId="{2ADDE998-2061-5137-0F82-55B816DA2E68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32" creationId="{4BE42CE9-BFB5-6CC3-717D-B735DF9A1B37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33" creationId="{BE622DE8-2E8A-710E-5E7A-F654713EC8CC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34" creationId="{DB1412A7-B639-CB64-AF3A-844A0C0A6F76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38" creationId="{921430E4-14F5-5108-E2DD-11E8315CADF2}"/>
          </ac:cxnSpMkLst>
        </pc:cxnChg>
        <pc:cxnChg chg="add mod">
          <ac:chgData name="Tomotaka Kuroda" userId="6ccceea8bc0bd054" providerId="LiveId" clId="{C7C2A3F9-D693-4131-B9FA-BDDE52DE7EB7}" dt="2024-06-28T10:43:52.454" v="4776" actId="208"/>
          <ac:cxnSpMkLst>
            <pc:docMk/>
            <pc:sldMk cId="3484216147" sldId="314"/>
            <ac:cxnSpMk id="40" creationId="{E933D37F-7337-6657-739F-6657B1D398C3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45" creationId="{1C7F99DB-E3BD-ED09-D416-9EDDA4CD0F38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48" creationId="{B3F54149-BCF9-93D8-08A1-EE6508623205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49" creationId="{4B599087-0F47-2EBC-EEC7-8A161BB48064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53" creationId="{A3A4763B-83F2-446C-B536-A589E1341C04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54" creationId="{1DA02BF9-9C9E-D4BB-DABC-944DAAEC9D59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11289" creationId="{D8D6908D-CFA4-5C22-3FF8-9503B6369868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11290" creationId="{DD7EB871-0C27-A3F3-6737-25869D6C4721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11294" creationId="{CB14E75E-19AF-8BF7-EA56-7DEA56BC4B1B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11295" creationId="{BC49BBC0-C69D-5EB1-FE10-221D141D2A00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11297" creationId="{7A9BC5C5-429E-1149-3C91-6CCCC233D9BA}"/>
          </ac:cxnSpMkLst>
        </pc:cxnChg>
        <pc:cxnChg chg="mod">
          <ac:chgData name="Tomotaka Kuroda" userId="6ccceea8bc0bd054" providerId="LiveId" clId="{C7C2A3F9-D693-4131-B9FA-BDDE52DE7EB7}" dt="2024-06-28T10:36:11.976" v="4690" actId="1076"/>
          <ac:cxnSpMkLst>
            <pc:docMk/>
            <pc:sldMk cId="3484216147" sldId="314"/>
            <ac:cxnSpMk id="11298" creationId="{A1A40936-207C-4D00-231C-2643D121B025}"/>
          </ac:cxnSpMkLst>
        </pc:cxnChg>
        <pc:cxnChg chg="mod">
          <ac:chgData name="Tomotaka Kuroda" userId="6ccceea8bc0bd054" providerId="LiveId" clId="{C7C2A3F9-D693-4131-B9FA-BDDE52DE7EB7}" dt="2024-06-28T10:47:25.478" v="4810" actId="1076"/>
          <ac:cxnSpMkLst>
            <pc:docMk/>
            <pc:sldMk cId="3484216147" sldId="314"/>
            <ac:cxnSpMk id="11300" creationId="{910C891A-7DB6-C119-3316-995971A39A40}"/>
          </ac:cxnSpMkLst>
        </pc:cxnChg>
        <pc:cxnChg chg="mod">
          <ac:chgData name="Tomotaka Kuroda" userId="6ccceea8bc0bd054" providerId="LiveId" clId="{C7C2A3F9-D693-4131-B9FA-BDDE52DE7EB7}" dt="2024-06-28T10:47:25.478" v="4810" actId="1076"/>
          <ac:cxnSpMkLst>
            <pc:docMk/>
            <pc:sldMk cId="3484216147" sldId="314"/>
            <ac:cxnSpMk id="11301" creationId="{0DEC19BA-CC25-D2C0-E7DD-0EF573795DCE}"/>
          </ac:cxnSpMkLst>
        </pc:cxnChg>
        <pc:cxnChg chg="mod">
          <ac:chgData name="Tomotaka Kuroda" userId="6ccceea8bc0bd054" providerId="LiveId" clId="{C7C2A3F9-D693-4131-B9FA-BDDE52DE7EB7}" dt="2024-06-28T10:47:25.478" v="4810" actId="1076"/>
          <ac:cxnSpMkLst>
            <pc:docMk/>
            <pc:sldMk cId="3484216147" sldId="314"/>
            <ac:cxnSpMk id="11302" creationId="{4F341898-DA05-71D0-D3A3-37E96799D618}"/>
          </ac:cxnSpMkLst>
        </pc:cxnChg>
        <pc:cxnChg chg="add mod">
          <ac:chgData name="Tomotaka Kuroda" userId="6ccceea8bc0bd054" providerId="LiveId" clId="{C7C2A3F9-D693-4131-B9FA-BDDE52DE7EB7}" dt="2024-06-28T10:57:44.864" v="4938" actId="1076"/>
          <ac:cxnSpMkLst>
            <pc:docMk/>
            <pc:sldMk cId="3484216147" sldId="314"/>
            <ac:cxnSpMk id="11310" creationId="{63B663F2-689B-4CB6-8162-6CEFCACFC0F1}"/>
          </ac:cxnSpMkLst>
        </pc:cxnChg>
        <pc:cxnChg chg="add mod">
          <ac:chgData name="Tomotaka Kuroda" userId="6ccceea8bc0bd054" providerId="LiveId" clId="{C7C2A3F9-D693-4131-B9FA-BDDE52DE7EB7}" dt="2024-06-28T11:29:59.817" v="5122" actId="1037"/>
          <ac:cxnSpMkLst>
            <pc:docMk/>
            <pc:sldMk cId="3484216147" sldId="314"/>
            <ac:cxnSpMk id="11311" creationId="{85650DF6-58BD-11C3-1E79-D61D44F53476}"/>
          </ac:cxnSpMkLst>
        </pc:cxnChg>
      </pc:sldChg>
      <pc:sldChg chg="addSp delSp modSp mod ord addAnim delAnim modAnim">
        <pc:chgData name="Tomotaka Kuroda" userId="6ccceea8bc0bd054" providerId="LiveId" clId="{C7C2A3F9-D693-4131-B9FA-BDDE52DE7EB7}" dt="2024-06-29T03:36:47.749" v="7434" actId="20577"/>
        <pc:sldMkLst>
          <pc:docMk/>
          <pc:sldMk cId="1795799676" sldId="315"/>
        </pc:sldMkLst>
        <pc:spChg chg="add mod">
          <ac:chgData name="Tomotaka Kuroda" userId="6ccceea8bc0bd054" providerId="LiveId" clId="{C7C2A3F9-D693-4131-B9FA-BDDE52DE7EB7}" dt="2024-06-29T03:36:47.749" v="7434" actId="20577"/>
          <ac:spMkLst>
            <pc:docMk/>
            <pc:sldMk cId="1795799676" sldId="315"/>
            <ac:spMk id="2" creationId="{C3451028-7C1C-703B-ADAF-57172C92EB10}"/>
          </ac:spMkLst>
        </pc:spChg>
        <pc:spChg chg="mod">
          <ac:chgData name="Tomotaka Kuroda" userId="6ccceea8bc0bd054" providerId="LiveId" clId="{C7C2A3F9-D693-4131-B9FA-BDDE52DE7EB7}" dt="2024-06-28T08:55:04.595" v="4280" actId="1076"/>
          <ac:spMkLst>
            <pc:docMk/>
            <pc:sldMk cId="1795799676" sldId="315"/>
            <ac:spMk id="3" creationId="{C60A356B-0083-ECF6-B78D-0C0ED0E7C971}"/>
          </ac:spMkLst>
        </pc:spChg>
        <pc:spChg chg="mod">
          <ac:chgData name="Tomotaka Kuroda" userId="6ccceea8bc0bd054" providerId="LiveId" clId="{C7C2A3F9-D693-4131-B9FA-BDDE52DE7EB7}" dt="2024-06-28T08:15:32.381" v="3913" actId="1076"/>
          <ac:spMkLst>
            <pc:docMk/>
            <pc:sldMk cId="1795799676" sldId="315"/>
            <ac:spMk id="5" creationId="{AC2C3187-9F05-1AD3-BCEB-E2903B9097CE}"/>
          </ac:spMkLst>
        </pc:spChg>
        <pc:spChg chg="mod">
          <ac:chgData name="Tomotaka Kuroda" userId="6ccceea8bc0bd054" providerId="LiveId" clId="{C7C2A3F9-D693-4131-B9FA-BDDE52DE7EB7}" dt="2024-06-28T08:55:04.595" v="4280" actId="1076"/>
          <ac:spMkLst>
            <pc:docMk/>
            <pc:sldMk cId="1795799676" sldId="315"/>
            <ac:spMk id="6" creationId="{89615F02-2CE7-52A4-B83A-2D67D484A84B}"/>
          </ac:spMkLst>
        </pc:spChg>
        <pc:spChg chg="mod">
          <ac:chgData name="Tomotaka Kuroda" userId="6ccceea8bc0bd054" providerId="LiveId" clId="{C7C2A3F9-D693-4131-B9FA-BDDE52DE7EB7}" dt="2024-06-28T08:55:04.595" v="4280" actId="1076"/>
          <ac:spMkLst>
            <pc:docMk/>
            <pc:sldMk cId="1795799676" sldId="315"/>
            <ac:spMk id="7" creationId="{DC45B641-ECDF-5119-BA17-49783B09D604}"/>
          </ac:spMkLst>
        </pc:spChg>
        <pc:spChg chg="mod">
          <ac:chgData name="Tomotaka Kuroda" userId="6ccceea8bc0bd054" providerId="LiveId" clId="{C7C2A3F9-D693-4131-B9FA-BDDE52DE7EB7}" dt="2024-06-28T08:55:04.595" v="4280" actId="1076"/>
          <ac:spMkLst>
            <pc:docMk/>
            <pc:sldMk cId="1795799676" sldId="315"/>
            <ac:spMk id="9" creationId="{DCAFECAE-2347-BF25-389A-B9851254DBF5}"/>
          </ac:spMkLst>
        </pc:spChg>
        <pc:spChg chg="mod">
          <ac:chgData name="Tomotaka Kuroda" userId="6ccceea8bc0bd054" providerId="LiveId" clId="{C7C2A3F9-D693-4131-B9FA-BDDE52DE7EB7}" dt="2024-06-28T08:55:04.595" v="4280" actId="1076"/>
          <ac:spMkLst>
            <pc:docMk/>
            <pc:sldMk cId="1795799676" sldId="315"/>
            <ac:spMk id="10" creationId="{739E6680-F882-63F2-AA03-FA58627C89E5}"/>
          </ac:spMkLst>
        </pc:spChg>
        <pc:spChg chg="add mod">
          <ac:chgData name="Tomotaka Kuroda" userId="6ccceea8bc0bd054" providerId="LiveId" clId="{C7C2A3F9-D693-4131-B9FA-BDDE52DE7EB7}" dt="2024-06-28T08:42:52.851" v="4223" actId="1076"/>
          <ac:spMkLst>
            <pc:docMk/>
            <pc:sldMk cId="1795799676" sldId="315"/>
            <ac:spMk id="12" creationId="{82CFA940-D137-4400-F02A-291A4F917CFB}"/>
          </ac:spMkLst>
        </pc:spChg>
        <pc:spChg chg="add mod">
          <ac:chgData name="Tomotaka Kuroda" userId="6ccceea8bc0bd054" providerId="LiveId" clId="{C7C2A3F9-D693-4131-B9FA-BDDE52DE7EB7}" dt="2024-06-28T08:43:24.475" v="4229" actId="1076"/>
          <ac:spMkLst>
            <pc:docMk/>
            <pc:sldMk cId="1795799676" sldId="315"/>
            <ac:spMk id="13" creationId="{C0FEA716-6F60-30AC-354F-24EF0255C37D}"/>
          </ac:spMkLst>
        </pc:spChg>
        <pc:spChg chg="add del mod">
          <ac:chgData name="Tomotaka Kuroda" userId="6ccceea8bc0bd054" providerId="LiveId" clId="{C7C2A3F9-D693-4131-B9FA-BDDE52DE7EB7}" dt="2024-06-28T08:15:10.190" v="3902" actId="478"/>
          <ac:spMkLst>
            <pc:docMk/>
            <pc:sldMk cId="1795799676" sldId="315"/>
            <ac:spMk id="14" creationId="{A8E9826E-D91E-A205-38DF-8F1EF8C85B2A}"/>
          </ac:spMkLst>
        </pc:spChg>
        <pc:spChg chg="add mod">
          <ac:chgData name="Tomotaka Kuroda" userId="6ccceea8bc0bd054" providerId="LiveId" clId="{C7C2A3F9-D693-4131-B9FA-BDDE52DE7EB7}" dt="2024-06-28T08:42:04.315" v="4216" actId="1076"/>
          <ac:spMkLst>
            <pc:docMk/>
            <pc:sldMk cId="1795799676" sldId="315"/>
            <ac:spMk id="15" creationId="{255A3999-B3EA-05C6-4E2D-DE33352DC383}"/>
          </ac:spMkLst>
        </pc:spChg>
        <pc:spChg chg="mod">
          <ac:chgData name="Tomotaka Kuroda" userId="6ccceea8bc0bd054" providerId="LiveId" clId="{C7C2A3F9-D693-4131-B9FA-BDDE52DE7EB7}" dt="2024-06-28T08:55:04.595" v="4280" actId="1076"/>
          <ac:spMkLst>
            <pc:docMk/>
            <pc:sldMk cId="1795799676" sldId="315"/>
            <ac:spMk id="17" creationId="{9C62CCCF-BB07-2E15-7122-0FFF907B07A0}"/>
          </ac:spMkLst>
        </pc:spChg>
        <pc:spChg chg="mod">
          <ac:chgData name="Tomotaka Kuroda" userId="6ccceea8bc0bd054" providerId="LiveId" clId="{C7C2A3F9-D693-4131-B9FA-BDDE52DE7EB7}" dt="2024-06-28T08:55:04.595" v="4280" actId="1076"/>
          <ac:spMkLst>
            <pc:docMk/>
            <pc:sldMk cId="1795799676" sldId="315"/>
            <ac:spMk id="18" creationId="{D0643C83-86B1-4DD2-A93C-F896594B1E7A}"/>
          </ac:spMkLst>
        </pc:spChg>
        <pc:spChg chg="add del mod">
          <ac:chgData name="Tomotaka Kuroda" userId="6ccceea8bc0bd054" providerId="LiveId" clId="{C7C2A3F9-D693-4131-B9FA-BDDE52DE7EB7}" dt="2024-06-28T08:33:24.433" v="4120" actId="478"/>
          <ac:spMkLst>
            <pc:docMk/>
            <pc:sldMk cId="1795799676" sldId="315"/>
            <ac:spMk id="19" creationId="{24378946-E512-99AA-089D-8775E5B89D6B}"/>
          </ac:spMkLst>
        </pc:spChg>
        <pc:spChg chg="add del mod">
          <ac:chgData name="Tomotaka Kuroda" userId="6ccceea8bc0bd054" providerId="LiveId" clId="{C7C2A3F9-D693-4131-B9FA-BDDE52DE7EB7}" dt="2024-06-28T08:33:25.707" v="4121" actId="478"/>
          <ac:spMkLst>
            <pc:docMk/>
            <pc:sldMk cId="1795799676" sldId="315"/>
            <ac:spMk id="20" creationId="{640BA824-829E-2355-D907-5F858B80F87E}"/>
          </ac:spMkLst>
        </pc:spChg>
        <pc:spChg chg="del">
          <ac:chgData name="Tomotaka Kuroda" userId="6ccceea8bc0bd054" providerId="LiveId" clId="{C7C2A3F9-D693-4131-B9FA-BDDE52DE7EB7}" dt="2024-06-28T08:12:35.318" v="3811" actId="478"/>
          <ac:spMkLst>
            <pc:docMk/>
            <pc:sldMk cId="1795799676" sldId="315"/>
            <ac:spMk id="21" creationId="{ED475FFF-5FB2-6EB9-8012-C994F87E0245}"/>
          </ac:spMkLst>
        </pc:spChg>
        <pc:spChg chg="del">
          <ac:chgData name="Tomotaka Kuroda" userId="6ccceea8bc0bd054" providerId="LiveId" clId="{C7C2A3F9-D693-4131-B9FA-BDDE52DE7EB7}" dt="2024-06-28T08:12:33.359" v="3809" actId="478"/>
          <ac:spMkLst>
            <pc:docMk/>
            <pc:sldMk cId="1795799676" sldId="315"/>
            <ac:spMk id="22" creationId="{3901C7F6-4064-3C65-C1B8-E34E65622EC4}"/>
          </ac:spMkLst>
        </pc:spChg>
        <pc:spChg chg="mod">
          <ac:chgData name="Tomotaka Kuroda" userId="6ccceea8bc0bd054" providerId="LiveId" clId="{C7C2A3F9-D693-4131-B9FA-BDDE52DE7EB7}" dt="2024-06-28T07:55:40.427" v="3601" actId="20577"/>
          <ac:spMkLst>
            <pc:docMk/>
            <pc:sldMk cId="1795799676" sldId="315"/>
            <ac:spMk id="23" creationId="{B94A0DF5-F0AC-7D66-6AB7-AFA2C6DD8D4B}"/>
          </ac:spMkLst>
        </pc:spChg>
        <pc:spChg chg="mod">
          <ac:chgData name="Tomotaka Kuroda" userId="6ccceea8bc0bd054" providerId="LiveId" clId="{C7C2A3F9-D693-4131-B9FA-BDDE52DE7EB7}" dt="2024-06-28T08:55:04.595" v="4280" actId="1076"/>
          <ac:spMkLst>
            <pc:docMk/>
            <pc:sldMk cId="1795799676" sldId="315"/>
            <ac:spMk id="24" creationId="{AE6A4D31-3F0E-FDFC-1415-C7BA9516D7C3}"/>
          </ac:spMkLst>
        </pc:spChg>
        <pc:spChg chg="add del mod">
          <ac:chgData name="Tomotaka Kuroda" userId="6ccceea8bc0bd054" providerId="LiveId" clId="{C7C2A3F9-D693-4131-B9FA-BDDE52DE7EB7}" dt="2024-06-28T08:16:43.295" v="3934" actId="478"/>
          <ac:spMkLst>
            <pc:docMk/>
            <pc:sldMk cId="1795799676" sldId="315"/>
            <ac:spMk id="26" creationId="{CCD73010-7213-44B5-F5A8-A5ABC60D3DBB}"/>
          </ac:spMkLst>
        </pc:spChg>
        <pc:spChg chg="mod">
          <ac:chgData name="Tomotaka Kuroda" userId="6ccceea8bc0bd054" providerId="LiveId" clId="{C7C2A3F9-D693-4131-B9FA-BDDE52DE7EB7}" dt="2024-06-28T11:39:06.020" v="5125" actId="1076"/>
          <ac:spMkLst>
            <pc:docMk/>
            <pc:sldMk cId="1795799676" sldId="315"/>
            <ac:spMk id="27" creationId="{13301295-9943-A957-673F-19665F9AECC7}"/>
          </ac:spMkLst>
        </pc:spChg>
        <pc:spChg chg="add mod">
          <ac:chgData name="Tomotaka Kuroda" userId="6ccceea8bc0bd054" providerId="LiveId" clId="{C7C2A3F9-D693-4131-B9FA-BDDE52DE7EB7}" dt="2024-06-28T08:17:09.520" v="3938" actId="1076"/>
          <ac:spMkLst>
            <pc:docMk/>
            <pc:sldMk cId="1795799676" sldId="315"/>
            <ac:spMk id="28" creationId="{EAC17526-F27B-80AA-BA97-C73C087C4EF1}"/>
          </ac:spMkLst>
        </pc:spChg>
        <pc:spChg chg="add mod">
          <ac:chgData name="Tomotaka Kuroda" userId="6ccceea8bc0bd054" providerId="LiveId" clId="{C7C2A3F9-D693-4131-B9FA-BDDE52DE7EB7}" dt="2024-06-28T08:17:09.520" v="3938" actId="1076"/>
          <ac:spMkLst>
            <pc:docMk/>
            <pc:sldMk cId="1795799676" sldId="315"/>
            <ac:spMk id="29" creationId="{7A8A1EE7-7CFA-3583-63E4-F9BC03CE1F55}"/>
          </ac:spMkLst>
        </pc:spChg>
        <pc:spChg chg="add mod ord">
          <ac:chgData name="Tomotaka Kuroda" userId="6ccceea8bc0bd054" providerId="LiveId" clId="{C7C2A3F9-D693-4131-B9FA-BDDE52DE7EB7}" dt="2024-06-28T08:42:24.218" v="4220" actId="1076"/>
          <ac:spMkLst>
            <pc:docMk/>
            <pc:sldMk cId="1795799676" sldId="315"/>
            <ac:spMk id="30" creationId="{3B08B4F3-8D17-DDBF-139E-95173265F1C8}"/>
          </ac:spMkLst>
        </pc:spChg>
        <pc:spChg chg="del">
          <ac:chgData name="Tomotaka Kuroda" userId="6ccceea8bc0bd054" providerId="LiveId" clId="{C7C2A3F9-D693-4131-B9FA-BDDE52DE7EB7}" dt="2024-06-28T08:12:34.698" v="3810" actId="478"/>
          <ac:spMkLst>
            <pc:docMk/>
            <pc:sldMk cId="1795799676" sldId="315"/>
            <ac:spMk id="31" creationId="{3D27FE80-C117-809B-CF66-A88CFC2269DC}"/>
          </ac:spMkLst>
        </pc:spChg>
        <pc:spChg chg="add mod ord">
          <ac:chgData name="Tomotaka Kuroda" userId="6ccceea8bc0bd054" providerId="LiveId" clId="{C7C2A3F9-D693-4131-B9FA-BDDE52DE7EB7}" dt="2024-06-28T08:42:09.747" v="4217" actId="14100"/>
          <ac:spMkLst>
            <pc:docMk/>
            <pc:sldMk cId="1795799676" sldId="315"/>
            <ac:spMk id="32" creationId="{DAD96092-2983-BACD-D217-9B0A1029C4E8}"/>
          </ac:spMkLst>
        </pc:spChg>
        <pc:spChg chg="add mod">
          <ac:chgData name="Tomotaka Kuroda" userId="6ccceea8bc0bd054" providerId="LiveId" clId="{C7C2A3F9-D693-4131-B9FA-BDDE52DE7EB7}" dt="2024-06-28T08:43:11.207" v="4225" actId="14100"/>
          <ac:spMkLst>
            <pc:docMk/>
            <pc:sldMk cId="1795799676" sldId="315"/>
            <ac:spMk id="34" creationId="{53CC4A43-7F87-8147-4DDD-767662495121}"/>
          </ac:spMkLst>
        </pc:spChg>
        <pc:spChg chg="add mod">
          <ac:chgData name="Tomotaka Kuroda" userId="6ccceea8bc0bd054" providerId="LiveId" clId="{C7C2A3F9-D693-4131-B9FA-BDDE52DE7EB7}" dt="2024-06-28T08:46:00.543" v="4278" actId="313"/>
          <ac:spMkLst>
            <pc:docMk/>
            <pc:sldMk cId="1795799676" sldId="315"/>
            <ac:spMk id="35" creationId="{AADB1C33-DA6B-B08D-33C2-9BD5259AE26A}"/>
          </ac:spMkLst>
        </pc:spChg>
        <pc:spChg chg="add del mod">
          <ac:chgData name="Tomotaka Kuroda" userId="6ccceea8bc0bd054" providerId="LiveId" clId="{C7C2A3F9-D693-4131-B9FA-BDDE52DE7EB7}" dt="2024-06-28T09:05:17.382" v="4457" actId="478"/>
          <ac:spMkLst>
            <pc:docMk/>
            <pc:sldMk cId="1795799676" sldId="315"/>
            <ac:spMk id="36" creationId="{52F1220A-2416-794B-52CB-7DC5AB5BAFA9}"/>
          </ac:spMkLst>
        </pc:spChg>
        <pc:spChg chg="add del mod">
          <ac:chgData name="Tomotaka Kuroda" userId="6ccceea8bc0bd054" providerId="LiveId" clId="{C7C2A3F9-D693-4131-B9FA-BDDE52DE7EB7}" dt="2024-06-28T11:41:15.036" v="5140" actId="478"/>
          <ac:spMkLst>
            <pc:docMk/>
            <pc:sldMk cId="1795799676" sldId="315"/>
            <ac:spMk id="37" creationId="{2052C61F-13C8-FC98-F3B0-4AB9AFC51D76}"/>
          </ac:spMkLst>
        </pc:spChg>
        <pc:spChg chg="add mod">
          <ac:chgData name="Tomotaka Kuroda" userId="6ccceea8bc0bd054" providerId="LiveId" clId="{C7C2A3F9-D693-4131-B9FA-BDDE52DE7EB7}" dt="2024-06-28T12:03:08.253" v="5301" actId="1076"/>
          <ac:spMkLst>
            <pc:docMk/>
            <pc:sldMk cId="1795799676" sldId="315"/>
            <ac:spMk id="38" creationId="{DEA90BCD-ADE3-1212-9988-C054DD87C493}"/>
          </ac:spMkLst>
        </pc:spChg>
        <pc:spChg chg="del mod">
          <ac:chgData name="Tomotaka Kuroda" userId="6ccceea8bc0bd054" providerId="LiveId" clId="{C7C2A3F9-D693-4131-B9FA-BDDE52DE7EB7}" dt="2024-06-28T08:12:32.185" v="3808" actId="478"/>
          <ac:spMkLst>
            <pc:docMk/>
            <pc:sldMk cId="1795799676" sldId="315"/>
            <ac:spMk id="40" creationId="{213BE895-C0A7-0226-96E8-8AF4964E158A}"/>
          </ac:spMkLst>
        </pc:spChg>
        <pc:spChg chg="del">
          <ac:chgData name="Tomotaka Kuroda" userId="6ccceea8bc0bd054" providerId="LiveId" clId="{C7C2A3F9-D693-4131-B9FA-BDDE52DE7EB7}" dt="2024-06-28T08:13:22" v="3856" actId="478"/>
          <ac:spMkLst>
            <pc:docMk/>
            <pc:sldMk cId="1795799676" sldId="315"/>
            <ac:spMk id="42" creationId="{008126D8-9BAF-BFC7-E628-5812A5C1684F}"/>
          </ac:spMkLst>
        </pc:spChg>
        <pc:spChg chg="del">
          <ac:chgData name="Tomotaka Kuroda" userId="6ccceea8bc0bd054" providerId="LiveId" clId="{C7C2A3F9-D693-4131-B9FA-BDDE52DE7EB7}" dt="2024-06-28T08:13:19.134" v="3855" actId="478"/>
          <ac:spMkLst>
            <pc:docMk/>
            <pc:sldMk cId="1795799676" sldId="315"/>
            <ac:spMk id="43" creationId="{6CB1305D-4536-857E-A312-0CFC23E4F154}"/>
          </ac:spMkLst>
        </pc:spChg>
        <pc:spChg chg="add mod">
          <ac:chgData name="Tomotaka Kuroda" userId="6ccceea8bc0bd054" providerId="LiveId" clId="{C7C2A3F9-D693-4131-B9FA-BDDE52DE7EB7}" dt="2024-06-28T14:55:05.860" v="6494" actId="1076"/>
          <ac:spMkLst>
            <pc:docMk/>
            <pc:sldMk cId="1795799676" sldId="315"/>
            <ac:spMk id="45" creationId="{528C0766-8EF7-9243-65AC-E1A0A9C854E5}"/>
          </ac:spMkLst>
        </pc:spChg>
        <pc:spChg chg="mod">
          <ac:chgData name="Tomotaka Kuroda" userId="6ccceea8bc0bd054" providerId="LiveId" clId="{C7C2A3F9-D693-4131-B9FA-BDDE52DE7EB7}" dt="2024-06-28T13:10:20.465" v="5459" actId="20577"/>
          <ac:spMkLst>
            <pc:docMk/>
            <pc:sldMk cId="1795799676" sldId="315"/>
            <ac:spMk id="46" creationId="{D576CB18-2714-311F-F109-53095C018564}"/>
          </ac:spMkLst>
        </pc:spChg>
        <pc:spChg chg="add del mod topLvl">
          <ac:chgData name="Tomotaka Kuroda" userId="6ccceea8bc0bd054" providerId="LiveId" clId="{C7C2A3F9-D693-4131-B9FA-BDDE52DE7EB7}" dt="2024-06-28T11:21:02.052" v="4976" actId="1076"/>
          <ac:spMkLst>
            <pc:docMk/>
            <pc:sldMk cId="1795799676" sldId="315"/>
            <ac:spMk id="50" creationId="{79BDEB81-7C8D-3C90-5268-AA2AB673DD37}"/>
          </ac:spMkLst>
        </pc:spChg>
        <pc:spChg chg="mod">
          <ac:chgData name="Tomotaka Kuroda" userId="6ccceea8bc0bd054" providerId="LiveId" clId="{C7C2A3F9-D693-4131-B9FA-BDDE52DE7EB7}" dt="2024-06-28T11:21:02.052" v="4976" actId="1076"/>
          <ac:spMkLst>
            <pc:docMk/>
            <pc:sldMk cId="1795799676" sldId="315"/>
            <ac:spMk id="52" creationId="{74521E90-43CD-B838-EA31-DAAF718DC341}"/>
          </ac:spMkLst>
        </pc:spChg>
        <pc:spChg chg="add del mod topLvl">
          <ac:chgData name="Tomotaka Kuroda" userId="6ccceea8bc0bd054" providerId="LiveId" clId="{C7C2A3F9-D693-4131-B9FA-BDDE52DE7EB7}" dt="2024-06-28T11:21:01" v="4974" actId="1076"/>
          <ac:spMkLst>
            <pc:docMk/>
            <pc:sldMk cId="1795799676" sldId="315"/>
            <ac:spMk id="55" creationId="{3431EC43-B6ED-836B-C9F8-2F9BD7E44554}"/>
          </ac:spMkLst>
        </pc:spChg>
        <pc:spChg chg="mod">
          <ac:chgData name="Tomotaka Kuroda" userId="6ccceea8bc0bd054" providerId="LiveId" clId="{C7C2A3F9-D693-4131-B9FA-BDDE52DE7EB7}" dt="2024-06-28T11:21:01" v="4974" actId="1076"/>
          <ac:spMkLst>
            <pc:docMk/>
            <pc:sldMk cId="1795799676" sldId="315"/>
            <ac:spMk id="57" creationId="{3C64B7C4-84F6-C313-D06D-A10F9E96A387}"/>
          </ac:spMkLst>
        </pc:spChg>
        <pc:spChg chg="add mod ord">
          <ac:chgData name="Tomotaka Kuroda" userId="6ccceea8bc0bd054" providerId="LiveId" clId="{C7C2A3F9-D693-4131-B9FA-BDDE52DE7EB7}" dt="2024-06-28T11:45:28.518" v="5290" actId="1076"/>
          <ac:spMkLst>
            <pc:docMk/>
            <pc:sldMk cId="1795799676" sldId="315"/>
            <ac:spMk id="59" creationId="{45BC9A3F-1E67-821A-5BB8-A7583269A19A}"/>
          </ac:spMkLst>
        </pc:spChg>
        <pc:grpChg chg="add mod">
          <ac:chgData name="Tomotaka Kuroda" userId="6ccceea8bc0bd054" providerId="LiveId" clId="{C7C2A3F9-D693-4131-B9FA-BDDE52DE7EB7}" dt="2024-06-28T08:42:52.851" v="4223" actId="1076"/>
          <ac:grpSpMkLst>
            <pc:docMk/>
            <pc:sldMk cId="1795799676" sldId="315"/>
            <ac:grpSpMk id="33" creationId="{EA6CC151-240D-2B3D-24F5-1BB948F4E237}"/>
          </ac:grpSpMkLst>
        </pc:grpChg>
        <pc:grpChg chg="del mod">
          <ac:chgData name="Tomotaka Kuroda" userId="6ccceea8bc0bd054" providerId="LiveId" clId="{C7C2A3F9-D693-4131-B9FA-BDDE52DE7EB7}" dt="2024-06-28T13:09:06.125" v="5426" actId="478"/>
          <ac:grpSpMkLst>
            <pc:docMk/>
            <pc:sldMk cId="1795799676" sldId="315"/>
            <ac:grpSpMk id="47" creationId="{21778C5D-6656-3B24-8C92-EDB0EEF3B113}"/>
          </ac:grpSpMkLst>
        </pc:grpChg>
        <pc:grpChg chg="add del mod">
          <ac:chgData name="Tomotaka Kuroda" userId="6ccceea8bc0bd054" providerId="LiveId" clId="{C7C2A3F9-D693-4131-B9FA-BDDE52DE7EB7}" dt="2024-06-28T11:21:02.052" v="4976" actId="1076"/>
          <ac:grpSpMkLst>
            <pc:docMk/>
            <pc:sldMk cId="1795799676" sldId="315"/>
            <ac:grpSpMk id="48" creationId="{96477700-43E4-1985-C3FD-E13DC7AF5271}"/>
          </ac:grpSpMkLst>
        </pc:grpChg>
        <pc:grpChg chg="mod topLvl">
          <ac:chgData name="Tomotaka Kuroda" userId="6ccceea8bc0bd054" providerId="LiveId" clId="{C7C2A3F9-D693-4131-B9FA-BDDE52DE7EB7}" dt="2024-06-28T11:21:02.052" v="4976" actId="1076"/>
          <ac:grpSpMkLst>
            <pc:docMk/>
            <pc:sldMk cId="1795799676" sldId="315"/>
            <ac:grpSpMk id="49" creationId="{8329CD14-04BC-4DC2-4C31-5ABC59BF30E0}"/>
          </ac:grpSpMkLst>
        </pc:grpChg>
        <pc:grpChg chg="add del mod">
          <ac:chgData name="Tomotaka Kuroda" userId="6ccceea8bc0bd054" providerId="LiveId" clId="{C7C2A3F9-D693-4131-B9FA-BDDE52DE7EB7}" dt="2024-06-28T11:21:01" v="4974" actId="1076"/>
          <ac:grpSpMkLst>
            <pc:docMk/>
            <pc:sldMk cId="1795799676" sldId="315"/>
            <ac:grpSpMk id="53" creationId="{05931275-45F4-E0C8-377C-4FCEF2642872}"/>
          </ac:grpSpMkLst>
        </pc:grpChg>
        <pc:grpChg chg="add del mod topLvl">
          <ac:chgData name="Tomotaka Kuroda" userId="6ccceea8bc0bd054" providerId="LiveId" clId="{C7C2A3F9-D693-4131-B9FA-BDDE52DE7EB7}" dt="2024-06-28T11:21:01" v="4974" actId="1076"/>
          <ac:grpSpMkLst>
            <pc:docMk/>
            <pc:sldMk cId="1795799676" sldId="315"/>
            <ac:grpSpMk id="54" creationId="{82FBA081-F136-1162-3D9B-BDD2C7BAF000}"/>
          </ac:grpSpMkLst>
        </pc:grpChg>
        <pc:picChg chg="del">
          <ac:chgData name="Tomotaka Kuroda" userId="6ccceea8bc0bd054" providerId="LiveId" clId="{C7C2A3F9-D693-4131-B9FA-BDDE52DE7EB7}" dt="2024-06-28T07:55:45.226" v="3602" actId="478"/>
          <ac:picMkLst>
            <pc:docMk/>
            <pc:sldMk cId="1795799676" sldId="315"/>
            <ac:picMk id="4" creationId="{EAC5356D-D7F8-C828-D222-DB51A0A7590C}"/>
          </ac:picMkLst>
        </pc:picChg>
        <pc:picChg chg="add mod">
          <ac:chgData name="Tomotaka Kuroda" userId="6ccceea8bc0bd054" providerId="LiveId" clId="{C7C2A3F9-D693-4131-B9FA-BDDE52DE7EB7}" dt="2024-06-28T08:14:52.961" v="3898" actId="1076"/>
          <ac:picMkLst>
            <pc:docMk/>
            <pc:sldMk cId="1795799676" sldId="315"/>
            <ac:picMk id="8" creationId="{63A8989E-1203-FA57-0369-3EC5FBE4BFC0}"/>
          </ac:picMkLst>
        </pc:picChg>
        <pc:picChg chg="add mod">
          <ac:chgData name="Tomotaka Kuroda" userId="6ccceea8bc0bd054" providerId="LiveId" clId="{C7C2A3F9-D693-4131-B9FA-BDDE52DE7EB7}" dt="2024-06-28T08:42:13.841" v="4219" actId="1076"/>
          <ac:picMkLst>
            <pc:docMk/>
            <pc:sldMk cId="1795799676" sldId="315"/>
            <ac:picMk id="16" creationId="{77A0C399-E642-F80B-B757-52B00CC2ADB0}"/>
          </ac:picMkLst>
        </pc:picChg>
        <pc:picChg chg="add del mod">
          <ac:chgData name="Tomotaka Kuroda" userId="6ccceea8bc0bd054" providerId="LiveId" clId="{C7C2A3F9-D693-4131-B9FA-BDDE52DE7EB7}" dt="2024-06-28T08:33:26.251" v="4122" actId="478"/>
          <ac:picMkLst>
            <pc:docMk/>
            <pc:sldMk cId="1795799676" sldId="315"/>
            <ac:picMk id="25" creationId="{91404E06-6628-870A-681A-98DC74042A40}"/>
          </ac:picMkLst>
        </pc:picChg>
        <pc:picChg chg="del">
          <ac:chgData name="Tomotaka Kuroda" userId="6ccceea8bc0bd054" providerId="LiveId" clId="{C7C2A3F9-D693-4131-B9FA-BDDE52DE7EB7}" dt="2024-06-28T08:12:35.869" v="3812" actId="478"/>
          <ac:picMkLst>
            <pc:docMk/>
            <pc:sldMk cId="1795799676" sldId="315"/>
            <ac:picMk id="39" creationId="{8C4DF72A-D059-B448-09F7-C448DCFB3A2E}"/>
          </ac:picMkLst>
        </pc:picChg>
        <pc:picChg chg="mod">
          <ac:chgData name="Tomotaka Kuroda" userId="6ccceea8bc0bd054" providerId="LiveId" clId="{C7C2A3F9-D693-4131-B9FA-BDDE52DE7EB7}" dt="2024-06-28T08:42:52.851" v="4223" actId="1076"/>
          <ac:picMkLst>
            <pc:docMk/>
            <pc:sldMk cId="1795799676" sldId="315"/>
            <ac:picMk id="41" creationId="{73D30A17-7F63-62CF-2D4E-A3D5E9134253}"/>
          </ac:picMkLst>
        </pc:picChg>
        <pc:picChg chg="del mod">
          <ac:chgData name="Tomotaka Kuroda" userId="6ccceea8bc0bd054" providerId="LiveId" clId="{C7C2A3F9-D693-4131-B9FA-BDDE52DE7EB7}" dt="2024-06-28T13:09:06.125" v="5426" actId="478"/>
          <ac:picMkLst>
            <pc:docMk/>
            <pc:sldMk cId="1795799676" sldId="315"/>
            <ac:picMk id="44" creationId="{4ABBD4E1-7DD9-FC1E-ABB7-B90DB2EBF0D5}"/>
          </ac:picMkLst>
        </pc:picChg>
        <pc:picChg chg="mod">
          <ac:chgData name="Tomotaka Kuroda" userId="6ccceea8bc0bd054" providerId="LiveId" clId="{C7C2A3F9-D693-4131-B9FA-BDDE52DE7EB7}" dt="2024-06-28T11:21:02.052" v="4976" actId="1076"/>
          <ac:picMkLst>
            <pc:docMk/>
            <pc:sldMk cId="1795799676" sldId="315"/>
            <ac:picMk id="51" creationId="{6790C2AA-1AF1-182B-7301-9968D2CEBD8C}"/>
          </ac:picMkLst>
        </pc:picChg>
        <pc:picChg chg="mod">
          <ac:chgData name="Tomotaka Kuroda" userId="6ccceea8bc0bd054" providerId="LiveId" clId="{C7C2A3F9-D693-4131-B9FA-BDDE52DE7EB7}" dt="2024-06-28T11:21:01" v="4974" actId="1076"/>
          <ac:picMkLst>
            <pc:docMk/>
            <pc:sldMk cId="1795799676" sldId="315"/>
            <ac:picMk id="56" creationId="{ABF552B2-29CE-4A9A-1E0F-957A803B323E}"/>
          </ac:picMkLst>
        </pc:picChg>
        <pc:picChg chg="add mod">
          <ac:chgData name="Tomotaka Kuroda" userId="6ccceea8bc0bd054" providerId="LiveId" clId="{C7C2A3F9-D693-4131-B9FA-BDDE52DE7EB7}" dt="2024-06-28T12:03:15.023" v="5304" actId="1076"/>
          <ac:picMkLst>
            <pc:docMk/>
            <pc:sldMk cId="1795799676" sldId="315"/>
            <ac:picMk id="58" creationId="{9E765ED4-7849-EB0B-E6ED-F1A9C31E4546}"/>
          </ac:picMkLst>
        </pc:picChg>
        <pc:picChg chg="mod">
          <ac:chgData name="Tomotaka Kuroda" userId="6ccceea8bc0bd054" providerId="LiveId" clId="{C7C2A3F9-D693-4131-B9FA-BDDE52DE7EB7}" dt="2024-06-28T08:55:04.595" v="4280" actId="1076"/>
          <ac:picMkLst>
            <pc:docMk/>
            <pc:sldMk cId="1795799676" sldId="315"/>
            <ac:picMk id="3076" creationId="{7DE3F4BF-B81C-8918-7C60-E0709ED53DDE}"/>
          </ac:picMkLst>
        </pc:picChg>
        <pc:picChg chg="add mod">
          <ac:chgData name="Tomotaka Kuroda" userId="6ccceea8bc0bd054" providerId="LiveId" clId="{C7C2A3F9-D693-4131-B9FA-BDDE52DE7EB7}" dt="2024-06-28T11:45:28.518" v="5290" actId="1076"/>
          <ac:picMkLst>
            <pc:docMk/>
            <pc:sldMk cId="1795799676" sldId="315"/>
            <ac:picMk id="4098" creationId="{79BA3947-4C15-B5A0-029B-45B77EA21624}"/>
          </ac:picMkLst>
        </pc:picChg>
        <pc:picChg chg="add mod">
          <ac:chgData name="Tomotaka Kuroda" userId="6ccceea8bc0bd054" providerId="LiveId" clId="{C7C2A3F9-D693-4131-B9FA-BDDE52DE7EB7}" dt="2024-06-28T12:03:13.404" v="5303" actId="1076"/>
          <ac:picMkLst>
            <pc:docMk/>
            <pc:sldMk cId="1795799676" sldId="315"/>
            <ac:picMk id="4100" creationId="{AD6C1701-0C06-EF26-513C-8ED167C91BB7}"/>
          </ac:picMkLst>
        </pc:picChg>
        <pc:picChg chg="add mod">
          <ac:chgData name="Tomotaka Kuroda" userId="6ccceea8bc0bd054" providerId="LiveId" clId="{C7C2A3F9-D693-4131-B9FA-BDDE52DE7EB7}" dt="2024-06-28T13:10:05.430" v="5445" actId="1076"/>
          <ac:picMkLst>
            <pc:docMk/>
            <pc:sldMk cId="1795799676" sldId="315"/>
            <ac:picMk id="4102" creationId="{1155E7EC-B429-2007-627C-4DCCD15DE865}"/>
          </ac:picMkLst>
        </pc:picChg>
        <pc:picChg chg="mod">
          <ac:chgData name="Tomotaka Kuroda" userId="6ccceea8bc0bd054" providerId="LiveId" clId="{C7C2A3F9-D693-4131-B9FA-BDDE52DE7EB7}" dt="2024-06-28T11:20:57.703" v="4965" actId="1076"/>
          <ac:picMkLst>
            <pc:docMk/>
            <pc:sldMk cId="1795799676" sldId="315"/>
            <ac:picMk id="8196" creationId="{608DC472-DD84-CCEF-3E5A-CB667565EC75}"/>
          </ac:picMkLst>
        </pc:picChg>
        <pc:picChg chg="del">
          <ac:chgData name="Tomotaka Kuroda" userId="6ccceea8bc0bd054" providerId="LiveId" clId="{C7C2A3F9-D693-4131-B9FA-BDDE52DE7EB7}" dt="2024-06-28T08:12:30.572" v="3806" actId="478"/>
          <ac:picMkLst>
            <pc:docMk/>
            <pc:sldMk cId="1795799676" sldId="315"/>
            <ac:picMk id="8200" creationId="{9E7A64A0-76B7-9D5F-421C-BC3B765D2C3B}"/>
          </ac:picMkLst>
        </pc:picChg>
        <pc:picChg chg="del">
          <ac:chgData name="Tomotaka Kuroda" userId="6ccceea8bc0bd054" providerId="LiveId" clId="{C7C2A3F9-D693-4131-B9FA-BDDE52DE7EB7}" dt="2024-06-28T08:12:30.188" v="3805" actId="478"/>
          <ac:picMkLst>
            <pc:docMk/>
            <pc:sldMk cId="1795799676" sldId="315"/>
            <ac:picMk id="8202" creationId="{DC8030F2-DC0C-FD8E-9F99-2EA4FD01F609}"/>
          </ac:picMkLst>
        </pc:picChg>
        <pc:picChg chg="del">
          <ac:chgData name="Tomotaka Kuroda" userId="6ccceea8bc0bd054" providerId="LiveId" clId="{C7C2A3F9-D693-4131-B9FA-BDDE52DE7EB7}" dt="2024-06-28T08:13:19.134" v="3855" actId="478"/>
          <ac:picMkLst>
            <pc:docMk/>
            <pc:sldMk cId="1795799676" sldId="315"/>
            <ac:picMk id="8208" creationId="{BE131FB7-AE58-83D6-2721-1B4E2A88D1D4}"/>
          </ac:picMkLst>
        </pc:picChg>
        <pc:picChg chg="mod">
          <ac:chgData name="Tomotaka Kuroda" userId="6ccceea8bc0bd054" providerId="LiveId" clId="{C7C2A3F9-D693-4131-B9FA-BDDE52DE7EB7}" dt="2024-06-28T08:55:04.595" v="4280" actId="1076"/>
          <ac:picMkLst>
            <pc:docMk/>
            <pc:sldMk cId="1795799676" sldId="315"/>
            <ac:picMk id="8210" creationId="{162AB837-0A68-698F-15A0-F135487573B8}"/>
          </ac:picMkLst>
        </pc:picChg>
        <pc:picChg chg="mod">
          <ac:chgData name="Tomotaka Kuroda" userId="6ccceea8bc0bd054" providerId="LiveId" clId="{C7C2A3F9-D693-4131-B9FA-BDDE52DE7EB7}" dt="2024-06-28T08:55:04.595" v="4280" actId="1076"/>
          <ac:picMkLst>
            <pc:docMk/>
            <pc:sldMk cId="1795799676" sldId="315"/>
            <ac:picMk id="8212" creationId="{F1580A9A-D5EF-F9AB-EBA1-6B5A39B014C4}"/>
          </ac:picMkLst>
        </pc:picChg>
        <pc:picChg chg="mod">
          <ac:chgData name="Tomotaka Kuroda" userId="6ccceea8bc0bd054" providerId="LiveId" clId="{C7C2A3F9-D693-4131-B9FA-BDDE52DE7EB7}" dt="2024-06-28T08:55:04.595" v="4280" actId="1076"/>
          <ac:picMkLst>
            <pc:docMk/>
            <pc:sldMk cId="1795799676" sldId="315"/>
            <ac:picMk id="8214" creationId="{213AE54A-ECE7-D9D2-045F-B56951635BD4}"/>
          </ac:picMkLst>
        </pc:picChg>
      </pc:sldChg>
      <pc:sldChg chg="addSp delSp modSp mod modAnim">
        <pc:chgData name="Tomotaka Kuroda" userId="6ccceea8bc0bd054" providerId="LiveId" clId="{C7C2A3F9-D693-4131-B9FA-BDDE52DE7EB7}" dt="2024-06-29T03:37:08.859" v="7446" actId="20577"/>
        <pc:sldMkLst>
          <pc:docMk/>
          <pc:sldMk cId="1441920234" sldId="317"/>
        </pc:sldMkLst>
        <pc:spChg chg="add mod">
          <ac:chgData name="Tomotaka Kuroda" userId="6ccceea8bc0bd054" providerId="LiveId" clId="{C7C2A3F9-D693-4131-B9FA-BDDE52DE7EB7}" dt="2024-06-29T03:37:08.859" v="7446" actId="20577"/>
          <ac:spMkLst>
            <pc:docMk/>
            <pc:sldMk cId="1441920234" sldId="317"/>
            <ac:spMk id="3" creationId="{675AB273-B6AD-8959-85FC-78521B9228D8}"/>
          </ac:spMkLst>
        </pc:spChg>
        <pc:spChg chg="del">
          <ac:chgData name="Tomotaka Kuroda" userId="6ccceea8bc0bd054" providerId="LiveId" clId="{C7C2A3F9-D693-4131-B9FA-BDDE52DE7EB7}" dt="2024-06-29T02:47:29.120" v="6933" actId="478"/>
          <ac:spMkLst>
            <pc:docMk/>
            <pc:sldMk cId="1441920234" sldId="317"/>
            <ac:spMk id="7" creationId="{DB8816B3-35F8-700E-DD11-7795730ACAAD}"/>
          </ac:spMkLst>
        </pc:spChg>
        <pc:spChg chg="del">
          <ac:chgData name="Tomotaka Kuroda" userId="6ccceea8bc0bd054" providerId="LiveId" clId="{C7C2A3F9-D693-4131-B9FA-BDDE52DE7EB7}" dt="2024-06-29T02:47:27.598" v="6932" actId="478"/>
          <ac:spMkLst>
            <pc:docMk/>
            <pc:sldMk cId="1441920234" sldId="317"/>
            <ac:spMk id="9" creationId="{1A440D7B-FD57-C844-8F3C-97262F9EE46B}"/>
          </ac:spMkLst>
        </pc:spChg>
        <pc:spChg chg="mod">
          <ac:chgData name="Tomotaka Kuroda" userId="6ccceea8bc0bd054" providerId="LiveId" clId="{C7C2A3F9-D693-4131-B9FA-BDDE52DE7EB7}" dt="2024-06-28T14:51:57.029" v="6456" actId="1076"/>
          <ac:spMkLst>
            <pc:docMk/>
            <pc:sldMk cId="1441920234" sldId="317"/>
            <ac:spMk id="11" creationId="{FC9EEA19-37A6-ECEA-33FE-74EE0E9508B3}"/>
          </ac:spMkLst>
        </pc:spChg>
        <pc:spChg chg="del mod">
          <ac:chgData name="Tomotaka Kuroda" userId="6ccceea8bc0bd054" providerId="LiveId" clId="{C7C2A3F9-D693-4131-B9FA-BDDE52DE7EB7}" dt="2024-06-28T14:49:27.600" v="6424" actId="478"/>
          <ac:spMkLst>
            <pc:docMk/>
            <pc:sldMk cId="1441920234" sldId="317"/>
            <ac:spMk id="13" creationId="{293CCFF7-7D88-16FB-F4CB-0F6E15B080D5}"/>
          </ac:spMkLst>
        </pc:spChg>
        <pc:spChg chg="del mod">
          <ac:chgData name="Tomotaka Kuroda" userId="6ccceea8bc0bd054" providerId="LiveId" clId="{C7C2A3F9-D693-4131-B9FA-BDDE52DE7EB7}" dt="2024-06-28T14:49:53.023" v="6434" actId="478"/>
          <ac:spMkLst>
            <pc:docMk/>
            <pc:sldMk cId="1441920234" sldId="317"/>
            <ac:spMk id="14" creationId="{F76E56CA-D7C9-9BD2-75D2-5F303085722C}"/>
          </ac:spMkLst>
        </pc:spChg>
        <pc:spChg chg="del">
          <ac:chgData name="Tomotaka Kuroda" userId="6ccceea8bc0bd054" providerId="LiveId" clId="{C7C2A3F9-D693-4131-B9FA-BDDE52DE7EB7}" dt="2024-06-29T02:47:30.447" v="6934" actId="478"/>
          <ac:spMkLst>
            <pc:docMk/>
            <pc:sldMk cId="1441920234" sldId="317"/>
            <ac:spMk id="15" creationId="{DE8DF075-022A-E1F7-43A2-BDABA47B2FFD}"/>
          </ac:spMkLst>
        </pc:spChg>
        <pc:spChg chg="mod">
          <ac:chgData name="Tomotaka Kuroda" userId="6ccceea8bc0bd054" providerId="LiveId" clId="{C7C2A3F9-D693-4131-B9FA-BDDE52DE7EB7}" dt="2024-06-29T02:51:20.184" v="7015" actId="1076"/>
          <ac:spMkLst>
            <pc:docMk/>
            <pc:sldMk cId="1441920234" sldId="317"/>
            <ac:spMk id="16" creationId="{18D4969F-9653-B73A-8720-06883E5C664D}"/>
          </ac:spMkLst>
        </pc:spChg>
        <pc:spChg chg="del">
          <ac:chgData name="Tomotaka Kuroda" userId="6ccceea8bc0bd054" providerId="LiveId" clId="{C7C2A3F9-D693-4131-B9FA-BDDE52DE7EB7}" dt="2024-06-29T02:47:31.403" v="6935" actId="478"/>
          <ac:spMkLst>
            <pc:docMk/>
            <pc:sldMk cId="1441920234" sldId="317"/>
            <ac:spMk id="17" creationId="{76D9C584-7285-2F3D-82A1-6F1B1CBE32A4}"/>
          </ac:spMkLst>
        </pc:spChg>
        <pc:spChg chg="mod">
          <ac:chgData name="Tomotaka Kuroda" userId="6ccceea8bc0bd054" providerId="LiveId" clId="{C7C2A3F9-D693-4131-B9FA-BDDE52DE7EB7}" dt="2024-06-29T02:44:30.812" v="6906"/>
          <ac:spMkLst>
            <pc:docMk/>
            <pc:sldMk cId="1441920234" sldId="317"/>
            <ac:spMk id="23" creationId="{B94A0DF5-F0AC-7D66-6AB7-AFA2C6DD8D4B}"/>
          </ac:spMkLst>
        </pc:spChg>
        <pc:spChg chg="mod">
          <ac:chgData name="Tomotaka Kuroda" userId="6ccceea8bc0bd054" providerId="LiveId" clId="{C7C2A3F9-D693-4131-B9FA-BDDE52DE7EB7}" dt="2024-06-29T02:48:12.606" v="6939" actId="14100"/>
          <ac:spMkLst>
            <pc:docMk/>
            <pc:sldMk cId="1441920234" sldId="317"/>
            <ac:spMk id="30" creationId="{D1677234-A6C6-674E-7267-DA0673AABE9F}"/>
          </ac:spMkLst>
        </pc:spChg>
        <pc:spChg chg="del">
          <ac:chgData name="Tomotaka Kuroda" userId="6ccceea8bc0bd054" providerId="LiveId" clId="{C7C2A3F9-D693-4131-B9FA-BDDE52DE7EB7}" dt="2024-06-29T02:47:33.042" v="6936" actId="478"/>
          <ac:spMkLst>
            <pc:docMk/>
            <pc:sldMk cId="1441920234" sldId="317"/>
            <ac:spMk id="36" creationId="{E352C9B1-2008-543A-3A1F-825651DCFD00}"/>
          </ac:spMkLst>
        </pc:spChg>
        <pc:spChg chg="mod">
          <ac:chgData name="Tomotaka Kuroda" userId="6ccceea8bc0bd054" providerId="LiveId" clId="{C7C2A3F9-D693-4131-B9FA-BDDE52DE7EB7}" dt="2024-06-29T02:51:05.984" v="7014" actId="14100"/>
          <ac:spMkLst>
            <pc:docMk/>
            <pc:sldMk cId="1441920234" sldId="317"/>
            <ac:spMk id="42" creationId="{008126D8-9BAF-BFC7-E628-5812A5C1684F}"/>
          </ac:spMkLst>
        </pc:spChg>
        <pc:spChg chg="add mod">
          <ac:chgData name="Tomotaka Kuroda" userId="6ccceea8bc0bd054" providerId="LiveId" clId="{C7C2A3F9-D693-4131-B9FA-BDDE52DE7EB7}" dt="2024-06-29T02:48:16.832" v="6941" actId="1076"/>
          <ac:spMkLst>
            <pc:docMk/>
            <pc:sldMk cId="1441920234" sldId="317"/>
            <ac:spMk id="43" creationId="{6A71B41F-8B00-EDE4-F774-8F69A91E6294}"/>
          </ac:spMkLst>
        </pc:spChg>
        <pc:spChg chg="mod">
          <ac:chgData name="Tomotaka Kuroda" userId="6ccceea8bc0bd054" providerId="LiveId" clId="{C7C2A3F9-D693-4131-B9FA-BDDE52DE7EB7}" dt="2024-06-29T03:25:11.407" v="7312" actId="1076"/>
          <ac:spMkLst>
            <pc:docMk/>
            <pc:sldMk cId="1441920234" sldId="317"/>
            <ac:spMk id="48" creationId="{83BCB88F-1E2B-90D3-3299-5F897C627816}"/>
          </ac:spMkLst>
        </pc:spChg>
        <pc:spChg chg="mod">
          <ac:chgData name="Tomotaka Kuroda" userId="6ccceea8bc0bd054" providerId="LiveId" clId="{C7C2A3F9-D693-4131-B9FA-BDDE52DE7EB7}" dt="2024-06-29T02:48:49.303" v="6942"/>
          <ac:spMkLst>
            <pc:docMk/>
            <pc:sldMk cId="1441920234" sldId="317"/>
            <ac:spMk id="49" creationId="{AEC52C65-AFDE-FEE1-995C-D39CBB8AEA09}"/>
          </ac:spMkLst>
        </pc:spChg>
        <pc:spChg chg="mod">
          <ac:chgData name="Tomotaka Kuroda" userId="6ccceea8bc0bd054" providerId="LiveId" clId="{C7C2A3F9-D693-4131-B9FA-BDDE52DE7EB7}" dt="2024-06-29T02:48:49.303" v="6942"/>
          <ac:spMkLst>
            <pc:docMk/>
            <pc:sldMk cId="1441920234" sldId="317"/>
            <ac:spMk id="50" creationId="{71C15E42-6AD5-39DE-A02B-CCF3DE2B6E82}"/>
          </ac:spMkLst>
        </pc:spChg>
        <pc:spChg chg="mod">
          <ac:chgData name="Tomotaka Kuroda" userId="6ccceea8bc0bd054" providerId="LiveId" clId="{C7C2A3F9-D693-4131-B9FA-BDDE52DE7EB7}" dt="2024-06-29T02:48:49.303" v="6942"/>
          <ac:spMkLst>
            <pc:docMk/>
            <pc:sldMk cId="1441920234" sldId="317"/>
            <ac:spMk id="51" creationId="{5637BBDB-C9D8-F6D1-1DEC-C927C0CEBE37}"/>
          </ac:spMkLst>
        </pc:spChg>
        <pc:grpChg chg="add mod">
          <ac:chgData name="Tomotaka Kuroda" userId="6ccceea8bc0bd054" providerId="LiveId" clId="{C7C2A3F9-D693-4131-B9FA-BDDE52DE7EB7}" dt="2024-06-29T02:51:20.184" v="7015" actId="1076"/>
          <ac:grpSpMkLst>
            <pc:docMk/>
            <pc:sldMk cId="1441920234" sldId="317"/>
            <ac:grpSpMk id="6" creationId="{47B56756-56CE-B122-1DF9-89221CFD93DE}"/>
          </ac:grpSpMkLst>
        </pc:grpChg>
        <pc:grpChg chg="mod">
          <ac:chgData name="Tomotaka Kuroda" userId="6ccceea8bc0bd054" providerId="LiveId" clId="{C7C2A3F9-D693-4131-B9FA-BDDE52DE7EB7}" dt="2024-06-28T14:53:37.638" v="6492" actId="1076"/>
          <ac:grpSpMkLst>
            <pc:docMk/>
            <pc:sldMk cId="1441920234" sldId="317"/>
            <ac:grpSpMk id="10" creationId="{3746B54A-A832-D01F-C492-F6A93271185A}"/>
          </ac:grpSpMkLst>
        </pc:grpChg>
        <pc:grpChg chg="mod">
          <ac:chgData name="Tomotaka Kuroda" userId="6ccceea8bc0bd054" providerId="LiveId" clId="{C7C2A3F9-D693-4131-B9FA-BDDE52DE7EB7}" dt="2024-06-29T02:47:46.598" v="6938" actId="1076"/>
          <ac:grpSpMkLst>
            <pc:docMk/>
            <pc:sldMk cId="1441920234" sldId="317"/>
            <ac:grpSpMk id="26" creationId="{12CFD45D-827D-FDC3-AC3D-2BFF82C62413}"/>
          </ac:grpSpMkLst>
        </pc:grpChg>
        <pc:grpChg chg="mod">
          <ac:chgData name="Tomotaka Kuroda" userId="6ccceea8bc0bd054" providerId="LiveId" clId="{C7C2A3F9-D693-4131-B9FA-BDDE52DE7EB7}" dt="2024-06-28T14:53:37.638" v="6492" actId="1076"/>
          <ac:grpSpMkLst>
            <pc:docMk/>
            <pc:sldMk cId="1441920234" sldId="317"/>
            <ac:grpSpMk id="40" creationId="{71DF83F6-0B94-1D0D-D2F5-2B28306ED90C}"/>
          </ac:grpSpMkLst>
        </pc:grpChg>
        <pc:grpChg chg="add mod">
          <ac:chgData name="Tomotaka Kuroda" userId="6ccceea8bc0bd054" providerId="LiveId" clId="{C7C2A3F9-D693-4131-B9FA-BDDE52DE7EB7}" dt="2024-06-29T03:25:04.230" v="7310" actId="688"/>
          <ac:grpSpMkLst>
            <pc:docMk/>
            <pc:sldMk cId="1441920234" sldId="317"/>
            <ac:grpSpMk id="46" creationId="{09FBC4E5-4222-ED81-2115-3B0BC0E7C0F3}"/>
          </ac:grpSpMkLst>
        </pc:grpChg>
        <pc:grpChg chg="mod">
          <ac:chgData name="Tomotaka Kuroda" userId="6ccceea8bc0bd054" providerId="LiveId" clId="{C7C2A3F9-D693-4131-B9FA-BDDE52DE7EB7}" dt="2024-06-29T02:48:49.303" v="6942"/>
          <ac:grpSpMkLst>
            <pc:docMk/>
            <pc:sldMk cId="1441920234" sldId="317"/>
            <ac:grpSpMk id="47" creationId="{CFD02C50-4388-AEA6-8888-0F032D287D13}"/>
          </ac:grpSpMkLst>
        </pc:grpChg>
        <pc:picChg chg="add del mod">
          <ac:chgData name="Tomotaka Kuroda" userId="6ccceea8bc0bd054" providerId="LiveId" clId="{C7C2A3F9-D693-4131-B9FA-BDDE52DE7EB7}" dt="2024-06-28T14:49:34.429" v="6427" actId="478"/>
          <ac:picMkLst>
            <pc:docMk/>
            <pc:sldMk cId="1441920234" sldId="317"/>
            <ac:picMk id="4" creationId="{912AEB37-0EBC-E7F6-39D2-088DE9EC9E69}"/>
          </ac:picMkLst>
        </pc:picChg>
        <pc:picChg chg="mod">
          <ac:chgData name="Tomotaka Kuroda" userId="6ccceea8bc0bd054" providerId="LiveId" clId="{C7C2A3F9-D693-4131-B9FA-BDDE52DE7EB7}" dt="2024-06-29T02:47:46.598" v="6938" actId="1076"/>
          <ac:picMkLst>
            <pc:docMk/>
            <pc:sldMk cId="1441920234" sldId="317"/>
            <ac:picMk id="8" creationId="{ED3CAEEF-FFBC-5A2C-FC3D-AA26E0047B1A}"/>
          </ac:picMkLst>
        </pc:picChg>
        <pc:picChg chg="mod">
          <ac:chgData name="Tomotaka Kuroda" userId="6ccceea8bc0bd054" providerId="LiveId" clId="{C7C2A3F9-D693-4131-B9FA-BDDE52DE7EB7}" dt="2024-06-29T02:51:20.184" v="7015" actId="1076"/>
          <ac:picMkLst>
            <pc:docMk/>
            <pc:sldMk cId="1441920234" sldId="317"/>
            <ac:picMk id="12" creationId="{CB637A8B-9497-A2CE-9343-8C2FC9FCEC2B}"/>
          </ac:picMkLst>
        </pc:picChg>
        <pc:picChg chg="del mod">
          <ac:chgData name="Tomotaka Kuroda" userId="6ccceea8bc0bd054" providerId="LiveId" clId="{C7C2A3F9-D693-4131-B9FA-BDDE52DE7EB7}" dt="2024-06-28T14:49:30.330" v="6425" actId="478"/>
          <ac:picMkLst>
            <pc:docMk/>
            <pc:sldMk cId="1441920234" sldId="317"/>
            <ac:picMk id="18" creationId="{10C3C5E6-F2A9-AA32-30D7-5407B70EFAE8}"/>
          </ac:picMkLst>
        </pc:picChg>
        <pc:picChg chg="del mod">
          <ac:chgData name="Tomotaka Kuroda" userId="6ccceea8bc0bd054" providerId="LiveId" clId="{C7C2A3F9-D693-4131-B9FA-BDDE52DE7EB7}" dt="2024-06-28T14:50:03.599" v="6437" actId="478"/>
          <ac:picMkLst>
            <pc:docMk/>
            <pc:sldMk cId="1441920234" sldId="317"/>
            <ac:picMk id="19" creationId="{872647A9-4265-0873-6BB8-93DE860478FD}"/>
          </ac:picMkLst>
        </pc:picChg>
        <pc:picChg chg="mod">
          <ac:chgData name="Tomotaka Kuroda" userId="6ccceea8bc0bd054" providerId="LiveId" clId="{C7C2A3F9-D693-4131-B9FA-BDDE52DE7EB7}" dt="2024-06-29T02:51:20.184" v="7015" actId="1076"/>
          <ac:picMkLst>
            <pc:docMk/>
            <pc:sldMk cId="1441920234" sldId="317"/>
            <ac:picMk id="24" creationId="{04D1A65E-0641-35D9-8231-0576C2390228}"/>
          </ac:picMkLst>
        </pc:picChg>
        <pc:picChg chg="del mod">
          <ac:chgData name="Tomotaka Kuroda" userId="6ccceea8bc0bd054" providerId="LiveId" clId="{C7C2A3F9-D693-4131-B9FA-BDDE52DE7EB7}" dt="2024-06-28T14:49:43.727" v="6431" actId="478"/>
          <ac:picMkLst>
            <pc:docMk/>
            <pc:sldMk cId="1441920234" sldId="317"/>
            <ac:picMk id="25" creationId="{4FBD39B2-8775-6ABF-CED8-3AB63285A86B}"/>
          </ac:picMkLst>
        </pc:picChg>
        <pc:picChg chg="add del mod">
          <ac:chgData name="Tomotaka Kuroda" userId="6ccceea8bc0bd054" providerId="LiveId" clId="{C7C2A3F9-D693-4131-B9FA-BDDE52DE7EB7}" dt="2024-06-29T02:45:18.719" v="6911" actId="478"/>
          <ac:picMkLst>
            <pc:docMk/>
            <pc:sldMk cId="1441920234" sldId="317"/>
            <ac:picMk id="27" creationId="{E7CE3BD1-5440-0AB3-0B9F-4183A6728546}"/>
          </ac:picMkLst>
        </pc:picChg>
        <pc:picChg chg="add mod">
          <ac:chgData name="Tomotaka Kuroda" userId="6ccceea8bc0bd054" providerId="LiveId" clId="{C7C2A3F9-D693-4131-B9FA-BDDE52DE7EB7}" dt="2024-06-29T02:49:20.980" v="6950" actId="1076"/>
          <ac:picMkLst>
            <pc:docMk/>
            <pc:sldMk cId="1441920234" sldId="317"/>
            <ac:picMk id="28" creationId="{C53051D0-9E3A-28D2-9B47-8DEF12655AAA}"/>
          </ac:picMkLst>
        </pc:picChg>
        <pc:picChg chg="mod">
          <ac:chgData name="Tomotaka Kuroda" userId="6ccceea8bc0bd054" providerId="LiveId" clId="{C7C2A3F9-D693-4131-B9FA-BDDE52DE7EB7}" dt="2024-06-28T14:53:37.638" v="6492" actId="1076"/>
          <ac:picMkLst>
            <pc:docMk/>
            <pc:sldMk cId="1441920234" sldId="317"/>
            <ac:picMk id="32" creationId="{B06F91D3-0343-AE8C-59F1-DCE79544DACC}"/>
          </ac:picMkLst>
        </pc:picChg>
        <pc:picChg chg="mod">
          <ac:chgData name="Tomotaka Kuroda" userId="6ccceea8bc0bd054" providerId="LiveId" clId="{C7C2A3F9-D693-4131-B9FA-BDDE52DE7EB7}" dt="2024-06-28T14:53:37.638" v="6492" actId="1076"/>
          <ac:picMkLst>
            <pc:docMk/>
            <pc:sldMk cId="1441920234" sldId="317"/>
            <ac:picMk id="39" creationId="{E3EBB99C-7FD1-66EC-6F3D-C92036EE971E}"/>
          </ac:picMkLst>
        </pc:picChg>
        <pc:picChg chg="add mod">
          <ac:chgData name="Tomotaka Kuroda" userId="6ccceea8bc0bd054" providerId="LiveId" clId="{C7C2A3F9-D693-4131-B9FA-BDDE52DE7EB7}" dt="2024-06-29T02:48:16.832" v="6941" actId="1076"/>
          <ac:picMkLst>
            <pc:docMk/>
            <pc:sldMk cId="1441920234" sldId="317"/>
            <ac:picMk id="44" creationId="{A28D4094-B156-015A-EF6F-EB2591784A75}"/>
          </ac:picMkLst>
        </pc:picChg>
        <pc:picChg chg="add mod">
          <ac:chgData name="Tomotaka Kuroda" userId="6ccceea8bc0bd054" providerId="LiveId" clId="{C7C2A3F9-D693-4131-B9FA-BDDE52DE7EB7}" dt="2024-06-29T02:48:16.832" v="6941" actId="1076"/>
          <ac:picMkLst>
            <pc:docMk/>
            <pc:sldMk cId="1441920234" sldId="317"/>
            <ac:picMk id="45" creationId="{73109410-80F1-0F6C-FE57-0A05111D5FC2}"/>
          </ac:picMkLst>
        </pc:picChg>
        <pc:picChg chg="add del">
          <ac:chgData name="Tomotaka Kuroda" userId="6ccceea8bc0bd054" providerId="LiveId" clId="{C7C2A3F9-D693-4131-B9FA-BDDE52DE7EB7}" dt="2024-06-29T02:43:35.818" v="6899" actId="478"/>
          <ac:picMkLst>
            <pc:docMk/>
            <pc:sldMk cId="1441920234" sldId="317"/>
            <ac:picMk id="8208" creationId="{BE131FB7-AE58-83D6-2721-1B4E2A88D1D4}"/>
          </ac:picMkLst>
        </pc:picChg>
        <pc:picChg chg="add del mod">
          <ac:chgData name="Tomotaka Kuroda" userId="6ccceea8bc0bd054" providerId="LiveId" clId="{C7C2A3F9-D693-4131-B9FA-BDDE52DE7EB7}" dt="2024-06-29T02:44:02.593" v="6905" actId="478"/>
          <ac:picMkLst>
            <pc:docMk/>
            <pc:sldMk cId="1441920234" sldId="317"/>
            <ac:picMk id="9218" creationId="{88063F1E-CACE-5BB6-46D3-343E8399C469}"/>
          </ac:picMkLst>
        </pc:picChg>
        <pc:picChg chg="add del mod">
          <ac:chgData name="Tomotaka Kuroda" userId="6ccceea8bc0bd054" providerId="LiveId" clId="{C7C2A3F9-D693-4131-B9FA-BDDE52DE7EB7}" dt="2024-06-29T02:44:38.496" v="6910" actId="478"/>
          <ac:picMkLst>
            <pc:docMk/>
            <pc:sldMk cId="1441920234" sldId="317"/>
            <ac:picMk id="9220" creationId="{50A32819-524B-F9EE-ACA0-7FAA046BB2AB}"/>
          </ac:picMkLst>
        </pc:picChg>
        <pc:picChg chg="mod">
          <ac:chgData name="Tomotaka Kuroda" userId="6ccceea8bc0bd054" providerId="LiveId" clId="{C7C2A3F9-D693-4131-B9FA-BDDE52DE7EB7}" dt="2024-06-29T02:47:46.598" v="6938" actId="1076"/>
          <ac:picMkLst>
            <pc:docMk/>
            <pc:sldMk cId="1441920234" sldId="317"/>
            <ac:picMk id="9222" creationId="{1F005613-3F5A-D00D-0654-0CBFF008C339}"/>
          </ac:picMkLst>
        </pc:picChg>
        <pc:picChg chg="add mod">
          <ac:chgData name="Tomotaka Kuroda" userId="6ccceea8bc0bd054" providerId="LiveId" clId="{C7C2A3F9-D693-4131-B9FA-BDDE52DE7EB7}" dt="2024-06-29T02:49:29.374" v="6954" actId="1076"/>
          <ac:picMkLst>
            <pc:docMk/>
            <pc:sldMk cId="1441920234" sldId="317"/>
            <ac:picMk id="9224" creationId="{758A0FF5-B435-76EF-49B0-54C6578C7DC4}"/>
          </ac:picMkLst>
        </pc:picChg>
        <pc:picChg chg="mod">
          <ac:chgData name="Tomotaka Kuroda" userId="6ccceea8bc0bd054" providerId="LiveId" clId="{C7C2A3F9-D693-4131-B9FA-BDDE52DE7EB7}" dt="2024-06-28T14:51:58.844" v="6457" actId="1076"/>
          <ac:picMkLst>
            <pc:docMk/>
            <pc:sldMk cId="1441920234" sldId="317"/>
            <ac:picMk id="10242" creationId="{9B2B017E-0E9A-9ECF-5781-D35BF475D6A0}"/>
          </ac:picMkLst>
        </pc:picChg>
        <pc:cxnChg chg="mod">
          <ac:chgData name="Tomotaka Kuroda" userId="6ccceea8bc0bd054" providerId="LiveId" clId="{C7C2A3F9-D693-4131-B9FA-BDDE52DE7EB7}" dt="2024-06-29T02:49:35.321" v="6956" actId="1076"/>
          <ac:cxnSpMkLst>
            <pc:docMk/>
            <pc:sldMk cId="1441920234" sldId="317"/>
            <ac:cxnSpMk id="2" creationId="{57740A3B-9BB8-24DD-688D-D469DB7E767D}"/>
          </ac:cxnSpMkLst>
        </pc:cxnChg>
        <pc:cxnChg chg="mod">
          <ac:chgData name="Tomotaka Kuroda" userId="6ccceea8bc0bd054" providerId="LiveId" clId="{C7C2A3F9-D693-4131-B9FA-BDDE52DE7EB7}" dt="2024-06-29T02:45:33.434" v="6915" actId="14100"/>
          <ac:cxnSpMkLst>
            <pc:docMk/>
            <pc:sldMk cId="1441920234" sldId="317"/>
            <ac:cxnSpMk id="5" creationId="{03FA4A5C-1FA9-815F-D4F5-CC794B0369C5}"/>
          </ac:cxnSpMkLst>
        </pc:cxnChg>
        <pc:cxnChg chg="add mod">
          <ac:chgData name="Tomotaka Kuroda" userId="6ccceea8bc0bd054" providerId="LiveId" clId="{C7C2A3F9-D693-4131-B9FA-BDDE52DE7EB7}" dt="2024-06-29T02:48:16.832" v="6941" actId="1076"/>
          <ac:cxnSpMkLst>
            <pc:docMk/>
            <pc:sldMk cId="1441920234" sldId="317"/>
            <ac:cxnSpMk id="41" creationId="{AD845D44-A8CA-2536-1953-4110DAA0BBFA}"/>
          </ac:cxnSpMkLst>
        </pc:cxnChg>
      </pc:sldChg>
      <pc:sldChg chg="addSp delSp modSp mod delAnim modAnim">
        <pc:chgData name="Tomotaka Kuroda" userId="6ccceea8bc0bd054" providerId="LiveId" clId="{C7C2A3F9-D693-4131-B9FA-BDDE52DE7EB7}" dt="2024-06-29T03:37:38.146" v="7460" actId="1076"/>
        <pc:sldMkLst>
          <pc:docMk/>
          <pc:sldMk cId="1050590519" sldId="318"/>
        </pc:sldMkLst>
        <pc:spChg chg="add mod">
          <ac:chgData name="Tomotaka Kuroda" userId="6ccceea8bc0bd054" providerId="LiveId" clId="{C7C2A3F9-D693-4131-B9FA-BDDE52DE7EB7}" dt="2024-06-29T03:37:38.146" v="7460" actId="1076"/>
          <ac:spMkLst>
            <pc:docMk/>
            <pc:sldMk cId="1050590519" sldId="318"/>
            <ac:spMk id="2" creationId="{A4FE494B-052C-2ADF-0255-ED2AA8175244}"/>
          </ac:spMkLst>
        </pc:spChg>
        <pc:spChg chg="add mod">
          <ac:chgData name="Tomotaka Kuroda" userId="6ccceea8bc0bd054" providerId="LiveId" clId="{C7C2A3F9-D693-4131-B9FA-BDDE52DE7EB7}" dt="2024-06-29T03:17:56.716" v="7263" actId="1076"/>
          <ac:spMkLst>
            <pc:docMk/>
            <pc:sldMk cId="1050590519" sldId="318"/>
            <ac:spMk id="3" creationId="{153136E2-3F12-CBB5-D0D3-29D225727A47}"/>
          </ac:spMkLst>
        </pc:spChg>
        <pc:spChg chg="add mod">
          <ac:chgData name="Tomotaka Kuroda" userId="6ccceea8bc0bd054" providerId="LiveId" clId="{C7C2A3F9-D693-4131-B9FA-BDDE52DE7EB7}" dt="2024-06-29T03:17:56.716" v="7263" actId="1076"/>
          <ac:spMkLst>
            <pc:docMk/>
            <pc:sldMk cId="1050590519" sldId="318"/>
            <ac:spMk id="4" creationId="{5F5499C6-58FB-2847-8771-CA0488BAA746}"/>
          </ac:spMkLst>
        </pc:spChg>
        <pc:spChg chg="del">
          <ac:chgData name="Tomotaka Kuroda" userId="6ccceea8bc0bd054" providerId="LiveId" clId="{C7C2A3F9-D693-4131-B9FA-BDDE52DE7EB7}" dt="2024-06-29T02:55:26.852" v="7026" actId="478"/>
          <ac:spMkLst>
            <pc:docMk/>
            <pc:sldMk cId="1050590519" sldId="318"/>
            <ac:spMk id="12" creationId="{FE389014-EF56-7687-2490-2C3A0EA3AD1A}"/>
          </ac:spMkLst>
        </pc:spChg>
        <pc:spChg chg="del">
          <ac:chgData name="Tomotaka Kuroda" userId="6ccceea8bc0bd054" providerId="LiveId" clId="{C7C2A3F9-D693-4131-B9FA-BDDE52DE7EB7}" dt="2024-06-29T02:55:31.236" v="7027" actId="478"/>
          <ac:spMkLst>
            <pc:docMk/>
            <pc:sldMk cId="1050590519" sldId="318"/>
            <ac:spMk id="14" creationId="{32F0F9E4-0A25-B150-727E-E351EC7CC731}"/>
          </ac:spMkLst>
        </pc:spChg>
        <pc:spChg chg="mod">
          <ac:chgData name="Tomotaka Kuroda" userId="6ccceea8bc0bd054" providerId="LiveId" clId="{C7C2A3F9-D693-4131-B9FA-BDDE52DE7EB7}" dt="2024-06-29T03:05:32.859" v="7149" actId="1076"/>
          <ac:spMkLst>
            <pc:docMk/>
            <pc:sldMk cId="1050590519" sldId="318"/>
            <ac:spMk id="28" creationId="{7A74B04D-D228-0DCF-0DE3-54A2FD23769D}"/>
          </ac:spMkLst>
        </pc:spChg>
        <pc:spChg chg="mod">
          <ac:chgData name="Tomotaka Kuroda" userId="6ccceea8bc0bd054" providerId="LiveId" clId="{C7C2A3F9-D693-4131-B9FA-BDDE52DE7EB7}" dt="2024-06-29T03:05:48.859" v="7152" actId="1076"/>
          <ac:spMkLst>
            <pc:docMk/>
            <pc:sldMk cId="1050590519" sldId="318"/>
            <ac:spMk id="29" creationId="{A580BBCB-3774-0CD1-F71D-44E46FBA81C3}"/>
          </ac:spMkLst>
        </pc:spChg>
        <pc:spChg chg="mod">
          <ac:chgData name="Tomotaka Kuroda" userId="6ccceea8bc0bd054" providerId="LiveId" clId="{C7C2A3F9-D693-4131-B9FA-BDDE52DE7EB7}" dt="2024-06-29T03:00:51.397" v="7075" actId="255"/>
          <ac:spMkLst>
            <pc:docMk/>
            <pc:sldMk cId="1050590519" sldId="318"/>
            <ac:spMk id="30" creationId="{D1677234-A6C6-674E-7267-DA0673AABE9F}"/>
          </ac:spMkLst>
        </pc:spChg>
        <pc:spChg chg="add mod">
          <ac:chgData name="Tomotaka Kuroda" userId="6ccceea8bc0bd054" providerId="LiveId" clId="{C7C2A3F9-D693-4131-B9FA-BDDE52DE7EB7}" dt="2024-06-29T02:58:27.274" v="7044" actId="1076"/>
          <ac:spMkLst>
            <pc:docMk/>
            <pc:sldMk cId="1050590519" sldId="318"/>
            <ac:spMk id="35" creationId="{2BBE6141-1090-0E15-F9BF-19E5FD0A24A1}"/>
          </ac:spMkLst>
        </pc:spChg>
        <pc:spChg chg="add mod">
          <ac:chgData name="Tomotaka Kuroda" userId="6ccceea8bc0bd054" providerId="LiveId" clId="{C7C2A3F9-D693-4131-B9FA-BDDE52DE7EB7}" dt="2024-06-29T02:58:27.274" v="7044" actId="1076"/>
          <ac:spMkLst>
            <pc:docMk/>
            <pc:sldMk cId="1050590519" sldId="318"/>
            <ac:spMk id="36" creationId="{9C396C33-4199-ABCE-E075-3E0F8AB88FB0}"/>
          </ac:spMkLst>
        </pc:spChg>
        <pc:spChg chg="add mod">
          <ac:chgData name="Tomotaka Kuroda" userId="6ccceea8bc0bd054" providerId="LiveId" clId="{C7C2A3F9-D693-4131-B9FA-BDDE52DE7EB7}" dt="2024-06-29T02:58:27.274" v="7044" actId="1076"/>
          <ac:spMkLst>
            <pc:docMk/>
            <pc:sldMk cId="1050590519" sldId="318"/>
            <ac:spMk id="37" creationId="{7FE3F879-4484-11DC-41C1-D97914E904CD}"/>
          </ac:spMkLst>
        </pc:spChg>
        <pc:spChg chg="add mod">
          <ac:chgData name="Tomotaka Kuroda" userId="6ccceea8bc0bd054" providerId="LiveId" clId="{C7C2A3F9-D693-4131-B9FA-BDDE52DE7EB7}" dt="2024-06-29T02:58:27.274" v="7044" actId="1076"/>
          <ac:spMkLst>
            <pc:docMk/>
            <pc:sldMk cId="1050590519" sldId="318"/>
            <ac:spMk id="38" creationId="{9AE5F7D6-AFFD-4A74-25AA-A9EAE00C2E40}"/>
          </ac:spMkLst>
        </pc:spChg>
        <pc:spChg chg="add mod">
          <ac:chgData name="Tomotaka Kuroda" userId="6ccceea8bc0bd054" providerId="LiveId" clId="{C7C2A3F9-D693-4131-B9FA-BDDE52DE7EB7}" dt="2024-06-29T02:58:27.274" v="7044" actId="1076"/>
          <ac:spMkLst>
            <pc:docMk/>
            <pc:sldMk cId="1050590519" sldId="318"/>
            <ac:spMk id="39" creationId="{A7D0E372-C22D-06B1-BA67-0360CB2A3842}"/>
          </ac:spMkLst>
        </pc:spChg>
        <pc:spChg chg="add mod">
          <ac:chgData name="Tomotaka Kuroda" userId="6ccceea8bc0bd054" providerId="LiveId" clId="{C7C2A3F9-D693-4131-B9FA-BDDE52DE7EB7}" dt="2024-06-29T02:58:27.274" v="7044" actId="1076"/>
          <ac:spMkLst>
            <pc:docMk/>
            <pc:sldMk cId="1050590519" sldId="318"/>
            <ac:spMk id="40" creationId="{2C137184-B4CF-BFEE-402D-0EE3FF41895D}"/>
          </ac:spMkLst>
        </pc:spChg>
        <pc:spChg chg="mod">
          <ac:chgData name="Tomotaka Kuroda" userId="6ccceea8bc0bd054" providerId="LiveId" clId="{C7C2A3F9-D693-4131-B9FA-BDDE52DE7EB7}" dt="2024-06-29T03:17:14.781" v="7257" actId="14100"/>
          <ac:spMkLst>
            <pc:docMk/>
            <pc:sldMk cId="1050590519" sldId="318"/>
            <ac:spMk id="47" creationId="{191939CF-3103-4218-2BB2-C6B80BAC8EC8}"/>
          </ac:spMkLst>
        </pc:spChg>
        <pc:spChg chg="del mod">
          <ac:chgData name="Tomotaka Kuroda" userId="6ccceea8bc0bd054" providerId="LiveId" clId="{C7C2A3F9-D693-4131-B9FA-BDDE52DE7EB7}" dt="2024-06-29T03:16:51.797" v="7246" actId="478"/>
          <ac:spMkLst>
            <pc:docMk/>
            <pc:sldMk cId="1050590519" sldId="318"/>
            <ac:spMk id="48" creationId="{66041B08-47FA-3932-4BFE-09683108BCFD}"/>
          </ac:spMkLst>
        </pc:spChg>
        <pc:spChg chg="mod">
          <ac:chgData name="Tomotaka Kuroda" userId="6ccceea8bc0bd054" providerId="LiveId" clId="{C7C2A3F9-D693-4131-B9FA-BDDE52DE7EB7}" dt="2024-06-29T02:58:27.274" v="7044" actId="1076"/>
          <ac:spMkLst>
            <pc:docMk/>
            <pc:sldMk cId="1050590519" sldId="318"/>
            <ac:spMk id="50" creationId="{D29DDA2B-CEB3-7A1C-D5B4-768403375ED7}"/>
          </ac:spMkLst>
        </pc:spChg>
        <pc:spChg chg="mod">
          <ac:chgData name="Tomotaka Kuroda" userId="6ccceea8bc0bd054" providerId="LiveId" clId="{C7C2A3F9-D693-4131-B9FA-BDDE52DE7EB7}" dt="2024-06-29T02:58:27.274" v="7044" actId="1076"/>
          <ac:spMkLst>
            <pc:docMk/>
            <pc:sldMk cId="1050590519" sldId="318"/>
            <ac:spMk id="51" creationId="{591E3DA1-C493-461F-8FA7-E2A8C468D931}"/>
          </ac:spMkLst>
        </pc:spChg>
        <pc:spChg chg="mod">
          <ac:chgData name="Tomotaka Kuroda" userId="6ccceea8bc0bd054" providerId="LiveId" clId="{C7C2A3F9-D693-4131-B9FA-BDDE52DE7EB7}" dt="2024-06-29T02:58:27.274" v="7044" actId="1076"/>
          <ac:spMkLst>
            <pc:docMk/>
            <pc:sldMk cId="1050590519" sldId="318"/>
            <ac:spMk id="52" creationId="{216B4DC2-C2CF-4ECC-7349-F3A64A0E4DD4}"/>
          </ac:spMkLst>
        </pc:spChg>
        <pc:spChg chg="del mod">
          <ac:chgData name="Tomotaka Kuroda" userId="6ccceea8bc0bd054" providerId="LiveId" clId="{C7C2A3F9-D693-4131-B9FA-BDDE52DE7EB7}" dt="2024-06-29T03:16:52.816" v="7247" actId="478"/>
          <ac:spMkLst>
            <pc:docMk/>
            <pc:sldMk cId="1050590519" sldId="318"/>
            <ac:spMk id="60" creationId="{143AF6DB-F13E-C12B-5D4F-7F64A5377BB3}"/>
          </ac:spMkLst>
        </pc:spChg>
        <pc:spChg chg="mod">
          <ac:chgData name="Tomotaka Kuroda" userId="6ccceea8bc0bd054" providerId="LiveId" clId="{C7C2A3F9-D693-4131-B9FA-BDDE52DE7EB7}" dt="2024-06-29T03:09:45.784" v="7189" actId="1076"/>
          <ac:spMkLst>
            <pc:docMk/>
            <pc:sldMk cId="1050590519" sldId="318"/>
            <ac:spMk id="61" creationId="{BBC6FBE2-B2F5-719D-3D4A-293E1F1386F8}"/>
          </ac:spMkLst>
        </pc:spChg>
        <pc:spChg chg="add del mod">
          <ac:chgData name="Tomotaka Kuroda" userId="6ccceea8bc0bd054" providerId="LiveId" clId="{C7C2A3F9-D693-4131-B9FA-BDDE52DE7EB7}" dt="2024-06-29T03:01:25.908" v="7083" actId="478"/>
          <ac:spMkLst>
            <pc:docMk/>
            <pc:sldMk cId="1050590519" sldId="318"/>
            <ac:spMk id="9235" creationId="{313EAA11-B332-DFE9-BA00-4D6F47B75005}"/>
          </ac:spMkLst>
        </pc:spChg>
        <pc:spChg chg="add del mod">
          <ac:chgData name="Tomotaka Kuroda" userId="6ccceea8bc0bd054" providerId="LiveId" clId="{C7C2A3F9-D693-4131-B9FA-BDDE52DE7EB7}" dt="2024-06-29T03:01:25.908" v="7083" actId="478"/>
          <ac:spMkLst>
            <pc:docMk/>
            <pc:sldMk cId="1050590519" sldId="318"/>
            <ac:spMk id="9236" creationId="{5C02A4A1-25FD-A551-EBCD-C1517E2F5B23}"/>
          </ac:spMkLst>
        </pc:spChg>
        <pc:spChg chg="add del mod">
          <ac:chgData name="Tomotaka Kuroda" userId="6ccceea8bc0bd054" providerId="LiveId" clId="{C7C2A3F9-D693-4131-B9FA-BDDE52DE7EB7}" dt="2024-06-29T03:01:25.908" v="7083" actId="478"/>
          <ac:spMkLst>
            <pc:docMk/>
            <pc:sldMk cId="1050590519" sldId="318"/>
            <ac:spMk id="9237" creationId="{B334B6DF-E5EA-2343-4322-202BFA39087B}"/>
          </ac:spMkLst>
        </pc:spChg>
        <pc:spChg chg="add del mod">
          <ac:chgData name="Tomotaka Kuroda" userId="6ccceea8bc0bd054" providerId="LiveId" clId="{C7C2A3F9-D693-4131-B9FA-BDDE52DE7EB7}" dt="2024-06-29T03:01:25.908" v="7083" actId="478"/>
          <ac:spMkLst>
            <pc:docMk/>
            <pc:sldMk cId="1050590519" sldId="318"/>
            <ac:spMk id="9238" creationId="{4D79732A-7A7C-DEB8-3114-16A78C090642}"/>
          </ac:spMkLst>
        </pc:spChg>
        <pc:spChg chg="add del mod">
          <ac:chgData name="Tomotaka Kuroda" userId="6ccceea8bc0bd054" providerId="LiveId" clId="{C7C2A3F9-D693-4131-B9FA-BDDE52DE7EB7}" dt="2024-06-29T03:01:25.908" v="7083" actId="478"/>
          <ac:spMkLst>
            <pc:docMk/>
            <pc:sldMk cId="1050590519" sldId="318"/>
            <ac:spMk id="9239" creationId="{2B50DECC-8D53-70A0-EE2B-B48D11C6EF39}"/>
          </ac:spMkLst>
        </pc:spChg>
        <pc:spChg chg="add del mod">
          <ac:chgData name="Tomotaka Kuroda" userId="6ccceea8bc0bd054" providerId="LiveId" clId="{C7C2A3F9-D693-4131-B9FA-BDDE52DE7EB7}" dt="2024-06-29T03:02:23.109" v="7104" actId="478"/>
          <ac:spMkLst>
            <pc:docMk/>
            <pc:sldMk cId="1050590519" sldId="318"/>
            <ac:spMk id="9240" creationId="{6FC2D831-421A-25F4-31D2-3EB74FD4431D}"/>
          </ac:spMkLst>
        </pc:spChg>
        <pc:spChg chg="mod">
          <ac:chgData name="Tomotaka Kuroda" userId="6ccceea8bc0bd054" providerId="LiveId" clId="{C7C2A3F9-D693-4131-B9FA-BDDE52DE7EB7}" dt="2024-06-29T03:07:04.118" v="7165" actId="1076"/>
          <ac:spMkLst>
            <pc:docMk/>
            <pc:sldMk cId="1050590519" sldId="318"/>
            <ac:spMk id="9247" creationId="{FAD49BA7-4C01-C36A-CD1E-3445DB9E1CB4}"/>
          </ac:spMkLst>
        </pc:spChg>
        <pc:spChg chg="mod">
          <ac:chgData name="Tomotaka Kuroda" userId="6ccceea8bc0bd054" providerId="LiveId" clId="{C7C2A3F9-D693-4131-B9FA-BDDE52DE7EB7}" dt="2024-06-29T03:07:04.118" v="7165" actId="1076"/>
          <ac:spMkLst>
            <pc:docMk/>
            <pc:sldMk cId="1050590519" sldId="318"/>
            <ac:spMk id="9248" creationId="{BD533E93-FD03-924D-B00D-444E09682066}"/>
          </ac:spMkLst>
        </pc:spChg>
        <pc:spChg chg="mod">
          <ac:chgData name="Tomotaka Kuroda" userId="6ccceea8bc0bd054" providerId="LiveId" clId="{C7C2A3F9-D693-4131-B9FA-BDDE52DE7EB7}" dt="2024-06-29T03:07:04.118" v="7165" actId="1076"/>
          <ac:spMkLst>
            <pc:docMk/>
            <pc:sldMk cId="1050590519" sldId="318"/>
            <ac:spMk id="9249" creationId="{5030C4E5-3161-966B-923E-DE9AC8AA58E3}"/>
          </ac:spMkLst>
        </pc:spChg>
        <pc:spChg chg="mod">
          <ac:chgData name="Tomotaka Kuroda" userId="6ccceea8bc0bd054" providerId="LiveId" clId="{C7C2A3F9-D693-4131-B9FA-BDDE52DE7EB7}" dt="2024-06-29T03:02:07.893" v="7094" actId="1076"/>
          <ac:spMkLst>
            <pc:docMk/>
            <pc:sldMk cId="1050590519" sldId="318"/>
            <ac:spMk id="9253" creationId="{E7F3A5DB-AD9D-04A9-D478-5A5D91B55A1C}"/>
          </ac:spMkLst>
        </pc:spChg>
        <pc:spChg chg="mod">
          <ac:chgData name="Tomotaka Kuroda" userId="6ccceea8bc0bd054" providerId="LiveId" clId="{C7C2A3F9-D693-4131-B9FA-BDDE52DE7EB7}" dt="2024-06-29T03:02:07.893" v="7094" actId="1076"/>
          <ac:spMkLst>
            <pc:docMk/>
            <pc:sldMk cId="1050590519" sldId="318"/>
            <ac:spMk id="9254" creationId="{F1D0FED9-FECE-1EAC-2F10-60B82EC82ED0}"/>
          </ac:spMkLst>
        </pc:spChg>
        <pc:spChg chg="mod">
          <ac:chgData name="Tomotaka Kuroda" userId="6ccceea8bc0bd054" providerId="LiveId" clId="{C7C2A3F9-D693-4131-B9FA-BDDE52DE7EB7}" dt="2024-06-29T03:02:07.893" v="7094" actId="1076"/>
          <ac:spMkLst>
            <pc:docMk/>
            <pc:sldMk cId="1050590519" sldId="318"/>
            <ac:spMk id="9255" creationId="{46DC8116-C9B1-26A2-ADBD-AA661E9C25B4}"/>
          </ac:spMkLst>
        </pc:spChg>
        <pc:spChg chg="mod ord">
          <ac:chgData name="Tomotaka Kuroda" userId="6ccceea8bc0bd054" providerId="LiveId" clId="{C7C2A3F9-D693-4131-B9FA-BDDE52DE7EB7}" dt="2024-06-29T03:28:27.240" v="7352" actId="1076"/>
          <ac:spMkLst>
            <pc:docMk/>
            <pc:sldMk cId="1050590519" sldId="318"/>
            <ac:spMk id="11264" creationId="{9CF1C36D-34AF-666B-FC1A-9971862C147B}"/>
          </ac:spMkLst>
        </pc:spChg>
        <pc:spChg chg="mod">
          <ac:chgData name="Tomotaka Kuroda" userId="6ccceea8bc0bd054" providerId="LiveId" clId="{C7C2A3F9-D693-4131-B9FA-BDDE52DE7EB7}" dt="2024-06-29T02:58:27.274" v="7044" actId="1076"/>
          <ac:spMkLst>
            <pc:docMk/>
            <pc:sldMk cId="1050590519" sldId="318"/>
            <ac:spMk id="11265" creationId="{083DDC35-2109-68AE-B860-363D96D06DF2}"/>
          </ac:spMkLst>
        </pc:spChg>
        <pc:spChg chg="mod">
          <ac:chgData name="Tomotaka Kuroda" userId="6ccceea8bc0bd054" providerId="LiveId" clId="{C7C2A3F9-D693-4131-B9FA-BDDE52DE7EB7}" dt="2024-06-29T02:58:27.274" v="7044" actId="1076"/>
          <ac:spMkLst>
            <pc:docMk/>
            <pc:sldMk cId="1050590519" sldId="318"/>
            <ac:spMk id="11267" creationId="{8F3CBBE1-B19C-1EF1-50B2-97E769AF2B9B}"/>
          </ac:spMkLst>
        </pc:spChg>
        <pc:spChg chg="mod">
          <ac:chgData name="Tomotaka Kuroda" userId="6ccceea8bc0bd054" providerId="LiveId" clId="{C7C2A3F9-D693-4131-B9FA-BDDE52DE7EB7}" dt="2024-06-29T02:58:27.274" v="7044" actId="1076"/>
          <ac:spMkLst>
            <pc:docMk/>
            <pc:sldMk cId="1050590519" sldId="318"/>
            <ac:spMk id="11268" creationId="{F6232B26-7DD5-769B-79CC-1B891FD78D4F}"/>
          </ac:spMkLst>
        </pc:spChg>
        <pc:spChg chg="mod">
          <ac:chgData name="Tomotaka Kuroda" userId="6ccceea8bc0bd054" providerId="LiveId" clId="{C7C2A3F9-D693-4131-B9FA-BDDE52DE7EB7}" dt="2024-06-29T03:09:45.784" v="7189" actId="1076"/>
          <ac:spMkLst>
            <pc:docMk/>
            <pc:sldMk cId="1050590519" sldId="318"/>
            <ac:spMk id="11282" creationId="{A77A0343-387D-04F8-513E-7228DB789475}"/>
          </ac:spMkLst>
        </pc:spChg>
        <pc:spChg chg="mod">
          <ac:chgData name="Tomotaka Kuroda" userId="6ccceea8bc0bd054" providerId="LiveId" clId="{C7C2A3F9-D693-4131-B9FA-BDDE52DE7EB7}" dt="2024-06-29T03:09:45.784" v="7189" actId="1076"/>
          <ac:spMkLst>
            <pc:docMk/>
            <pc:sldMk cId="1050590519" sldId="318"/>
            <ac:spMk id="11283" creationId="{BCD74D65-B2BD-781E-C9EC-AF1D737DF70A}"/>
          </ac:spMkLst>
        </pc:spChg>
        <pc:spChg chg="mod">
          <ac:chgData name="Tomotaka Kuroda" userId="6ccceea8bc0bd054" providerId="LiveId" clId="{C7C2A3F9-D693-4131-B9FA-BDDE52DE7EB7}" dt="2024-06-29T03:30:30.343" v="7362" actId="207"/>
          <ac:spMkLst>
            <pc:docMk/>
            <pc:sldMk cId="1050590519" sldId="318"/>
            <ac:spMk id="11300" creationId="{C3D2B24D-AA81-2717-C6A0-9C63D8D90CD4}"/>
          </ac:spMkLst>
        </pc:spChg>
        <pc:spChg chg="mod">
          <ac:chgData name="Tomotaka Kuroda" userId="6ccceea8bc0bd054" providerId="LiveId" clId="{C7C2A3F9-D693-4131-B9FA-BDDE52DE7EB7}" dt="2024-06-29T03:07:22.131" v="7170" actId="1076"/>
          <ac:spMkLst>
            <pc:docMk/>
            <pc:sldMk cId="1050590519" sldId="318"/>
            <ac:spMk id="11341" creationId="{FC6765D7-E59F-0AF3-8DBD-FA9170E380D2}"/>
          </ac:spMkLst>
        </pc:spChg>
        <pc:spChg chg="mod">
          <ac:chgData name="Tomotaka Kuroda" userId="6ccceea8bc0bd054" providerId="LiveId" clId="{C7C2A3F9-D693-4131-B9FA-BDDE52DE7EB7}" dt="2024-06-29T03:07:22.131" v="7170" actId="1076"/>
          <ac:spMkLst>
            <pc:docMk/>
            <pc:sldMk cId="1050590519" sldId="318"/>
            <ac:spMk id="11342" creationId="{08C18CCD-2A1A-70C9-63E6-6C35671A3D65}"/>
          </ac:spMkLst>
        </pc:spChg>
        <pc:spChg chg="mod">
          <ac:chgData name="Tomotaka Kuroda" userId="6ccceea8bc0bd054" providerId="LiveId" clId="{C7C2A3F9-D693-4131-B9FA-BDDE52DE7EB7}" dt="2024-06-29T03:07:22.131" v="7170" actId="1076"/>
          <ac:spMkLst>
            <pc:docMk/>
            <pc:sldMk cId="1050590519" sldId="318"/>
            <ac:spMk id="11343" creationId="{EB993385-B596-DCBD-C652-2435A8C80103}"/>
          </ac:spMkLst>
        </pc:spChg>
        <pc:spChg chg="add mod">
          <ac:chgData name="Tomotaka Kuroda" userId="6ccceea8bc0bd054" providerId="LiveId" clId="{C7C2A3F9-D693-4131-B9FA-BDDE52DE7EB7}" dt="2024-06-29T03:28:38.448" v="7359" actId="1076"/>
          <ac:spMkLst>
            <pc:docMk/>
            <pc:sldMk cId="1050590519" sldId="318"/>
            <ac:spMk id="11344" creationId="{B216FA56-80D3-36B3-361C-0F88C67CAAB8}"/>
          </ac:spMkLst>
        </pc:spChg>
        <pc:spChg chg="add mod">
          <ac:chgData name="Tomotaka Kuroda" userId="6ccceea8bc0bd054" providerId="LiveId" clId="{C7C2A3F9-D693-4131-B9FA-BDDE52DE7EB7}" dt="2024-06-29T03:28:38.448" v="7359" actId="1076"/>
          <ac:spMkLst>
            <pc:docMk/>
            <pc:sldMk cId="1050590519" sldId="318"/>
            <ac:spMk id="11345" creationId="{1CBAF765-D8E3-65A6-E669-B2C7944D4E24}"/>
          </ac:spMkLst>
        </pc:spChg>
        <pc:spChg chg="add mod">
          <ac:chgData name="Tomotaka Kuroda" userId="6ccceea8bc0bd054" providerId="LiveId" clId="{C7C2A3F9-D693-4131-B9FA-BDDE52DE7EB7}" dt="2024-06-29T03:28:38.448" v="7359" actId="1076"/>
          <ac:spMkLst>
            <pc:docMk/>
            <pc:sldMk cId="1050590519" sldId="318"/>
            <ac:spMk id="11347" creationId="{CD05A7D7-AA91-BA38-6322-6FC026A585BB}"/>
          </ac:spMkLst>
        </pc:spChg>
        <pc:spChg chg="add mod">
          <ac:chgData name="Tomotaka Kuroda" userId="6ccceea8bc0bd054" providerId="LiveId" clId="{C7C2A3F9-D693-4131-B9FA-BDDE52DE7EB7}" dt="2024-06-29T03:30:33.801" v="7363" actId="207"/>
          <ac:spMkLst>
            <pc:docMk/>
            <pc:sldMk cId="1050590519" sldId="318"/>
            <ac:spMk id="11349" creationId="{76A34984-1921-5FCF-1E88-097A2E0BCDE6}"/>
          </ac:spMkLst>
        </pc:spChg>
        <pc:spChg chg="add del mod">
          <ac:chgData name="Tomotaka Kuroda" userId="6ccceea8bc0bd054" providerId="LiveId" clId="{C7C2A3F9-D693-4131-B9FA-BDDE52DE7EB7}" dt="2024-06-29T03:17:32.832" v="7259" actId="21"/>
          <ac:spMkLst>
            <pc:docMk/>
            <pc:sldMk cId="1050590519" sldId="318"/>
            <ac:spMk id="11351" creationId="{CED9DDF7-F013-ED46-C87D-1DC03BAC64D4}"/>
          </ac:spMkLst>
        </pc:spChg>
        <pc:spChg chg="mod">
          <ac:chgData name="Tomotaka Kuroda" userId="6ccceea8bc0bd054" providerId="LiveId" clId="{C7C2A3F9-D693-4131-B9FA-BDDE52DE7EB7}" dt="2024-06-29T03:18:42.882" v="7277" actId="1076"/>
          <ac:spMkLst>
            <pc:docMk/>
            <pc:sldMk cId="1050590519" sldId="318"/>
            <ac:spMk id="11353" creationId="{191939CF-3103-4218-2BB2-C6B80BAC8EC8}"/>
          </ac:spMkLst>
        </pc:spChg>
        <pc:spChg chg="add mod">
          <ac:chgData name="Tomotaka Kuroda" userId="6ccceea8bc0bd054" providerId="LiveId" clId="{C7C2A3F9-D693-4131-B9FA-BDDE52DE7EB7}" dt="2024-06-29T03:18:40.236" v="7276" actId="14100"/>
          <ac:spMkLst>
            <pc:docMk/>
            <pc:sldMk cId="1050590519" sldId="318"/>
            <ac:spMk id="11355" creationId="{CED9DDF7-F013-ED46-C87D-1DC03BAC64D4}"/>
          </ac:spMkLst>
        </pc:spChg>
        <pc:spChg chg="add del mod ord">
          <ac:chgData name="Tomotaka Kuroda" userId="6ccceea8bc0bd054" providerId="LiveId" clId="{C7C2A3F9-D693-4131-B9FA-BDDE52DE7EB7}" dt="2024-06-29T03:28:33.943" v="7358" actId="478"/>
          <ac:spMkLst>
            <pc:docMk/>
            <pc:sldMk cId="1050590519" sldId="318"/>
            <ac:spMk id="11357" creationId="{B0D18772-1F52-89E5-C3C6-3EFCA8F04BEA}"/>
          </ac:spMkLst>
        </pc:spChg>
        <pc:spChg chg="add mod">
          <ac:chgData name="Tomotaka Kuroda" userId="6ccceea8bc0bd054" providerId="LiveId" clId="{C7C2A3F9-D693-4131-B9FA-BDDE52DE7EB7}" dt="2024-06-29T03:31:24.520" v="7394" actId="1076"/>
          <ac:spMkLst>
            <pc:docMk/>
            <pc:sldMk cId="1050590519" sldId="318"/>
            <ac:spMk id="11358" creationId="{60E2EAA3-94AD-E903-F635-1A77A609C437}"/>
          </ac:spMkLst>
        </pc:spChg>
        <pc:grpChg chg="add del mod">
          <ac:chgData name="Tomotaka Kuroda" userId="6ccceea8bc0bd054" providerId="LiveId" clId="{C7C2A3F9-D693-4131-B9FA-BDDE52DE7EB7}" dt="2024-06-29T03:17:56.716" v="7263" actId="1076"/>
          <ac:grpSpMkLst>
            <pc:docMk/>
            <pc:sldMk cId="1050590519" sldId="318"/>
            <ac:grpSpMk id="26" creationId="{12CFD45D-827D-FDC3-AC3D-2BFF82C62413}"/>
          </ac:grpSpMkLst>
        </pc:grpChg>
        <pc:grpChg chg="add mod">
          <ac:chgData name="Tomotaka Kuroda" userId="6ccceea8bc0bd054" providerId="LiveId" clId="{C7C2A3F9-D693-4131-B9FA-BDDE52DE7EB7}" dt="2024-06-29T02:58:27.274" v="7044" actId="1076"/>
          <ac:grpSpMkLst>
            <pc:docMk/>
            <pc:sldMk cId="1050590519" sldId="318"/>
            <ac:grpSpMk id="45" creationId="{F5EDB0D6-A676-8840-EB2A-EBD0801BE71A}"/>
          </ac:grpSpMkLst>
        </pc:grpChg>
        <pc:grpChg chg="mod">
          <ac:chgData name="Tomotaka Kuroda" userId="6ccceea8bc0bd054" providerId="LiveId" clId="{C7C2A3F9-D693-4131-B9FA-BDDE52DE7EB7}" dt="2024-06-29T02:58:27.274" v="7044" actId="1076"/>
          <ac:grpSpMkLst>
            <pc:docMk/>
            <pc:sldMk cId="1050590519" sldId="318"/>
            <ac:grpSpMk id="46" creationId="{0F281EAC-CF53-AE3F-DDB3-95DB912F19DF}"/>
          </ac:grpSpMkLst>
        </pc:grpChg>
        <pc:grpChg chg="add mod">
          <ac:chgData name="Tomotaka Kuroda" userId="6ccceea8bc0bd054" providerId="LiveId" clId="{C7C2A3F9-D693-4131-B9FA-BDDE52DE7EB7}" dt="2024-06-29T02:58:27.274" v="7044" actId="1076"/>
          <ac:grpSpMkLst>
            <pc:docMk/>
            <pc:sldMk cId="1050590519" sldId="318"/>
            <ac:grpSpMk id="53" creationId="{BDE06F9E-2B5B-2241-DFBC-A6C2A7B2CD78}"/>
          </ac:grpSpMkLst>
        </pc:grpChg>
        <pc:grpChg chg="mod">
          <ac:chgData name="Tomotaka Kuroda" userId="6ccceea8bc0bd054" providerId="LiveId" clId="{C7C2A3F9-D693-4131-B9FA-BDDE52DE7EB7}" dt="2024-06-29T02:58:27.274" v="7044" actId="1076"/>
          <ac:grpSpMkLst>
            <pc:docMk/>
            <pc:sldMk cId="1050590519" sldId="318"/>
            <ac:grpSpMk id="55" creationId="{387D6582-B718-E10C-6A14-9E1EF5C5BE83}"/>
          </ac:grpSpMkLst>
        </pc:grpChg>
        <pc:grpChg chg="del mod">
          <ac:chgData name="Tomotaka Kuroda" userId="6ccceea8bc0bd054" providerId="LiveId" clId="{C7C2A3F9-D693-4131-B9FA-BDDE52DE7EB7}" dt="2024-06-29T03:17:32.832" v="7259" actId="21"/>
          <ac:grpSpMkLst>
            <pc:docMk/>
            <pc:sldMk cId="1050590519" sldId="318"/>
            <ac:grpSpMk id="59" creationId="{9AD61E0C-17D1-C508-358E-7B044B0156D7}"/>
          </ac:grpSpMkLst>
        </pc:grpChg>
        <pc:grpChg chg="add mod">
          <ac:chgData name="Tomotaka Kuroda" userId="6ccceea8bc0bd054" providerId="LiveId" clId="{C7C2A3F9-D693-4131-B9FA-BDDE52DE7EB7}" dt="2024-06-29T03:07:04.118" v="7165" actId="1076"/>
          <ac:grpSpMkLst>
            <pc:docMk/>
            <pc:sldMk cId="1050590519" sldId="318"/>
            <ac:grpSpMk id="9244" creationId="{EA12798F-A804-35FA-9820-6493488E0409}"/>
          </ac:grpSpMkLst>
        </pc:grpChg>
        <pc:grpChg chg="mod">
          <ac:chgData name="Tomotaka Kuroda" userId="6ccceea8bc0bd054" providerId="LiveId" clId="{C7C2A3F9-D693-4131-B9FA-BDDE52DE7EB7}" dt="2024-06-29T03:07:04.118" v="7165" actId="1076"/>
          <ac:grpSpMkLst>
            <pc:docMk/>
            <pc:sldMk cId="1050590519" sldId="318"/>
            <ac:grpSpMk id="9245" creationId="{0EFD459E-F359-DB9D-028D-E3C870EACFBA}"/>
          </ac:grpSpMkLst>
        </pc:grpChg>
        <pc:grpChg chg="add del mod">
          <ac:chgData name="Tomotaka Kuroda" userId="6ccceea8bc0bd054" providerId="LiveId" clId="{C7C2A3F9-D693-4131-B9FA-BDDE52DE7EB7}" dt="2024-06-29T03:02:49.632" v="7110" actId="478"/>
          <ac:grpSpMkLst>
            <pc:docMk/>
            <pc:sldMk cId="1050590519" sldId="318"/>
            <ac:grpSpMk id="9250" creationId="{7E2A667B-47A5-E3E8-5D9C-5381A864A4ED}"/>
          </ac:grpSpMkLst>
        </pc:grpChg>
        <pc:grpChg chg="mod">
          <ac:chgData name="Tomotaka Kuroda" userId="6ccceea8bc0bd054" providerId="LiveId" clId="{C7C2A3F9-D693-4131-B9FA-BDDE52DE7EB7}" dt="2024-06-29T03:02:07.893" v="7094" actId="1076"/>
          <ac:grpSpMkLst>
            <pc:docMk/>
            <pc:sldMk cId="1050590519" sldId="318"/>
            <ac:grpSpMk id="9251" creationId="{A9E60939-025B-1E26-A2B8-4A84BADEB4F4}"/>
          </ac:grpSpMkLst>
        </pc:grpChg>
        <pc:grpChg chg="mod">
          <ac:chgData name="Tomotaka Kuroda" userId="6ccceea8bc0bd054" providerId="LiveId" clId="{C7C2A3F9-D693-4131-B9FA-BDDE52DE7EB7}" dt="2024-06-29T03:09:45.784" v="7189" actId="1076"/>
          <ac:grpSpMkLst>
            <pc:docMk/>
            <pc:sldMk cId="1050590519" sldId="318"/>
            <ac:grpSpMk id="11284" creationId="{CC116C60-87C1-58D6-F0B0-A89FD31D7F1A}"/>
          </ac:grpSpMkLst>
        </pc:grpChg>
        <pc:grpChg chg="del mod">
          <ac:chgData name="Tomotaka Kuroda" userId="6ccceea8bc0bd054" providerId="LiveId" clId="{C7C2A3F9-D693-4131-B9FA-BDDE52DE7EB7}" dt="2024-06-29T03:11:08.726" v="7236" actId="478"/>
          <ac:grpSpMkLst>
            <pc:docMk/>
            <pc:sldMk cId="1050590519" sldId="318"/>
            <ac:grpSpMk id="11285" creationId="{02392874-0DB8-2D30-60DB-519106F4E004}"/>
          </ac:grpSpMkLst>
        </pc:grpChg>
        <pc:grpChg chg="add mod">
          <ac:chgData name="Tomotaka Kuroda" userId="6ccceea8bc0bd054" providerId="LiveId" clId="{C7C2A3F9-D693-4131-B9FA-BDDE52DE7EB7}" dt="2024-06-29T03:17:56.716" v="7263" actId="1076"/>
          <ac:grpSpMkLst>
            <pc:docMk/>
            <pc:sldMk cId="1050590519" sldId="318"/>
            <ac:grpSpMk id="11324" creationId="{A1BA8592-44F5-EB98-D3EC-BB5EC12886C1}"/>
          </ac:grpSpMkLst>
        </pc:grpChg>
        <pc:grpChg chg="add mod">
          <ac:chgData name="Tomotaka Kuroda" userId="6ccceea8bc0bd054" providerId="LiveId" clId="{C7C2A3F9-D693-4131-B9FA-BDDE52DE7EB7}" dt="2024-06-29T03:17:56.716" v="7263" actId="1076"/>
          <ac:grpSpMkLst>
            <pc:docMk/>
            <pc:sldMk cId="1050590519" sldId="318"/>
            <ac:grpSpMk id="11325" creationId="{58BD0A3E-970E-9780-7D9B-16ACAB32B863}"/>
          </ac:grpSpMkLst>
        </pc:grpChg>
        <pc:grpChg chg="add mod">
          <ac:chgData name="Tomotaka Kuroda" userId="6ccceea8bc0bd054" providerId="LiveId" clId="{C7C2A3F9-D693-4131-B9FA-BDDE52DE7EB7}" dt="2024-06-29T03:07:22.131" v="7170" actId="1076"/>
          <ac:grpSpMkLst>
            <pc:docMk/>
            <pc:sldMk cId="1050590519" sldId="318"/>
            <ac:grpSpMk id="11338" creationId="{B20EFFB7-7D21-9B3B-A689-04681347722E}"/>
          </ac:grpSpMkLst>
        </pc:grpChg>
        <pc:grpChg chg="mod">
          <ac:chgData name="Tomotaka Kuroda" userId="6ccceea8bc0bd054" providerId="LiveId" clId="{C7C2A3F9-D693-4131-B9FA-BDDE52DE7EB7}" dt="2024-06-29T03:07:22.131" v="7170" actId="1076"/>
          <ac:grpSpMkLst>
            <pc:docMk/>
            <pc:sldMk cId="1050590519" sldId="318"/>
            <ac:grpSpMk id="11339" creationId="{B51360DB-BB12-BE55-6796-1787E84663BA}"/>
          </ac:grpSpMkLst>
        </pc:grpChg>
        <pc:grpChg chg="add mod">
          <ac:chgData name="Tomotaka Kuroda" userId="6ccceea8bc0bd054" providerId="LiveId" clId="{C7C2A3F9-D693-4131-B9FA-BDDE52DE7EB7}" dt="2024-06-29T03:28:38.448" v="7359" actId="1076"/>
          <ac:grpSpMkLst>
            <pc:docMk/>
            <pc:sldMk cId="1050590519" sldId="318"/>
            <ac:grpSpMk id="11350" creationId="{117BF333-551E-FE1B-C11D-FFCBAFA5218E}"/>
          </ac:grpSpMkLst>
        </pc:grpChg>
        <pc:grpChg chg="add mod">
          <ac:chgData name="Tomotaka Kuroda" userId="6ccceea8bc0bd054" providerId="LiveId" clId="{C7C2A3F9-D693-4131-B9FA-BDDE52DE7EB7}" dt="2024-06-29T03:18:42.882" v="7277" actId="1076"/>
          <ac:grpSpMkLst>
            <pc:docMk/>
            <pc:sldMk cId="1050590519" sldId="318"/>
            <ac:grpSpMk id="11352" creationId="{9AD61E0C-17D1-C508-358E-7B044B0156D7}"/>
          </ac:grpSpMkLst>
        </pc:grpChg>
        <pc:picChg chg="add mod">
          <ac:chgData name="Tomotaka Kuroda" userId="6ccceea8bc0bd054" providerId="LiveId" clId="{C7C2A3F9-D693-4131-B9FA-BDDE52DE7EB7}" dt="2024-06-29T02:58:27.274" v="7044" actId="1076"/>
          <ac:picMkLst>
            <pc:docMk/>
            <pc:sldMk cId="1050590519" sldId="318"/>
            <ac:picMk id="7" creationId="{BA9D8E13-7964-6FCB-51B6-570687814621}"/>
          </ac:picMkLst>
        </pc:picChg>
        <pc:picChg chg="add del mod topLvl">
          <ac:chgData name="Tomotaka Kuroda" userId="6ccceea8bc0bd054" providerId="LiveId" clId="{C7C2A3F9-D693-4131-B9FA-BDDE52DE7EB7}" dt="2024-06-29T03:17:56.716" v="7263" actId="1076"/>
          <ac:picMkLst>
            <pc:docMk/>
            <pc:sldMk cId="1050590519" sldId="318"/>
            <ac:picMk id="8" creationId="{ED3CAEEF-FFBC-5A2C-FC3D-AA26E0047B1A}"/>
          </ac:picMkLst>
        </pc:picChg>
        <pc:picChg chg="add mod">
          <ac:chgData name="Tomotaka Kuroda" userId="6ccceea8bc0bd054" providerId="LiveId" clId="{C7C2A3F9-D693-4131-B9FA-BDDE52DE7EB7}" dt="2024-06-29T02:58:27.274" v="7044" actId="1076"/>
          <ac:picMkLst>
            <pc:docMk/>
            <pc:sldMk cId="1050590519" sldId="318"/>
            <ac:picMk id="18" creationId="{BF7EC959-562B-B956-8D71-ED00DB06D1A8}"/>
          </ac:picMkLst>
        </pc:picChg>
        <pc:picChg chg="add mod">
          <ac:chgData name="Tomotaka Kuroda" userId="6ccceea8bc0bd054" providerId="LiveId" clId="{C7C2A3F9-D693-4131-B9FA-BDDE52DE7EB7}" dt="2024-06-29T02:58:27.274" v="7044" actId="1076"/>
          <ac:picMkLst>
            <pc:docMk/>
            <pc:sldMk cId="1050590519" sldId="318"/>
            <ac:picMk id="25" creationId="{B4C058F1-1C2D-19EF-782A-79CFBB6FDDF4}"/>
          </ac:picMkLst>
        </pc:picChg>
        <pc:picChg chg="add mod">
          <ac:chgData name="Tomotaka Kuroda" userId="6ccceea8bc0bd054" providerId="LiveId" clId="{C7C2A3F9-D693-4131-B9FA-BDDE52DE7EB7}" dt="2024-06-29T02:58:27.274" v="7044" actId="1076"/>
          <ac:picMkLst>
            <pc:docMk/>
            <pc:sldMk cId="1050590519" sldId="318"/>
            <ac:picMk id="27" creationId="{9ECCA7F5-F43D-DDFB-8390-60856405156B}"/>
          </ac:picMkLst>
        </pc:picChg>
        <pc:picChg chg="add mod">
          <ac:chgData name="Tomotaka Kuroda" userId="6ccceea8bc0bd054" providerId="LiveId" clId="{C7C2A3F9-D693-4131-B9FA-BDDE52DE7EB7}" dt="2024-06-29T02:58:27.274" v="7044" actId="1076"/>
          <ac:picMkLst>
            <pc:docMk/>
            <pc:sldMk cId="1050590519" sldId="318"/>
            <ac:picMk id="31" creationId="{F3FDACD3-51B1-1C65-D9C5-EFA024C92C9B}"/>
          </ac:picMkLst>
        </pc:picChg>
        <pc:picChg chg="add mod">
          <ac:chgData name="Tomotaka Kuroda" userId="6ccceea8bc0bd054" providerId="LiveId" clId="{C7C2A3F9-D693-4131-B9FA-BDDE52DE7EB7}" dt="2024-06-29T02:58:27.274" v="7044" actId="1076"/>
          <ac:picMkLst>
            <pc:docMk/>
            <pc:sldMk cId="1050590519" sldId="318"/>
            <ac:picMk id="32" creationId="{FCACB3D6-BFAE-A7D3-AFF0-FDF32C2D8E5A}"/>
          </ac:picMkLst>
        </pc:picChg>
        <pc:picChg chg="add mod">
          <ac:chgData name="Tomotaka Kuroda" userId="6ccceea8bc0bd054" providerId="LiveId" clId="{C7C2A3F9-D693-4131-B9FA-BDDE52DE7EB7}" dt="2024-06-29T02:58:27.274" v="7044" actId="1076"/>
          <ac:picMkLst>
            <pc:docMk/>
            <pc:sldMk cId="1050590519" sldId="318"/>
            <ac:picMk id="33" creationId="{3D86AFEF-78E0-BD99-9654-E420116A62C7}"/>
          </ac:picMkLst>
        </pc:picChg>
        <pc:picChg chg="add mod">
          <ac:chgData name="Tomotaka Kuroda" userId="6ccceea8bc0bd054" providerId="LiveId" clId="{C7C2A3F9-D693-4131-B9FA-BDDE52DE7EB7}" dt="2024-06-29T02:58:27.274" v="7044" actId="1076"/>
          <ac:picMkLst>
            <pc:docMk/>
            <pc:sldMk cId="1050590519" sldId="318"/>
            <ac:picMk id="34" creationId="{3E9CA59E-C561-6E55-0FB7-DEF0638E79B6}"/>
          </ac:picMkLst>
        </pc:picChg>
        <pc:picChg chg="mod">
          <ac:chgData name="Tomotaka Kuroda" userId="6ccceea8bc0bd054" providerId="LiveId" clId="{C7C2A3F9-D693-4131-B9FA-BDDE52DE7EB7}" dt="2024-06-29T03:17:56.716" v="7263" actId="1076"/>
          <ac:picMkLst>
            <pc:docMk/>
            <pc:sldMk cId="1050590519" sldId="318"/>
            <ac:picMk id="44" creationId="{1720DF65-09B0-95E2-50E5-5E8F6434CF1A}"/>
          </ac:picMkLst>
        </pc:picChg>
        <pc:picChg chg="mod">
          <ac:chgData name="Tomotaka Kuroda" userId="6ccceea8bc0bd054" providerId="LiveId" clId="{C7C2A3F9-D693-4131-B9FA-BDDE52DE7EB7}" dt="2024-06-29T02:58:27.274" v="7044" actId="1076"/>
          <ac:picMkLst>
            <pc:docMk/>
            <pc:sldMk cId="1050590519" sldId="318"/>
            <ac:picMk id="49" creationId="{767B15C1-AE16-D117-2089-A7B4D477038E}"/>
          </ac:picMkLst>
        </pc:picChg>
        <pc:picChg chg="mod">
          <ac:chgData name="Tomotaka Kuroda" userId="6ccceea8bc0bd054" providerId="LiveId" clId="{C7C2A3F9-D693-4131-B9FA-BDDE52DE7EB7}" dt="2024-06-29T03:09:28.328" v="7186" actId="14100"/>
          <ac:picMkLst>
            <pc:docMk/>
            <pc:sldMk cId="1050590519" sldId="318"/>
            <ac:picMk id="54" creationId="{F02AE47B-2B55-2885-1A5E-89EB2AE53C17}"/>
          </ac:picMkLst>
        </pc:picChg>
        <pc:picChg chg="mod">
          <ac:chgData name="Tomotaka Kuroda" userId="6ccceea8bc0bd054" providerId="LiveId" clId="{C7C2A3F9-D693-4131-B9FA-BDDE52DE7EB7}" dt="2024-06-29T03:28:27.623" v="7354" actId="1076"/>
          <ac:picMkLst>
            <pc:docMk/>
            <pc:sldMk cId="1050590519" sldId="318"/>
            <ac:picMk id="56" creationId="{ABA81E00-77E2-4A0F-0FB4-2365BA4F5CCD}"/>
          </ac:picMkLst>
        </pc:picChg>
        <pc:picChg chg="mod">
          <ac:chgData name="Tomotaka Kuroda" userId="6ccceea8bc0bd054" providerId="LiveId" clId="{C7C2A3F9-D693-4131-B9FA-BDDE52DE7EB7}" dt="2024-06-29T02:58:27.274" v="7044" actId="1076"/>
          <ac:picMkLst>
            <pc:docMk/>
            <pc:sldMk cId="1050590519" sldId="318"/>
            <ac:picMk id="57" creationId="{CD4875C7-816C-1EE6-D5E3-934B408555C9}"/>
          </ac:picMkLst>
        </pc:picChg>
        <pc:picChg chg="mod">
          <ac:chgData name="Tomotaka Kuroda" userId="6ccceea8bc0bd054" providerId="LiveId" clId="{C7C2A3F9-D693-4131-B9FA-BDDE52DE7EB7}" dt="2024-06-29T03:18:10.132" v="7267" actId="1076"/>
          <ac:picMkLst>
            <pc:docMk/>
            <pc:sldMk cId="1050590519" sldId="318"/>
            <ac:picMk id="58" creationId="{302D5E21-DB9F-0BCD-65EA-EE571411FB75}"/>
          </ac:picMkLst>
        </pc:picChg>
        <pc:picChg chg="mod">
          <ac:chgData name="Tomotaka Kuroda" userId="6ccceea8bc0bd054" providerId="LiveId" clId="{C7C2A3F9-D693-4131-B9FA-BDDE52DE7EB7}" dt="2024-06-29T03:09:45.784" v="7189" actId="1076"/>
          <ac:picMkLst>
            <pc:docMk/>
            <pc:sldMk cId="1050590519" sldId="318"/>
            <ac:picMk id="62" creationId="{C37832C2-E035-20A2-AC94-2DF9C48C13D1}"/>
          </ac:picMkLst>
        </pc:picChg>
        <pc:picChg chg="mod">
          <ac:chgData name="Tomotaka Kuroda" userId="6ccceea8bc0bd054" providerId="LiveId" clId="{C7C2A3F9-D693-4131-B9FA-BDDE52DE7EB7}" dt="2024-06-29T03:09:45.784" v="7189" actId="1076"/>
          <ac:picMkLst>
            <pc:docMk/>
            <pc:sldMk cId="1050590519" sldId="318"/>
            <ac:picMk id="63" creationId="{EFFD8031-09B2-4394-F15A-E0895A64643C}"/>
          </ac:picMkLst>
        </pc:picChg>
        <pc:picChg chg="add del mod">
          <ac:chgData name="Tomotaka Kuroda" userId="6ccceea8bc0bd054" providerId="LiveId" clId="{C7C2A3F9-D693-4131-B9FA-BDDE52DE7EB7}" dt="2024-06-29T03:00:26.964" v="7064" actId="478"/>
          <ac:picMkLst>
            <pc:docMk/>
            <pc:sldMk cId="1050590519" sldId="318"/>
            <ac:picMk id="9216" creationId="{0F2DEACD-A10A-C71B-FEAF-EDA64BDCDEDC}"/>
          </ac:picMkLst>
        </pc:picChg>
        <pc:picChg chg="mod topLvl">
          <ac:chgData name="Tomotaka Kuroda" userId="6ccceea8bc0bd054" providerId="LiveId" clId="{C7C2A3F9-D693-4131-B9FA-BDDE52DE7EB7}" dt="2024-06-29T03:17:56.716" v="7263" actId="1076"/>
          <ac:picMkLst>
            <pc:docMk/>
            <pc:sldMk cId="1050590519" sldId="318"/>
            <ac:picMk id="9222" creationId="{1F005613-3F5A-D00D-0654-0CBFF008C339}"/>
          </ac:picMkLst>
        </pc:picChg>
        <pc:picChg chg="add mod">
          <ac:chgData name="Tomotaka Kuroda" userId="6ccceea8bc0bd054" providerId="LiveId" clId="{C7C2A3F9-D693-4131-B9FA-BDDE52DE7EB7}" dt="2024-06-29T03:03:00.146" v="7111" actId="1076"/>
          <ac:picMkLst>
            <pc:docMk/>
            <pc:sldMk cId="1050590519" sldId="318"/>
            <ac:picMk id="9225" creationId="{B97FE9FD-D0CA-2B82-27B9-FEF3D62F2FEC}"/>
          </ac:picMkLst>
        </pc:picChg>
        <pc:picChg chg="add mod">
          <ac:chgData name="Tomotaka Kuroda" userId="6ccceea8bc0bd054" providerId="LiveId" clId="{C7C2A3F9-D693-4131-B9FA-BDDE52DE7EB7}" dt="2024-06-29T03:03:00.146" v="7111" actId="1076"/>
          <ac:picMkLst>
            <pc:docMk/>
            <pc:sldMk cId="1050590519" sldId="318"/>
            <ac:picMk id="9229" creationId="{46EE8832-02E9-5324-C143-49C67E5269E3}"/>
          </ac:picMkLst>
        </pc:picChg>
        <pc:picChg chg="add del mod">
          <ac:chgData name="Tomotaka Kuroda" userId="6ccceea8bc0bd054" providerId="LiveId" clId="{C7C2A3F9-D693-4131-B9FA-BDDE52DE7EB7}" dt="2024-06-29T03:02:13.039" v="7100" actId="478"/>
          <ac:picMkLst>
            <pc:docMk/>
            <pc:sldMk cId="1050590519" sldId="318"/>
            <ac:picMk id="9230" creationId="{23A55CC8-A190-1DDC-F8F8-50687FBE9AEF}"/>
          </ac:picMkLst>
        </pc:picChg>
        <pc:picChg chg="add del mod">
          <ac:chgData name="Tomotaka Kuroda" userId="6ccceea8bc0bd054" providerId="LiveId" clId="{C7C2A3F9-D693-4131-B9FA-BDDE52DE7EB7}" dt="2024-06-29T03:02:12.496" v="7098" actId="478"/>
          <ac:picMkLst>
            <pc:docMk/>
            <pc:sldMk cId="1050590519" sldId="318"/>
            <ac:picMk id="9231" creationId="{5F1ECA16-FE24-A3A0-895B-A4116CF9435E}"/>
          </ac:picMkLst>
        </pc:picChg>
        <pc:picChg chg="add del mod">
          <ac:chgData name="Tomotaka Kuroda" userId="6ccceea8bc0bd054" providerId="LiveId" clId="{C7C2A3F9-D693-4131-B9FA-BDDE52DE7EB7}" dt="2024-06-29T03:02:11.857" v="7096" actId="478"/>
          <ac:picMkLst>
            <pc:docMk/>
            <pc:sldMk cId="1050590519" sldId="318"/>
            <ac:picMk id="9232" creationId="{F6B83886-376C-EA03-CE34-4005E4BDCBED}"/>
          </ac:picMkLst>
        </pc:picChg>
        <pc:picChg chg="add del mod">
          <ac:chgData name="Tomotaka Kuroda" userId="6ccceea8bc0bd054" providerId="LiveId" clId="{C7C2A3F9-D693-4131-B9FA-BDDE52DE7EB7}" dt="2024-06-29T03:02:20.958" v="7103" actId="478"/>
          <ac:picMkLst>
            <pc:docMk/>
            <pc:sldMk cId="1050590519" sldId="318"/>
            <ac:picMk id="9233" creationId="{A84CA3BA-C6A5-39C1-8E70-10F84C94588D}"/>
          </ac:picMkLst>
        </pc:picChg>
        <pc:picChg chg="add del mod">
          <ac:chgData name="Tomotaka Kuroda" userId="6ccceea8bc0bd054" providerId="LiveId" clId="{C7C2A3F9-D693-4131-B9FA-BDDE52DE7EB7}" dt="2024-06-29T03:02:11.075" v="7095" actId="478"/>
          <ac:picMkLst>
            <pc:docMk/>
            <pc:sldMk cId="1050590519" sldId="318"/>
            <ac:picMk id="9234" creationId="{9515A134-AAF8-2340-BF22-61A8E684E6DB}"/>
          </ac:picMkLst>
        </pc:picChg>
        <pc:picChg chg="mod">
          <ac:chgData name="Tomotaka Kuroda" userId="6ccceea8bc0bd054" providerId="LiveId" clId="{C7C2A3F9-D693-4131-B9FA-BDDE52DE7EB7}" dt="2024-06-29T03:07:04.118" v="7165" actId="1076"/>
          <ac:picMkLst>
            <pc:docMk/>
            <pc:sldMk cId="1050590519" sldId="318"/>
            <ac:picMk id="9246" creationId="{1B3E5539-554F-B8E0-2C03-09294E65E37D}"/>
          </ac:picMkLst>
        </pc:picChg>
        <pc:picChg chg="mod">
          <ac:chgData name="Tomotaka Kuroda" userId="6ccceea8bc0bd054" providerId="LiveId" clId="{C7C2A3F9-D693-4131-B9FA-BDDE52DE7EB7}" dt="2024-06-29T03:02:07.893" v="7094" actId="1076"/>
          <ac:picMkLst>
            <pc:docMk/>
            <pc:sldMk cId="1050590519" sldId="318"/>
            <ac:picMk id="9252" creationId="{E076FBE9-BD21-A1FF-48DD-2541305B1DC8}"/>
          </ac:picMkLst>
        </pc:picChg>
        <pc:picChg chg="add mod">
          <ac:chgData name="Tomotaka Kuroda" userId="6ccceea8bc0bd054" providerId="LiveId" clId="{C7C2A3F9-D693-4131-B9FA-BDDE52DE7EB7}" dt="2024-06-29T03:03:00.146" v="7111" actId="1076"/>
          <ac:picMkLst>
            <pc:docMk/>
            <pc:sldMk cId="1050590519" sldId="318"/>
            <ac:picMk id="9257" creationId="{5D8BCF36-F7DA-4761-7927-E14BCBE85B34}"/>
          </ac:picMkLst>
        </pc:picChg>
        <pc:picChg chg="add mod">
          <ac:chgData name="Tomotaka Kuroda" userId="6ccceea8bc0bd054" providerId="LiveId" clId="{C7C2A3F9-D693-4131-B9FA-BDDE52DE7EB7}" dt="2024-06-29T03:04:09.058" v="7126" actId="1076"/>
          <ac:picMkLst>
            <pc:docMk/>
            <pc:sldMk cId="1050590519" sldId="318"/>
            <ac:picMk id="9278" creationId="{BE5A31AC-3838-98CD-D00B-3A51608DE460}"/>
          </ac:picMkLst>
        </pc:picChg>
        <pc:picChg chg="del mod">
          <ac:chgData name="Tomotaka Kuroda" userId="6ccceea8bc0bd054" providerId="LiveId" clId="{C7C2A3F9-D693-4131-B9FA-BDDE52DE7EB7}" dt="2024-06-29T03:05:37.692" v="7151" actId="478"/>
          <ac:picMkLst>
            <pc:docMk/>
            <pc:sldMk cId="1050590519" sldId="318"/>
            <ac:picMk id="11266" creationId="{4104A35F-2447-D2DC-B0FF-D9DD8FE68878}"/>
          </ac:picMkLst>
        </pc:picChg>
        <pc:picChg chg="mod">
          <ac:chgData name="Tomotaka Kuroda" userId="6ccceea8bc0bd054" providerId="LiveId" clId="{C7C2A3F9-D693-4131-B9FA-BDDE52DE7EB7}" dt="2024-06-29T03:17:14.781" v="7257" actId="14100"/>
          <ac:picMkLst>
            <pc:docMk/>
            <pc:sldMk cId="1050590519" sldId="318"/>
            <ac:picMk id="11270" creationId="{70E33EBE-CB0F-8EDB-2447-09FAA1694200}"/>
          </ac:picMkLst>
        </pc:picChg>
        <pc:picChg chg="mod">
          <ac:chgData name="Tomotaka Kuroda" userId="6ccceea8bc0bd054" providerId="LiveId" clId="{C7C2A3F9-D693-4131-B9FA-BDDE52DE7EB7}" dt="2024-06-29T03:09:26.359" v="7182" actId="1076"/>
          <ac:picMkLst>
            <pc:docMk/>
            <pc:sldMk cId="1050590519" sldId="318"/>
            <ac:picMk id="11271" creationId="{06DCCA23-400B-38E2-9CD2-6949463559B1}"/>
          </ac:picMkLst>
        </pc:picChg>
        <pc:picChg chg="mod">
          <ac:chgData name="Tomotaka Kuroda" userId="6ccceea8bc0bd054" providerId="LiveId" clId="{C7C2A3F9-D693-4131-B9FA-BDDE52DE7EB7}" dt="2024-06-29T03:17:56.716" v="7263" actId="1076"/>
          <ac:picMkLst>
            <pc:docMk/>
            <pc:sldMk cId="1050590519" sldId="318"/>
            <ac:picMk id="11272" creationId="{6AACA07F-D8DF-B1AC-6728-106CD4F75B4B}"/>
          </ac:picMkLst>
        </pc:picChg>
        <pc:picChg chg="mod">
          <ac:chgData name="Tomotaka Kuroda" userId="6ccceea8bc0bd054" providerId="LiveId" clId="{C7C2A3F9-D693-4131-B9FA-BDDE52DE7EB7}" dt="2024-06-29T03:18:14.506" v="7268" actId="1076"/>
          <ac:picMkLst>
            <pc:docMk/>
            <pc:sldMk cId="1050590519" sldId="318"/>
            <ac:picMk id="11273" creationId="{7C2230F9-C1D6-36A3-4082-3123541C848D}"/>
          </ac:picMkLst>
        </pc:picChg>
        <pc:picChg chg="mod">
          <ac:chgData name="Tomotaka Kuroda" userId="6ccceea8bc0bd054" providerId="LiveId" clId="{C7C2A3F9-D693-4131-B9FA-BDDE52DE7EB7}" dt="2024-06-29T03:28:26.156" v="7346" actId="1076"/>
          <ac:picMkLst>
            <pc:docMk/>
            <pc:sldMk cId="1050590519" sldId="318"/>
            <ac:picMk id="11274" creationId="{7401B242-A9DB-C185-BE68-999048553D9F}"/>
          </ac:picMkLst>
        </pc:picChg>
        <pc:picChg chg="add mod">
          <ac:chgData name="Tomotaka Kuroda" userId="6ccceea8bc0bd054" providerId="LiveId" clId="{C7C2A3F9-D693-4131-B9FA-BDDE52DE7EB7}" dt="2024-06-29T02:58:27.274" v="7044" actId="1076"/>
          <ac:picMkLst>
            <pc:docMk/>
            <pc:sldMk cId="1050590519" sldId="318"/>
            <ac:picMk id="11279" creationId="{184EB4A5-3AC7-AF8A-0C61-A29D6C2B0CDA}"/>
          </ac:picMkLst>
        </pc:picChg>
        <pc:picChg chg="mod">
          <ac:chgData name="Tomotaka Kuroda" userId="6ccceea8bc0bd054" providerId="LiveId" clId="{C7C2A3F9-D693-4131-B9FA-BDDE52DE7EB7}" dt="2024-06-29T03:07:22.131" v="7170" actId="1076"/>
          <ac:picMkLst>
            <pc:docMk/>
            <pc:sldMk cId="1050590519" sldId="318"/>
            <ac:picMk id="11340" creationId="{94B7B1C3-328E-2923-0BD7-925B7B249F1C}"/>
          </ac:picMkLst>
        </pc:picChg>
        <pc:picChg chg="add mod">
          <ac:chgData name="Tomotaka Kuroda" userId="6ccceea8bc0bd054" providerId="LiveId" clId="{C7C2A3F9-D693-4131-B9FA-BDDE52DE7EB7}" dt="2024-06-29T03:28:38.448" v="7359" actId="1076"/>
          <ac:picMkLst>
            <pc:docMk/>
            <pc:sldMk cId="1050590519" sldId="318"/>
            <ac:picMk id="11346" creationId="{3E50E068-FB5F-0574-4964-6DC34B79A718}"/>
          </ac:picMkLst>
        </pc:picChg>
        <pc:picChg chg="add mod">
          <ac:chgData name="Tomotaka Kuroda" userId="6ccceea8bc0bd054" providerId="LiveId" clId="{C7C2A3F9-D693-4131-B9FA-BDDE52DE7EB7}" dt="2024-06-29T03:28:38.448" v="7359" actId="1076"/>
          <ac:picMkLst>
            <pc:docMk/>
            <pc:sldMk cId="1050590519" sldId="318"/>
            <ac:picMk id="11348" creationId="{C9EB6387-FB3D-BD76-3E69-53A07C71B26B}"/>
          </ac:picMkLst>
        </pc:picChg>
        <pc:picChg chg="mod">
          <ac:chgData name="Tomotaka Kuroda" userId="6ccceea8bc0bd054" providerId="LiveId" clId="{C7C2A3F9-D693-4131-B9FA-BDDE52DE7EB7}" dt="2024-06-29T03:18:42.882" v="7277" actId="1076"/>
          <ac:picMkLst>
            <pc:docMk/>
            <pc:sldMk cId="1050590519" sldId="318"/>
            <ac:picMk id="11354" creationId="{70E33EBE-CB0F-8EDB-2447-09FAA1694200}"/>
          </ac:picMkLst>
        </pc:pic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5" creationId="{0E1FEA7D-A22A-C2E0-2810-6235DBE44E4C}"/>
          </ac:cxnSpMkLst>
        </pc:cxn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6" creationId="{3E4BE6D5-B704-BBA6-CDB1-A806D24E5EEA}"/>
          </ac:cxnSpMkLst>
        </pc:cxn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9" creationId="{1A50FC13-AD80-7F35-4091-46F8ADA89615}"/>
          </ac:cxnSpMkLst>
        </pc:cxn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10" creationId="{374CADB7-23EF-B06F-6227-DDB0AE5BE244}"/>
          </ac:cxnSpMkLst>
        </pc:cxn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11" creationId="{E0C60A4C-D5B0-2F23-2185-C26F24375659}"/>
          </ac:cxnSpMkLst>
        </pc:cxn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13" creationId="{5CB859DA-0BD1-1680-E78B-00309B7AF74E}"/>
          </ac:cxnSpMkLst>
        </pc:cxn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15" creationId="{ACC00B7C-DD5B-776A-8727-BB3226359A59}"/>
          </ac:cxnSpMkLst>
        </pc:cxn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16" creationId="{5CCEDAC5-6B65-EDB3-CFFF-32B9AD2DEEDD}"/>
          </ac:cxnSpMkLst>
        </pc:cxn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17" creationId="{E0C52690-C603-646A-42C7-F9AF55590E18}"/>
          </ac:cxnSpMkLst>
        </pc:cxnChg>
        <pc:cxnChg chg="mod">
          <ac:chgData name="Tomotaka Kuroda" userId="6ccceea8bc0bd054" providerId="LiveId" clId="{C7C2A3F9-D693-4131-B9FA-BDDE52DE7EB7}" dt="2024-06-29T03:04:39.851" v="7135" actId="1076"/>
          <ac:cxnSpMkLst>
            <pc:docMk/>
            <pc:sldMk cId="1050590519" sldId="318"/>
            <ac:cxnSpMk id="19" creationId="{964C60F3-4106-4DDA-4B0D-D1BFEF43D62A}"/>
          </ac:cxnSpMkLst>
        </pc:cxn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20" creationId="{28FFA560-0AE4-8EB7-55EE-87ACB6E0AC8C}"/>
          </ac:cxnSpMkLst>
        </pc:cxn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21" creationId="{CAA8607D-B553-281E-3B7C-7280ED27B7AA}"/>
          </ac:cxnSpMkLst>
        </pc:cxn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22" creationId="{AE4DB608-5B65-BB55-A88E-FC4C9A8AF022}"/>
          </ac:cxnSpMkLst>
        </pc:cxnChg>
        <pc:cxnChg chg="mod">
          <ac:chgData name="Tomotaka Kuroda" userId="6ccceea8bc0bd054" providerId="LiveId" clId="{C7C2A3F9-D693-4131-B9FA-BDDE52DE7EB7}" dt="2024-06-29T03:05:55.569" v="7153" actId="14100"/>
          <ac:cxnSpMkLst>
            <pc:docMk/>
            <pc:sldMk cId="1050590519" sldId="318"/>
            <ac:cxnSpMk id="24" creationId="{4D205DA4-788F-D5C1-E314-F4D214A7D25E}"/>
          </ac:cxnSpMkLst>
        </pc:cxn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41" creationId="{A22D3C69-2553-BD66-FC5F-F4A43C42D316}"/>
          </ac:cxnSpMkLst>
        </pc:cxn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42" creationId="{D847B2CD-F4B2-9631-A73F-BFA9F4A609C7}"/>
          </ac:cxnSpMkLst>
        </pc:cxn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43" creationId="{84DE1557-2153-B386-7307-9FFE9B6C07C3}"/>
          </ac:cxnSpMkLst>
        </pc:cxnChg>
        <pc:cxnChg chg="add mod">
          <ac:chgData name="Tomotaka Kuroda" userId="6ccceea8bc0bd054" providerId="LiveId" clId="{C7C2A3F9-D693-4131-B9FA-BDDE52DE7EB7}" dt="2024-06-29T03:34:53.025" v="7415" actId="14100"/>
          <ac:cxnSpMkLst>
            <pc:docMk/>
            <pc:sldMk cId="1050590519" sldId="318"/>
            <ac:cxnSpMk id="9217" creationId="{0AA6AF3B-2164-334C-A86C-589C8B7839AC}"/>
          </ac:cxnSpMkLst>
        </pc:cxnChg>
        <pc:cxnChg chg="add mod">
          <ac:chgData name="Tomotaka Kuroda" userId="6ccceea8bc0bd054" providerId="LiveId" clId="{C7C2A3F9-D693-4131-B9FA-BDDE52DE7EB7}" dt="2024-06-29T03:35:02.944" v="7418" actId="1076"/>
          <ac:cxnSpMkLst>
            <pc:docMk/>
            <pc:sldMk cId="1050590519" sldId="318"/>
            <ac:cxnSpMk id="9218" creationId="{1FC93ED7-6C34-7022-8F0D-A7C728C4F7EB}"/>
          </ac:cxnSpMkLst>
        </pc:cxnChg>
        <pc:cxnChg chg="add mod">
          <ac:chgData name="Tomotaka Kuroda" userId="6ccceea8bc0bd054" providerId="LiveId" clId="{C7C2A3F9-D693-4131-B9FA-BDDE52DE7EB7}" dt="2024-06-29T03:34:41.393" v="7413" actId="14100"/>
          <ac:cxnSpMkLst>
            <pc:docMk/>
            <pc:sldMk cId="1050590519" sldId="318"/>
            <ac:cxnSpMk id="9219" creationId="{0BA40FE0-FBEE-D00B-3C14-9ABE452CDA0D}"/>
          </ac:cxnSpMkLst>
        </pc:cxnChg>
        <pc:cxnChg chg="add mod">
          <ac:chgData name="Tomotaka Kuroda" userId="6ccceea8bc0bd054" providerId="LiveId" clId="{C7C2A3F9-D693-4131-B9FA-BDDE52DE7EB7}" dt="2024-06-29T03:34:35.306" v="7412" actId="14100"/>
          <ac:cxnSpMkLst>
            <pc:docMk/>
            <pc:sldMk cId="1050590519" sldId="318"/>
            <ac:cxnSpMk id="9220" creationId="{AE46E1C8-B1EB-DEC4-B61D-5C38FD28E7C4}"/>
          </ac:cxnSpMkLst>
        </pc:cxnChg>
        <pc:cxnChg chg="add mod">
          <ac:chgData name="Tomotaka Kuroda" userId="6ccceea8bc0bd054" providerId="LiveId" clId="{C7C2A3F9-D693-4131-B9FA-BDDE52DE7EB7}" dt="2024-06-29T03:03:00.146" v="7111" actId="1076"/>
          <ac:cxnSpMkLst>
            <pc:docMk/>
            <pc:sldMk cId="1050590519" sldId="318"/>
            <ac:cxnSpMk id="9221" creationId="{60DBA0F6-CA6B-5648-C8AE-D29AC1574000}"/>
          </ac:cxnSpMkLst>
        </pc:cxnChg>
        <pc:cxnChg chg="add mod">
          <ac:chgData name="Tomotaka Kuroda" userId="6ccceea8bc0bd054" providerId="LiveId" clId="{C7C2A3F9-D693-4131-B9FA-BDDE52DE7EB7}" dt="2024-06-29T03:03:00.146" v="7111" actId="1076"/>
          <ac:cxnSpMkLst>
            <pc:docMk/>
            <pc:sldMk cId="1050590519" sldId="318"/>
            <ac:cxnSpMk id="9223" creationId="{1F531FF3-D155-110E-F21A-ACC23DDC6878}"/>
          </ac:cxnSpMkLst>
        </pc:cxnChg>
        <pc:cxnChg chg="add mod">
          <ac:chgData name="Tomotaka Kuroda" userId="6ccceea8bc0bd054" providerId="LiveId" clId="{C7C2A3F9-D693-4131-B9FA-BDDE52DE7EB7}" dt="2024-06-29T03:03:00.146" v="7111" actId="1076"/>
          <ac:cxnSpMkLst>
            <pc:docMk/>
            <pc:sldMk cId="1050590519" sldId="318"/>
            <ac:cxnSpMk id="9224" creationId="{6D5437DE-B03B-9F24-E343-8FB6FA25F3F1}"/>
          </ac:cxnSpMkLst>
        </pc:cxnChg>
        <pc:cxnChg chg="add mod">
          <ac:chgData name="Tomotaka Kuroda" userId="6ccceea8bc0bd054" providerId="LiveId" clId="{C7C2A3F9-D693-4131-B9FA-BDDE52DE7EB7}" dt="2024-06-29T03:03:00.146" v="7111" actId="1076"/>
          <ac:cxnSpMkLst>
            <pc:docMk/>
            <pc:sldMk cId="1050590519" sldId="318"/>
            <ac:cxnSpMk id="9226" creationId="{D748C63A-C284-8149-1C22-20EEB9BC0DE8}"/>
          </ac:cxnSpMkLst>
        </pc:cxnChg>
        <pc:cxnChg chg="add mod">
          <ac:chgData name="Tomotaka Kuroda" userId="6ccceea8bc0bd054" providerId="LiveId" clId="{C7C2A3F9-D693-4131-B9FA-BDDE52DE7EB7}" dt="2024-06-29T03:03:00.146" v="7111" actId="1076"/>
          <ac:cxnSpMkLst>
            <pc:docMk/>
            <pc:sldMk cId="1050590519" sldId="318"/>
            <ac:cxnSpMk id="9227" creationId="{31A7B988-C61A-3F70-D2E9-FCEDDEA772F2}"/>
          </ac:cxnSpMkLst>
        </pc:cxnChg>
        <pc:cxnChg chg="add mod">
          <ac:chgData name="Tomotaka Kuroda" userId="6ccceea8bc0bd054" providerId="LiveId" clId="{C7C2A3F9-D693-4131-B9FA-BDDE52DE7EB7}" dt="2024-06-29T03:03:00.146" v="7111" actId="1076"/>
          <ac:cxnSpMkLst>
            <pc:docMk/>
            <pc:sldMk cId="1050590519" sldId="318"/>
            <ac:cxnSpMk id="9228" creationId="{6DA16FBD-1FCF-2342-B230-A4AEA3A31A77}"/>
          </ac:cxnSpMkLst>
        </pc:cxnChg>
        <pc:cxnChg chg="add mod">
          <ac:chgData name="Tomotaka Kuroda" userId="6ccceea8bc0bd054" providerId="LiveId" clId="{C7C2A3F9-D693-4131-B9FA-BDDE52DE7EB7}" dt="2024-06-29T03:03:00.146" v="7111" actId="1076"/>
          <ac:cxnSpMkLst>
            <pc:docMk/>
            <pc:sldMk cId="1050590519" sldId="318"/>
            <ac:cxnSpMk id="9241" creationId="{D70B60C5-DAC0-BAE8-8EB9-662C711762D1}"/>
          </ac:cxnSpMkLst>
        </pc:cxnChg>
        <pc:cxnChg chg="add mod">
          <ac:chgData name="Tomotaka Kuroda" userId="6ccceea8bc0bd054" providerId="LiveId" clId="{C7C2A3F9-D693-4131-B9FA-BDDE52DE7EB7}" dt="2024-06-29T03:03:00.146" v="7111" actId="1076"/>
          <ac:cxnSpMkLst>
            <pc:docMk/>
            <pc:sldMk cId="1050590519" sldId="318"/>
            <ac:cxnSpMk id="9242" creationId="{F06DDEAA-10CF-2BF7-D783-231CCE6144C3}"/>
          </ac:cxnSpMkLst>
        </pc:cxnChg>
        <pc:cxnChg chg="add mod">
          <ac:chgData name="Tomotaka Kuroda" userId="6ccceea8bc0bd054" providerId="LiveId" clId="{C7C2A3F9-D693-4131-B9FA-BDDE52DE7EB7}" dt="2024-06-29T03:03:00.146" v="7111" actId="1076"/>
          <ac:cxnSpMkLst>
            <pc:docMk/>
            <pc:sldMk cId="1050590519" sldId="318"/>
            <ac:cxnSpMk id="9243" creationId="{BF17F342-9314-70B0-D160-538BB418BAEA}"/>
          </ac:cxnSpMkLst>
        </pc:cxnChg>
        <pc:cxnChg chg="add mod">
          <ac:chgData name="Tomotaka Kuroda" userId="6ccceea8bc0bd054" providerId="LiveId" clId="{C7C2A3F9-D693-4131-B9FA-BDDE52DE7EB7}" dt="2024-06-29T03:03:00.146" v="7111" actId="1076"/>
          <ac:cxnSpMkLst>
            <pc:docMk/>
            <pc:sldMk cId="1050590519" sldId="318"/>
            <ac:cxnSpMk id="9256" creationId="{B1A2B3C1-9B8E-5C78-5019-597E4B6734D0}"/>
          </ac:cxnSpMkLst>
        </pc:cxnChg>
        <pc:cxnChg chg="add mod">
          <ac:chgData name="Tomotaka Kuroda" userId="6ccceea8bc0bd054" providerId="LiveId" clId="{C7C2A3F9-D693-4131-B9FA-BDDE52DE7EB7}" dt="2024-06-29T03:03:22.373" v="7115" actId="14100"/>
          <ac:cxnSpMkLst>
            <pc:docMk/>
            <pc:sldMk cId="1050590519" sldId="318"/>
            <ac:cxnSpMk id="9270" creationId="{DB918F5C-B91C-0C9E-9FEF-2B2E453F3DD7}"/>
          </ac:cxnSpMkLst>
        </pc:cxnChg>
        <pc:cxnChg chg="add mod">
          <ac:chgData name="Tomotaka Kuroda" userId="6ccceea8bc0bd054" providerId="LiveId" clId="{C7C2A3F9-D693-4131-B9FA-BDDE52DE7EB7}" dt="2024-06-29T03:03:59.793" v="7124" actId="1076"/>
          <ac:cxnSpMkLst>
            <pc:docMk/>
            <pc:sldMk cId="1050590519" sldId="318"/>
            <ac:cxnSpMk id="9273" creationId="{00D2BAF4-A265-2904-C143-7B345AFD5CF5}"/>
          </ac:cxnSpMkLst>
        </pc:cxnChg>
        <pc:cxnChg chg="mod">
          <ac:chgData name="Tomotaka Kuroda" userId="6ccceea8bc0bd054" providerId="LiveId" clId="{C7C2A3F9-D693-4131-B9FA-BDDE52DE7EB7}" dt="2024-06-29T03:18:46.636" v="7278" actId="14100"/>
          <ac:cxnSpMkLst>
            <pc:docMk/>
            <pc:sldMk cId="1050590519" sldId="318"/>
            <ac:cxnSpMk id="11276" creationId="{819AC3B7-D907-B776-13FF-B358022FA27F}"/>
          </ac:cxnSpMkLst>
        </pc:cxnChg>
        <pc:cxnChg chg="add mod">
          <ac:chgData name="Tomotaka Kuroda" userId="6ccceea8bc0bd054" providerId="LiveId" clId="{C7C2A3F9-D693-4131-B9FA-BDDE52DE7EB7}" dt="2024-06-29T02:58:27.274" v="7044" actId="1076"/>
          <ac:cxnSpMkLst>
            <pc:docMk/>
            <pc:sldMk cId="1050590519" sldId="318"/>
            <ac:cxnSpMk id="11277" creationId="{6C87F1E9-BB8C-9A44-C38C-861FB2705C02}"/>
          </ac:cxnSpMkLst>
        </pc:cxnChg>
        <pc:cxnChg chg="add mod">
          <ac:chgData name="Tomotaka Kuroda" userId="6ccceea8bc0bd054" providerId="LiveId" clId="{C7C2A3F9-D693-4131-B9FA-BDDE52DE7EB7}" dt="2024-06-29T03:03:00.146" v="7111" actId="1076"/>
          <ac:cxnSpMkLst>
            <pc:docMk/>
            <pc:sldMk cId="1050590519" sldId="318"/>
            <ac:cxnSpMk id="11326" creationId="{5891F4F1-FC62-0D77-CD0E-B44C20F34FE7}"/>
          </ac:cxnSpMkLst>
        </pc:cxnChg>
        <pc:cxnChg chg="add mod">
          <ac:chgData name="Tomotaka Kuroda" userId="6ccceea8bc0bd054" providerId="LiveId" clId="{C7C2A3F9-D693-4131-B9FA-BDDE52DE7EB7}" dt="2024-06-29T03:03:00.146" v="7111" actId="1076"/>
          <ac:cxnSpMkLst>
            <pc:docMk/>
            <pc:sldMk cId="1050590519" sldId="318"/>
            <ac:cxnSpMk id="11327" creationId="{7928AEA9-138E-B8D8-54D2-C152BB204D0F}"/>
          </ac:cxnSpMkLst>
        </pc:cxnChg>
        <pc:cxnChg chg="add mod">
          <ac:chgData name="Tomotaka Kuroda" userId="6ccceea8bc0bd054" providerId="LiveId" clId="{C7C2A3F9-D693-4131-B9FA-BDDE52DE7EB7}" dt="2024-06-29T03:05:22.214" v="7147" actId="1076"/>
          <ac:cxnSpMkLst>
            <pc:docMk/>
            <pc:sldMk cId="1050590519" sldId="318"/>
            <ac:cxnSpMk id="11330" creationId="{D565A875-17AE-C3B0-AD94-FE9B78013D43}"/>
          </ac:cxnSpMkLst>
        </pc:cxnChg>
      </pc:sldChg>
      <pc:sldChg chg="addSp modSp mod">
        <pc:chgData name="Tomotaka Kuroda" userId="6ccceea8bc0bd054" providerId="LiveId" clId="{C7C2A3F9-D693-4131-B9FA-BDDE52DE7EB7}" dt="2024-06-29T03:37:22.203" v="7455" actId="20577"/>
        <pc:sldMkLst>
          <pc:docMk/>
          <pc:sldMk cId="4062770304" sldId="319"/>
        </pc:sldMkLst>
        <pc:spChg chg="mod">
          <ac:chgData name="Tomotaka Kuroda" userId="6ccceea8bc0bd054" providerId="LiveId" clId="{C7C2A3F9-D693-4131-B9FA-BDDE52DE7EB7}" dt="2024-06-29T03:32:49.514" v="7402" actId="1076"/>
          <ac:spMkLst>
            <pc:docMk/>
            <pc:sldMk cId="4062770304" sldId="319"/>
            <ac:spMk id="2" creationId="{DC48A14B-C665-7FFA-8AD6-2E9CBF1D8F7B}"/>
          </ac:spMkLst>
        </pc:spChg>
        <pc:spChg chg="add mod">
          <ac:chgData name="Tomotaka Kuroda" userId="6ccceea8bc0bd054" providerId="LiveId" clId="{C7C2A3F9-D693-4131-B9FA-BDDE52DE7EB7}" dt="2024-06-29T03:37:22.203" v="7455" actId="20577"/>
          <ac:spMkLst>
            <pc:docMk/>
            <pc:sldMk cId="4062770304" sldId="319"/>
            <ac:spMk id="5" creationId="{505F253E-8DBD-F183-1173-5938E316D12B}"/>
          </ac:spMkLst>
        </pc:spChg>
        <pc:spChg chg="mod">
          <ac:chgData name="Tomotaka Kuroda" userId="6ccceea8bc0bd054" providerId="LiveId" clId="{C7C2A3F9-D693-4131-B9FA-BDDE52DE7EB7}" dt="2024-06-29T03:35:23.457" v="7419" actId="1076"/>
          <ac:spMkLst>
            <pc:docMk/>
            <pc:sldMk cId="4062770304" sldId="319"/>
            <ac:spMk id="6" creationId="{760AF74B-5534-1919-37D5-31555C45EF71}"/>
          </ac:spMkLst>
        </pc:spChg>
        <pc:spChg chg="mod">
          <ac:chgData name="Tomotaka Kuroda" userId="6ccceea8bc0bd054" providerId="LiveId" clId="{C7C2A3F9-D693-4131-B9FA-BDDE52DE7EB7}" dt="2024-06-29T03:32:34.383" v="7397" actId="1076"/>
          <ac:spMkLst>
            <pc:docMk/>
            <pc:sldMk cId="4062770304" sldId="319"/>
            <ac:spMk id="7" creationId="{7A9D1EE0-0941-C1BF-CFB7-AF4AF1C1E359}"/>
          </ac:spMkLst>
        </pc:spChg>
        <pc:spChg chg="mod">
          <ac:chgData name="Tomotaka Kuroda" userId="6ccceea8bc0bd054" providerId="LiveId" clId="{C7C2A3F9-D693-4131-B9FA-BDDE52DE7EB7}" dt="2024-06-29T03:33:21.829" v="7410" actId="1076"/>
          <ac:spMkLst>
            <pc:docMk/>
            <pc:sldMk cId="4062770304" sldId="319"/>
            <ac:spMk id="17" creationId="{66F7C9D4-114C-3A56-6406-255CB7C9B848}"/>
          </ac:spMkLst>
        </pc:spChg>
        <pc:spChg chg="mod">
          <ac:chgData name="Tomotaka Kuroda" userId="6ccceea8bc0bd054" providerId="LiveId" clId="{C7C2A3F9-D693-4131-B9FA-BDDE52DE7EB7}" dt="2024-06-29T03:33:21.829" v="7410" actId="1076"/>
          <ac:spMkLst>
            <pc:docMk/>
            <pc:sldMk cId="4062770304" sldId="319"/>
            <ac:spMk id="21" creationId="{2AD907B3-E800-9A9D-DA1C-58B54607EC2A}"/>
          </ac:spMkLst>
        </pc:spChg>
        <pc:spChg chg="mod">
          <ac:chgData name="Tomotaka Kuroda" userId="6ccceea8bc0bd054" providerId="LiveId" clId="{C7C2A3F9-D693-4131-B9FA-BDDE52DE7EB7}" dt="2024-06-29T03:33:21.829" v="7410" actId="1076"/>
          <ac:spMkLst>
            <pc:docMk/>
            <pc:sldMk cId="4062770304" sldId="319"/>
            <ac:spMk id="22" creationId="{B86438F0-C2C5-B182-264C-0C23D8AB637F}"/>
          </ac:spMkLst>
        </pc:spChg>
        <pc:spChg chg="mod">
          <ac:chgData name="Tomotaka Kuroda" userId="6ccceea8bc0bd054" providerId="LiveId" clId="{C7C2A3F9-D693-4131-B9FA-BDDE52DE7EB7}" dt="2024-06-29T03:33:11.324" v="7408" actId="164"/>
          <ac:spMkLst>
            <pc:docMk/>
            <pc:sldMk cId="4062770304" sldId="319"/>
            <ac:spMk id="33" creationId="{41E7123E-2FD3-2CA3-B0E4-FC0C4CF9A85C}"/>
          </ac:spMkLst>
        </pc:spChg>
        <pc:spChg chg="mod">
          <ac:chgData name="Tomotaka Kuroda" userId="6ccceea8bc0bd054" providerId="LiveId" clId="{C7C2A3F9-D693-4131-B9FA-BDDE52DE7EB7}" dt="2024-06-29T03:33:11.324" v="7408" actId="164"/>
          <ac:spMkLst>
            <pc:docMk/>
            <pc:sldMk cId="4062770304" sldId="319"/>
            <ac:spMk id="34" creationId="{4DA4B7A5-9A28-98BC-2C7D-D157C0AB1DBD}"/>
          </ac:spMkLst>
        </pc:spChg>
        <pc:spChg chg="mod">
          <ac:chgData name="Tomotaka Kuroda" userId="6ccceea8bc0bd054" providerId="LiveId" clId="{C7C2A3F9-D693-4131-B9FA-BDDE52DE7EB7}" dt="2024-06-29T03:33:25.522" v="7411" actId="1076"/>
          <ac:spMkLst>
            <pc:docMk/>
            <pc:sldMk cId="4062770304" sldId="319"/>
            <ac:spMk id="36" creationId="{1D1E2178-535A-6081-D402-46D698F2829F}"/>
          </ac:spMkLst>
        </pc:spChg>
        <pc:spChg chg="mod">
          <ac:chgData name="Tomotaka Kuroda" userId="6ccceea8bc0bd054" providerId="LiveId" clId="{C7C2A3F9-D693-4131-B9FA-BDDE52DE7EB7}" dt="2024-06-29T03:33:11.324" v="7408" actId="164"/>
          <ac:spMkLst>
            <pc:docMk/>
            <pc:sldMk cId="4062770304" sldId="319"/>
            <ac:spMk id="11288" creationId="{95FE0F92-E03C-FC45-FC39-4C8AB6EC694B}"/>
          </ac:spMkLst>
        </pc:spChg>
        <pc:grpChg chg="add mod">
          <ac:chgData name="Tomotaka Kuroda" userId="6ccceea8bc0bd054" providerId="LiveId" clId="{C7C2A3F9-D693-4131-B9FA-BDDE52DE7EB7}" dt="2024-06-29T03:33:13.424" v="7409" actId="1076"/>
          <ac:grpSpMkLst>
            <pc:docMk/>
            <pc:sldMk cId="4062770304" sldId="319"/>
            <ac:grpSpMk id="11" creationId="{0D03A399-E5E3-B08E-4F04-99ABA142E754}"/>
          </ac:grpSpMkLst>
        </pc:grpChg>
        <pc:picChg chg="mod">
          <ac:chgData name="Tomotaka Kuroda" userId="6ccceea8bc0bd054" providerId="LiveId" clId="{C7C2A3F9-D693-4131-B9FA-BDDE52DE7EB7}" dt="2024-06-29T03:32:45.710" v="7401" actId="1076"/>
          <ac:picMkLst>
            <pc:docMk/>
            <pc:sldMk cId="4062770304" sldId="319"/>
            <ac:picMk id="54" creationId="{F02AE47B-2B55-2885-1A5E-89EB2AE53C17}"/>
          </ac:picMkLst>
        </pc:picChg>
        <pc:cxnChg chg="mod">
          <ac:chgData name="Tomotaka Kuroda" userId="6ccceea8bc0bd054" providerId="LiveId" clId="{C7C2A3F9-D693-4131-B9FA-BDDE52DE7EB7}" dt="2024-06-29T03:35:26.165" v="7420" actId="14100"/>
          <ac:cxnSpMkLst>
            <pc:docMk/>
            <pc:sldMk cId="4062770304" sldId="319"/>
            <ac:cxnSpMk id="3" creationId="{0ED486FA-1682-EEE5-B4A4-087450DC3E34}"/>
          </ac:cxnSpMkLst>
        </pc:cxnChg>
        <pc:cxnChg chg="mod">
          <ac:chgData name="Tomotaka Kuroda" userId="6ccceea8bc0bd054" providerId="LiveId" clId="{C7C2A3F9-D693-4131-B9FA-BDDE52DE7EB7}" dt="2024-06-29T03:32:37.278" v="7398" actId="1076"/>
          <ac:cxnSpMkLst>
            <pc:docMk/>
            <pc:sldMk cId="4062770304" sldId="319"/>
            <ac:cxnSpMk id="4" creationId="{C5E1D32E-EE52-B1E6-6505-8B7E96545254}"/>
          </ac:cxnSpMkLst>
        </pc:cxnChg>
        <pc:cxnChg chg="mod">
          <ac:chgData name="Tomotaka Kuroda" userId="6ccceea8bc0bd054" providerId="LiveId" clId="{C7C2A3F9-D693-4131-B9FA-BDDE52DE7EB7}" dt="2024-06-29T03:33:21.829" v="7410" actId="1076"/>
          <ac:cxnSpMkLst>
            <pc:docMk/>
            <pc:sldMk cId="4062770304" sldId="319"/>
            <ac:cxnSpMk id="40" creationId="{DDDB3936-2876-98DB-2844-37A53D1CAA2B}"/>
          </ac:cxnSpMkLst>
        </pc:cxnChg>
        <pc:cxnChg chg="mod">
          <ac:chgData name="Tomotaka Kuroda" userId="6ccceea8bc0bd054" providerId="LiveId" clId="{C7C2A3F9-D693-4131-B9FA-BDDE52DE7EB7}" dt="2024-06-29T03:33:21.829" v="7410" actId="1076"/>
          <ac:cxnSpMkLst>
            <pc:docMk/>
            <pc:sldMk cId="4062770304" sldId="319"/>
            <ac:cxnSpMk id="45" creationId="{564DC640-0E7E-C27C-FE6B-E5C0A7008659}"/>
          </ac:cxnSpMkLst>
        </pc:cxnChg>
        <pc:cxnChg chg="mod">
          <ac:chgData name="Tomotaka Kuroda" userId="6ccceea8bc0bd054" providerId="LiveId" clId="{C7C2A3F9-D693-4131-B9FA-BDDE52DE7EB7}" dt="2024-06-29T03:33:21.829" v="7410" actId="1076"/>
          <ac:cxnSpMkLst>
            <pc:docMk/>
            <pc:sldMk cId="4062770304" sldId="319"/>
            <ac:cxnSpMk id="46" creationId="{72AED329-1077-88E2-A6FB-D5C934A63096}"/>
          </ac:cxnSpMkLst>
        </pc:cxnChg>
        <pc:cxnChg chg="mod">
          <ac:chgData name="Tomotaka Kuroda" userId="6ccceea8bc0bd054" providerId="LiveId" clId="{C7C2A3F9-D693-4131-B9FA-BDDE52DE7EB7}" dt="2024-06-29T03:33:21.829" v="7410" actId="1076"/>
          <ac:cxnSpMkLst>
            <pc:docMk/>
            <pc:sldMk cId="4062770304" sldId="319"/>
            <ac:cxnSpMk id="51" creationId="{C8399B86-0CB4-1EE3-A397-8F24DB579787}"/>
          </ac:cxnSpMkLst>
        </pc:cxnChg>
      </pc:sldChg>
      <pc:sldChg chg="addSp delSp modSp mod delAnim">
        <pc:chgData name="Tomotaka Kuroda" userId="6ccceea8bc0bd054" providerId="LiveId" clId="{C7C2A3F9-D693-4131-B9FA-BDDE52DE7EB7}" dt="2024-06-29T03:37:26.684" v="7459" actId="20577"/>
        <pc:sldMkLst>
          <pc:docMk/>
          <pc:sldMk cId="2009851652" sldId="320"/>
        </pc:sldMkLst>
        <pc:spChg chg="add mod">
          <ac:chgData name="Tomotaka Kuroda" userId="6ccceea8bc0bd054" providerId="LiveId" clId="{C7C2A3F9-D693-4131-B9FA-BDDE52DE7EB7}" dt="2024-06-29T03:37:26.684" v="7459" actId="20577"/>
          <ac:spMkLst>
            <pc:docMk/>
            <pc:sldMk cId="2009851652" sldId="320"/>
            <ac:spMk id="2" creationId="{2D080326-CEE5-E8E5-57C6-3BF8DDA16E6A}"/>
          </ac:spMkLst>
        </pc:spChg>
        <pc:spChg chg="mod">
          <ac:chgData name="Tomotaka Kuroda" userId="6ccceea8bc0bd054" providerId="LiveId" clId="{C7C2A3F9-D693-4131-B9FA-BDDE52DE7EB7}" dt="2024-06-25T07:49:52.674" v="1115" actId="20577"/>
          <ac:spMkLst>
            <pc:docMk/>
            <pc:sldMk cId="2009851652" sldId="320"/>
            <ac:spMk id="4" creationId="{84E3D2ED-C2A7-859E-34B2-F33F125F79FB}"/>
          </ac:spMkLst>
        </pc:spChg>
        <pc:spChg chg="del">
          <ac:chgData name="Tomotaka Kuroda" userId="6ccceea8bc0bd054" providerId="LiveId" clId="{C7C2A3F9-D693-4131-B9FA-BDDE52DE7EB7}" dt="2024-06-24T14:53:10.018" v="810" actId="478"/>
          <ac:spMkLst>
            <pc:docMk/>
            <pc:sldMk cId="2009851652" sldId="320"/>
            <ac:spMk id="14" creationId="{7E3DBC76-552F-35ED-31EE-4B54C2F3832C}"/>
          </ac:spMkLst>
        </pc:spChg>
        <pc:spChg chg="mod">
          <ac:chgData name="Tomotaka Kuroda" userId="6ccceea8bc0bd054" providerId="LiveId" clId="{C7C2A3F9-D693-4131-B9FA-BDDE52DE7EB7}" dt="2024-06-24T14:53:14.899" v="811" actId="1076"/>
          <ac:spMkLst>
            <pc:docMk/>
            <pc:sldMk cId="2009851652" sldId="320"/>
            <ac:spMk id="17" creationId="{6A3F544B-FF51-B5B6-52D4-3D5EFBB5C5E8}"/>
          </ac:spMkLst>
        </pc:spChg>
        <pc:picChg chg="mod">
          <ac:chgData name="Tomotaka Kuroda" userId="6ccceea8bc0bd054" providerId="LiveId" clId="{C7C2A3F9-D693-4131-B9FA-BDDE52DE7EB7}" dt="2024-06-29T03:35:46.441" v="7421" actId="1076"/>
          <ac:picMkLst>
            <pc:docMk/>
            <pc:sldMk cId="2009851652" sldId="320"/>
            <ac:picMk id="3" creationId="{8385F434-7C44-A9FB-1A31-28C83A849D77}"/>
          </ac:picMkLst>
        </pc:picChg>
      </pc:sldChg>
      <pc:sldChg chg="addSp delSp modSp add mod ord delAnim modAnim">
        <pc:chgData name="Tomotaka Kuroda" userId="6ccceea8bc0bd054" providerId="LiveId" clId="{C7C2A3F9-D693-4131-B9FA-BDDE52DE7EB7}" dt="2024-06-29T03:36:51.040" v="7435" actId="20577"/>
        <pc:sldMkLst>
          <pc:docMk/>
          <pc:sldMk cId="1173020432" sldId="321"/>
        </pc:sldMkLst>
        <pc:spChg chg="del">
          <ac:chgData name="Tomotaka Kuroda" userId="6ccceea8bc0bd054" providerId="LiveId" clId="{C7C2A3F9-D693-4131-B9FA-BDDE52DE7EB7}" dt="2024-06-28T06:46:06.322" v="2657" actId="478"/>
          <ac:spMkLst>
            <pc:docMk/>
            <pc:sldMk cId="1173020432" sldId="321"/>
            <ac:spMk id="2" creationId="{FE29E5CE-2F7D-AA6E-8242-376614FCA45F}"/>
          </ac:spMkLst>
        </pc:spChg>
        <pc:spChg chg="mod">
          <ac:chgData name="Tomotaka Kuroda" userId="6ccceea8bc0bd054" providerId="LiveId" clId="{C7C2A3F9-D693-4131-B9FA-BDDE52DE7EB7}" dt="2024-06-29T03:36:51.040" v="7435" actId="20577"/>
          <ac:spMkLst>
            <pc:docMk/>
            <pc:sldMk cId="1173020432" sldId="321"/>
            <ac:spMk id="3" creationId="{57B40D33-5BA6-3534-4642-51525A54AF7B}"/>
          </ac:spMkLst>
        </pc:spChg>
        <pc:spChg chg="add mod">
          <ac:chgData name="Tomotaka Kuroda" userId="6ccceea8bc0bd054" providerId="LiveId" clId="{C7C2A3F9-D693-4131-B9FA-BDDE52DE7EB7}" dt="2024-06-28T07:40:21.093" v="3346" actId="1076"/>
          <ac:spMkLst>
            <pc:docMk/>
            <pc:sldMk cId="1173020432" sldId="321"/>
            <ac:spMk id="5" creationId="{37ED1875-DF39-2443-506B-C3D220A850B4}"/>
          </ac:spMkLst>
        </pc:spChg>
        <pc:spChg chg="del mod">
          <ac:chgData name="Tomotaka Kuroda" userId="6ccceea8bc0bd054" providerId="LiveId" clId="{C7C2A3F9-D693-4131-B9FA-BDDE52DE7EB7}" dt="2024-06-28T06:46:05.073" v="2656" actId="478"/>
          <ac:spMkLst>
            <pc:docMk/>
            <pc:sldMk cId="1173020432" sldId="321"/>
            <ac:spMk id="7" creationId="{92E8D941-84F1-AA10-1598-B04C67C76113}"/>
          </ac:spMkLst>
        </pc:spChg>
        <pc:spChg chg="add mod">
          <ac:chgData name="Tomotaka Kuroda" userId="6ccceea8bc0bd054" providerId="LiveId" clId="{C7C2A3F9-D693-4131-B9FA-BDDE52DE7EB7}" dt="2024-06-28T07:27:32.438" v="3215"/>
          <ac:spMkLst>
            <pc:docMk/>
            <pc:sldMk cId="1173020432" sldId="321"/>
            <ac:spMk id="8" creationId="{20DD8DC6-930C-5A1B-2825-DD1D40D728F0}"/>
          </ac:spMkLst>
        </pc:spChg>
        <pc:spChg chg="mod">
          <ac:chgData name="Tomotaka Kuroda" userId="6ccceea8bc0bd054" providerId="LiveId" clId="{C7C2A3F9-D693-4131-B9FA-BDDE52DE7EB7}" dt="2024-06-28T07:39:25.505" v="3330" actId="1076"/>
          <ac:spMkLst>
            <pc:docMk/>
            <pc:sldMk cId="1173020432" sldId="321"/>
            <ac:spMk id="11" creationId="{CAD6EBE8-1DDE-A9D8-8E2D-8CD3A45891C6}"/>
          </ac:spMkLst>
        </pc:spChg>
        <pc:spChg chg="mod">
          <ac:chgData name="Tomotaka Kuroda" userId="6ccceea8bc0bd054" providerId="LiveId" clId="{C7C2A3F9-D693-4131-B9FA-BDDE52DE7EB7}" dt="2024-06-28T06:42:40.223" v="2595" actId="1076"/>
          <ac:spMkLst>
            <pc:docMk/>
            <pc:sldMk cId="1173020432" sldId="321"/>
            <ac:spMk id="12" creationId="{ECB57A88-4F87-91BD-2F4C-33C95A2DECD5}"/>
          </ac:spMkLst>
        </pc:spChg>
        <pc:spChg chg="mod">
          <ac:chgData name="Tomotaka Kuroda" userId="6ccceea8bc0bd054" providerId="LiveId" clId="{C7C2A3F9-D693-4131-B9FA-BDDE52DE7EB7}" dt="2024-06-28T07:36:28.439" v="3262" actId="688"/>
          <ac:spMkLst>
            <pc:docMk/>
            <pc:sldMk cId="1173020432" sldId="321"/>
            <ac:spMk id="17" creationId="{0ABCE466-6A66-8EAA-4816-ADF12601AD57}"/>
          </ac:spMkLst>
        </pc:spChg>
        <pc:spChg chg="del">
          <ac:chgData name="Tomotaka Kuroda" userId="6ccceea8bc0bd054" providerId="LiveId" clId="{C7C2A3F9-D693-4131-B9FA-BDDE52DE7EB7}" dt="2024-06-28T06:44:08.411" v="2641" actId="478"/>
          <ac:spMkLst>
            <pc:docMk/>
            <pc:sldMk cId="1173020432" sldId="321"/>
            <ac:spMk id="19" creationId="{2EAFE64C-50BC-CD00-A304-D3F0D9214E47}"/>
          </ac:spMkLst>
        </pc:spChg>
        <pc:spChg chg="mod">
          <ac:chgData name="Tomotaka Kuroda" userId="6ccceea8bc0bd054" providerId="LiveId" clId="{C7C2A3F9-D693-4131-B9FA-BDDE52DE7EB7}" dt="2024-06-28T06:43:05.953" v="2622" actId="20577"/>
          <ac:spMkLst>
            <pc:docMk/>
            <pc:sldMk cId="1173020432" sldId="321"/>
            <ac:spMk id="20" creationId="{54373096-07F2-1243-424E-92145C6B345B}"/>
          </ac:spMkLst>
        </pc:spChg>
        <pc:spChg chg="del">
          <ac:chgData name="Tomotaka Kuroda" userId="6ccceea8bc0bd054" providerId="LiveId" clId="{C7C2A3F9-D693-4131-B9FA-BDDE52DE7EB7}" dt="2024-06-28T06:42:07.727" v="2594" actId="478"/>
          <ac:spMkLst>
            <pc:docMk/>
            <pc:sldMk cId="1173020432" sldId="321"/>
            <ac:spMk id="21" creationId="{DDFAEDD9-DD08-338C-451A-C6019F21E9C9}"/>
          </ac:spMkLst>
        </pc:spChg>
        <pc:spChg chg="del">
          <ac:chgData name="Tomotaka Kuroda" userId="6ccceea8bc0bd054" providerId="LiveId" clId="{C7C2A3F9-D693-4131-B9FA-BDDE52DE7EB7}" dt="2024-06-28T06:44:05.670" v="2640" actId="478"/>
          <ac:spMkLst>
            <pc:docMk/>
            <pc:sldMk cId="1173020432" sldId="321"/>
            <ac:spMk id="22" creationId="{D26A3347-966D-CE96-BC44-6FCF4F564692}"/>
          </ac:spMkLst>
        </pc:spChg>
        <pc:spChg chg="del">
          <ac:chgData name="Tomotaka Kuroda" userId="6ccceea8bc0bd054" providerId="LiveId" clId="{C7C2A3F9-D693-4131-B9FA-BDDE52DE7EB7}" dt="2024-06-28T06:44:05.670" v="2640" actId="478"/>
          <ac:spMkLst>
            <pc:docMk/>
            <pc:sldMk cId="1173020432" sldId="321"/>
            <ac:spMk id="23" creationId="{E7A8DCA8-26BB-22FE-8D27-8C0B69B4817A}"/>
          </ac:spMkLst>
        </pc:spChg>
        <pc:spChg chg="del">
          <ac:chgData name="Tomotaka Kuroda" userId="6ccceea8bc0bd054" providerId="LiveId" clId="{C7C2A3F9-D693-4131-B9FA-BDDE52DE7EB7}" dt="2024-06-28T06:44:05.670" v="2640" actId="478"/>
          <ac:spMkLst>
            <pc:docMk/>
            <pc:sldMk cId="1173020432" sldId="321"/>
            <ac:spMk id="25" creationId="{61010D79-102B-13CA-427F-37FA82C802DE}"/>
          </ac:spMkLst>
        </pc:spChg>
        <pc:spChg chg="del">
          <ac:chgData name="Tomotaka Kuroda" userId="6ccceea8bc0bd054" providerId="LiveId" clId="{C7C2A3F9-D693-4131-B9FA-BDDE52DE7EB7}" dt="2024-06-28T06:44:05.670" v="2640" actId="478"/>
          <ac:spMkLst>
            <pc:docMk/>
            <pc:sldMk cId="1173020432" sldId="321"/>
            <ac:spMk id="26" creationId="{A99816A1-1C0B-9EE4-4437-3CA9BE93CB1E}"/>
          </ac:spMkLst>
        </pc:spChg>
        <pc:spChg chg="mod">
          <ac:chgData name="Tomotaka Kuroda" userId="6ccceea8bc0bd054" providerId="LiveId" clId="{C7C2A3F9-D693-4131-B9FA-BDDE52DE7EB7}" dt="2024-06-28T12:50:57.290" v="5325" actId="1076"/>
          <ac:spMkLst>
            <pc:docMk/>
            <pc:sldMk cId="1173020432" sldId="321"/>
            <ac:spMk id="27" creationId="{94AAC2EC-146B-75BD-F56C-23FF24638A7F}"/>
          </ac:spMkLst>
        </pc:spChg>
        <pc:spChg chg="mod ord">
          <ac:chgData name="Tomotaka Kuroda" userId="6ccceea8bc0bd054" providerId="LiveId" clId="{C7C2A3F9-D693-4131-B9FA-BDDE52DE7EB7}" dt="2024-06-28T10:29:45.315" v="4587"/>
          <ac:spMkLst>
            <pc:docMk/>
            <pc:sldMk cId="1173020432" sldId="321"/>
            <ac:spMk id="28" creationId="{2A2F314D-4C7C-32E1-3EB0-51F9C7C06869}"/>
          </ac:spMkLst>
        </pc:spChg>
        <pc:spChg chg="del">
          <ac:chgData name="Tomotaka Kuroda" userId="6ccceea8bc0bd054" providerId="LiveId" clId="{C7C2A3F9-D693-4131-B9FA-BDDE52DE7EB7}" dt="2024-06-28T06:44:05.670" v="2640" actId="478"/>
          <ac:spMkLst>
            <pc:docMk/>
            <pc:sldMk cId="1173020432" sldId="321"/>
            <ac:spMk id="29" creationId="{82EF0335-C9AB-ADD0-0045-E2DD14A126F4}"/>
          </ac:spMkLst>
        </pc:spChg>
        <pc:spChg chg="del mod">
          <ac:chgData name="Tomotaka Kuroda" userId="6ccceea8bc0bd054" providerId="LiveId" clId="{C7C2A3F9-D693-4131-B9FA-BDDE52DE7EB7}" dt="2024-06-28T07:28:53.389" v="3231" actId="478"/>
          <ac:spMkLst>
            <pc:docMk/>
            <pc:sldMk cId="1173020432" sldId="321"/>
            <ac:spMk id="30" creationId="{3F8A7A81-6A34-B0F9-B873-1B9E4B5DF3F9}"/>
          </ac:spMkLst>
        </pc:spChg>
        <pc:spChg chg="del">
          <ac:chgData name="Tomotaka Kuroda" userId="6ccceea8bc0bd054" providerId="LiveId" clId="{C7C2A3F9-D693-4131-B9FA-BDDE52DE7EB7}" dt="2024-06-28T06:44:05.670" v="2640" actId="478"/>
          <ac:spMkLst>
            <pc:docMk/>
            <pc:sldMk cId="1173020432" sldId="321"/>
            <ac:spMk id="32" creationId="{677A5824-F9CE-F829-DDE8-EE64C4B6C072}"/>
          </ac:spMkLst>
        </pc:spChg>
        <pc:spChg chg="mod">
          <ac:chgData name="Tomotaka Kuroda" userId="6ccceea8bc0bd054" providerId="LiveId" clId="{C7C2A3F9-D693-4131-B9FA-BDDE52DE7EB7}" dt="2024-06-28T07:54:28.984" v="3587" actId="1076"/>
          <ac:spMkLst>
            <pc:docMk/>
            <pc:sldMk cId="1173020432" sldId="321"/>
            <ac:spMk id="34" creationId="{B5227713-9CA3-9A1D-61E7-C6378E40B0FF}"/>
          </ac:spMkLst>
        </pc:spChg>
        <pc:spChg chg="mod">
          <ac:chgData name="Tomotaka Kuroda" userId="6ccceea8bc0bd054" providerId="LiveId" clId="{C7C2A3F9-D693-4131-B9FA-BDDE52DE7EB7}" dt="2024-06-28T07:54:24.244" v="3585" actId="1076"/>
          <ac:spMkLst>
            <pc:docMk/>
            <pc:sldMk cId="1173020432" sldId="321"/>
            <ac:spMk id="35" creationId="{EF1621B5-B116-5A7A-E36B-837D6C683300}"/>
          </ac:spMkLst>
        </pc:spChg>
        <pc:spChg chg="mod">
          <ac:chgData name="Tomotaka Kuroda" userId="6ccceea8bc0bd054" providerId="LiveId" clId="{C7C2A3F9-D693-4131-B9FA-BDDE52DE7EB7}" dt="2024-06-28T07:54:24.244" v="3585" actId="1076"/>
          <ac:spMkLst>
            <pc:docMk/>
            <pc:sldMk cId="1173020432" sldId="321"/>
            <ac:spMk id="36" creationId="{048CCB66-3BAB-F5A2-5763-016A7BDE01AB}"/>
          </ac:spMkLst>
        </pc:spChg>
        <pc:spChg chg="mod">
          <ac:chgData name="Tomotaka Kuroda" userId="6ccceea8bc0bd054" providerId="LiveId" clId="{C7C2A3F9-D693-4131-B9FA-BDDE52DE7EB7}" dt="2024-06-28T07:37:41.155" v="3277"/>
          <ac:spMkLst>
            <pc:docMk/>
            <pc:sldMk cId="1173020432" sldId="321"/>
            <ac:spMk id="37" creationId="{954BB373-907B-60A2-24D9-CB60581495B2}"/>
          </ac:spMkLst>
        </pc:spChg>
        <pc:spChg chg="del">
          <ac:chgData name="Tomotaka Kuroda" userId="6ccceea8bc0bd054" providerId="LiveId" clId="{C7C2A3F9-D693-4131-B9FA-BDDE52DE7EB7}" dt="2024-06-28T06:44:05.670" v="2640" actId="478"/>
          <ac:spMkLst>
            <pc:docMk/>
            <pc:sldMk cId="1173020432" sldId="321"/>
            <ac:spMk id="38" creationId="{A983EA44-A864-4F26-618E-9468C34FF811}"/>
          </ac:spMkLst>
        </pc:spChg>
        <pc:spChg chg="add del mod">
          <ac:chgData name="Tomotaka Kuroda" userId="6ccceea8bc0bd054" providerId="LiveId" clId="{C7C2A3F9-D693-4131-B9FA-BDDE52DE7EB7}" dt="2024-06-28T07:40:49.088" v="3354" actId="478"/>
          <ac:spMkLst>
            <pc:docMk/>
            <pc:sldMk cId="1173020432" sldId="321"/>
            <ac:spMk id="39" creationId="{AFB0D58A-B522-FAE9-4354-77BF2E8FAEB2}"/>
          </ac:spMkLst>
        </pc:spChg>
        <pc:spChg chg="add mod">
          <ac:chgData name="Tomotaka Kuroda" userId="6ccceea8bc0bd054" providerId="LiveId" clId="{C7C2A3F9-D693-4131-B9FA-BDDE52DE7EB7}" dt="2024-06-28T07:52:13.926" v="3560" actId="20577"/>
          <ac:spMkLst>
            <pc:docMk/>
            <pc:sldMk cId="1173020432" sldId="321"/>
            <ac:spMk id="40" creationId="{EED93EE0-49A3-20FF-B2DF-41210634A4F2}"/>
          </ac:spMkLst>
        </pc:spChg>
        <pc:spChg chg="del">
          <ac:chgData name="Tomotaka Kuroda" userId="6ccceea8bc0bd054" providerId="LiveId" clId="{C7C2A3F9-D693-4131-B9FA-BDDE52DE7EB7}" dt="2024-06-28T06:44:05.670" v="2640" actId="478"/>
          <ac:spMkLst>
            <pc:docMk/>
            <pc:sldMk cId="1173020432" sldId="321"/>
            <ac:spMk id="55" creationId="{63499160-3DEC-A1F3-D4BB-4F92101FEC53}"/>
          </ac:spMkLst>
        </pc:spChg>
        <pc:spChg chg="del">
          <ac:chgData name="Tomotaka Kuroda" userId="6ccceea8bc0bd054" providerId="LiveId" clId="{C7C2A3F9-D693-4131-B9FA-BDDE52DE7EB7}" dt="2024-06-28T06:44:05.670" v="2640" actId="478"/>
          <ac:spMkLst>
            <pc:docMk/>
            <pc:sldMk cId="1173020432" sldId="321"/>
            <ac:spMk id="62" creationId="{AF9FBEE2-2F4A-85A7-0953-09E1A21B63FD}"/>
          </ac:spMkLst>
        </pc:spChg>
        <pc:spChg chg="mod">
          <ac:chgData name="Tomotaka Kuroda" userId="6ccceea8bc0bd054" providerId="LiveId" clId="{C7C2A3F9-D693-4131-B9FA-BDDE52DE7EB7}" dt="2024-06-28T06:45:33.841" v="2651" actId="1076"/>
          <ac:spMkLst>
            <pc:docMk/>
            <pc:sldMk cId="1173020432" sldId="321"/>
            <ac:spMk id="63" creationId="{F9FA4F93-0EA2-487A-6351-B086E5B86C69}"/>
          </ac:spMkLst>
        </pc:spChg>
        <pc:spChg chg="del">
          <ac:chgData name="Tomotaka Kuroda" userId="6ccceea8bc0bd054" providerId="LiveId" clId="{C7C2A3F9-D693-4131-B9FA-BDDE52DE7EB7}" dt="2024-06-28T06:44:05.670" v="2640" actId="478"/>
          <ac:spMkLst>
            <pc:docMk/>
            <pc:sldMk cId="1173020432" sldId="321"/>
            <ac:spMk id="1034" creationId="{F6A11EF6-D4F7-6DAA-A58D-973B9C483AB4}"/>
          </ac:spMkLst>
        </pc:spChg>
        <pc:spChg chg="del">
          <ac:chgData name="Tomotaka Kuroda" userId="6ccceea8bc0bd054" providerId="LiveId" clId="{C7C2A3F9-D693-4131-B9FA-BDDE52DE7EB7}" dt="2024-06-28T06:44:05.670" v="2640" actId="478"/>
          <ac:spMkLst>
            <pc:docMk/>
            <pc:sldMk cId="1173020432" sldId="321"/>
            <ac:spMk id="7197" creationId="{F20C1201-5C2C-8982-119A-2E9D505A0388}"/>
          </ac:spMkLst>
        </pc:spChg>
        <pc:spChg chg="del">
          <ac:chgData name="Tomotaka Kuroda" userId="6ccceea8bc0bd054" providerId="LiveId" clId="{C7C2A3F9-D693-4131-B9FA-BDDE52DE7EB7}" dt="2024-06-28T06:44:05.670" v="2640" actId="478"/>
          <ac:spMkLst>
            <pc:docMk/>
            <pc:sldMk cId="1173020432" sldId="321"/>
            <ac:spMk id="7198" creationId="{3123FDF7-802D-78D2-A3FA-30554118567F}"/>
          </ac:spMkLst>
        </pc:spChg>
        <pc:spChg chg="del">
          <ac:chgData name="Tomotaka Kuroda" userId="6ccceea8bc0bd054" providerId="LiveId" clId="{C7C2A3F9-D693-4131-B9FA-BDDE52DE7EB7}" dt="2024-06-28T06:44:05.670" v="2640" actId="478"/>
          <ac:spMkLst>
            <pc:docMk/>
            <pc:sldMk cId="1173020432" sldId="321"/>
            <ac:spMk id="7203" creationId="{338B5AA8-475A-370D-B305-557D771E931D}"/>
          </ac:spMkLst>
        </pc:spChg>
        <pc:spChg chg="del mod">
          <ac:chgData name="Tomotaka Kuroda" userId="6ccceea8bc0bd054" providerId="LiveId" clId="{C7C2A3F9-D693-4131-B9FA-BDDE52DE7EB7}" dt="2024-06-28T06:42:44.127" v="2598" actId="478"/>
          <ac:spMkLst>
            <pc:docMk/>
            <pc:sldMk cId="1173020432" sldId="321"/>
            <ac:spMk id="7210" creationId="{21DF4665-4FDB-E476-8E2C-77A7B0E27774}"/>
          </ac:spMkLst>
        </pc:spChg>
        <pc:spChg chg="mod">
          <ac:chgData name="Tomotaka Kuroda" userId="6ccceea8bc0bd054" providerId="LiveId" clId="{C7C2A3F9-D693-4131-B9FA-BDDE52DE7EB7}" dt="2024-06-28T07:41:41.823" v="3393" actId="14100"/>
          <ac:spMkLst>
            <pc:docMk/>
            <pc:sldMk cId="1173020432" sldId="321"/>
            <ac:spMk id="7226" creationId="{DF07C824-F333-178B-DD9E-C521AC27CA1D}"/>
          </ac:spMkLst>
        </pc:spChg>
        <pc:spChg chg="mod">
          <ac:chgData name="Tomotaka Kuroda" userId="6ccceea8bc0bd054" providerId="LiveId" clId="{C7C2A3F9-D693-4131-B9FA-BDDE52DE7EB7}" dt="2024-06-28T12:51:24.366" v="5338" actId="1035"/>
          <ac:spMkLst>
            <pc:docMk/>
            <pc:sldMk cId="1173020432" sldId="321"/>
            <ac:spMk id="7229" creationId="{D370ECAD-D492-1FA8-94A7-F0ADF8A363FA}"/>
          </ac:spMkLst>
        </pc:spChg>
        <pc:spChg chg="mod">
          <ac:chgData name="Tomotaka Kuroda" userId="6ccceea8bc0bd054" providerId="LiveId" clId="{C7C2A3F9-D693-4131-B9FA-BDDE52DE7EB7}" dt="2024-06-28T06:45:33.841" v="2651" actId="1076"/>
          <ac:spMkLst>
            <pc:docMk/>
            <pc:sldMk cId="1173020432" sldId="321"/>
            <ac:spMk id="8192" creationId="{054FB7D3-5532-8FC1-5058-82F0D745A769}"/>
          </ac:spMkLst>
        </pc:spChg>
        <pc:spChg chg="mod">
          <ac:chgData name="Tomotaka Kuroda" userId="6ccceea8bc0bd054" providerId="LiveId" clId="{C7C2A3F9-D693-4131-B9FA-BDDE52DE7EB7}" dt="2024-06-28T06:45:33.841" v="2651" actId="1076"/>
          <ac:spMkLst>
            <pc:docMk/>
            <pc:sldMk cId="1173020432" sldId="321"/>
            <ac:spMk id="8193" creationId="{A444A635-8B49-F39D-6684-D148DEA99F90}"/>
          </ac:spMkLst>
        </pc:spChg>
        <pc:spChg chg="del mod topLvl">
          <ac:chgData name="Tomotaka Kuroda" userId="6ccceea8bc0bd054" providerId="LiveId" clId="{C7C2A3F9-D693-4131-B9FA-BDDE52DE7EB7}" dt="2024-06-28T07:37:32.425" v="3276" actId="478"/>
          <ac:spMkLst>
            <pc:docMk/>
            <pc:sldMk cId="1173020432" sldId="321"/>
            <ac:spMk id="8199" creationId="{9F9EDEAB-D785-FD0C-BC73-16B4BF60D16B}"/>
          </ac:spMkLst>
        </pc:spChg>
        <pc:spChg chg="del mod">
          <ac:chgData name="Tomotaka Kuroda" userId="6ccceea8bc0bd054" providerId="LiveId" clId="{C7C2A3F9-D693-4131-B9FA-BDDE52DE7EB7}" dt="2024-06-28T07:37:28.158" v="3273" actId="478"/>
          <ac:spMkLst>
            <pc:docMk/>
            <pc:sldMk cId="1173020432" sldId="321"/>
            <ac:spMk id="8201" creationId="{5C76ACEE-49EB-7F53-5F18-CB1C5E9EB540}"/>
          </ac:spMkLst>
        </pc:spChg>
        <pc:spChg chg="del mod topLvl">
          <ac:chgData name="Tomotaka Kuroda" userId="6ccceea8bc0bd054" providerId="LiveId" clId="{C7C2A3F9-D693-4131-B9FA-BDDE52DE7EB7}" dt="2024-06-28T07:37:45.840" v="3279" actId="478"/>
          <ac:spMkLst>
            <pc:docMk/>
            <pc:sldMk cId="1173020432" sldId="321"/>
            <ac:spMk id="8202" creationId="{E9445C54-33CC-7E62-84AE-DCDEBC89B093}"/>
          </ac:spMkLst>
        </pc:spChg>
        <pc:spChg chg="add mod">
          <ac:chgData name="Tomotaka Kuroda" userId="6ccceea8bc0bd054" providerId="LiveId" clId="{C7C2A3F9-D693-4131-B9FA-BDDE52DE7EB7}" dt="2024-06-28T07:53:27.761" v="3570" actId="1076"/>
          <ac:spMkLst>
            <pc:docMk/>
            <pc:sldMk cId="1173020432" sldId="321"/>
            <ac:spMk id="8224" creationId="{ED9A0FB6-948F-A5F0-6424-D333629D9912}"/>
          </ac:spMkLst>
        </pc:spChg>
        <pc:spChg chg="add mod">
          <ac:chgData name="Tomotaka Kuroda" userId="6ccceea8bc0bd054" providerId="LiveId" clId="{C7C2A3F9-D693-4131-B9FA-BDDE52DE7EB7}" dt="2024-06-28T07:53:48.661" v="3578" actId="208"/>
          <ac:spMkLst>
            <pc:docMk/>
            <pc:sldMk cId="1173020432" sldId="321"/>
            <ac:spMk id="8225" creationId="{FDE76E7E-79AD-A067-940F-D3AAD9F7759D}"/>
          </ac:spMkLst>
        </pc:spChg>
        <pc:spChg chg="add mod">
          <ac:chgData name="Tomotaka Kuroda" userId="6ccceea8bc0bd054" providerId="LiveId" clId="{C7C2A3F9-D693-4131-B9FA-BDDE52DE7EB7}" dt="2024-06-28T12:19:19.225" v="5310" actId="1076"/>
          <ac:spMkLst>
            <pc:docMk/>
            <pc:sldMk cId="1173020432" sldId="321"/>
            <ac:spMk id="8234" creationId="{AF5C64C6-72BB-B525-7D79-B394F1E85320}"/>
          </ac:spMkLst>
        </pc:spChg>
        <pc:spChg chg="mod">
          <ac:chgData name="Tomotaka Kuroda" userId="6ccceea8bc0bd054" providerId="LiveId" clId="{C7C2A3F9-D693-4131-B9FA-BDDE52DE7EB7}" dt="2024-06-28T12:50:51.595" v="5324" actId="1076"/>
          <ac:spMkLst>
            <pc:docMk/>
            <pc:sldMk cId="1173020432" sldId="321"/>
            <ac:spMk id="8235" creationId="{60BECE0B-0884-888D-0CB8-567CD0F4C504}"/>
          </ac:spMkLst>
        </pc:spChg>
        <pc:spChg chg="add mod">
          <ac:chgData name="Tomotaka Kuroda" userId="6ccceea8bc0bd054" providerId="LiveId" clId="{C7C2A3F9-D693-4131-B9FA-BDDE52DE7EB7}" dt="2024-06-28T12:51:14.444" v="5331" actId="1076"/>
          <ac:spMkLst>
            <pc:docMk/>
            <pc:sldMk cId="1173020432" sldId="321"/>
            <ac:spMk id="8236" creationId="{25313679-A34C-F638-1D64-CBA77024720B}"/>
          </ac:spMkLst>
        </pc:spChg>
        <pc:grpChg chg="add mod">
          <ac:chgData name="Tomotaka Kuroda" userId="6ccceea8bc0bd054" providerId="LiveId" clId="{C7C2A3F9-D693-4131-B9FA-BDDE52DE7EB7}" dt="2024-06-28T07:36:49.157" v="3265" actId="1076"/>
          <ac:grpSpMkLst>
            <pc:docMk/>
            <pc:sldMk cId="1173020432" sldId="321"/>
            <ac:grpSpMk id="4" creationId="{678C8408-4290-563E-CE3B-B67866E92B9F}"/>
          </ac:grpSpMkLst>
        </pc:grpChg>
        <pc:grpChg chg="add mod">
          <ac:chgData name="Tomotaka Kuroda" userId="6ccceea8bc0bd054" providerId="LiveId" clId="{C7C2A3F9-D693-4131-B9FA-BDDE52DE7EB7}" dt="2024-06-28T07:40:21.093" v="3346" actId="1076"/>
          <ac:grpSpMkLst>
            <pc:docMk/>
            <pc:sldMk cId="1173020432" sldId="321"/>
            <ac:grpSpMk id="6" creationId="{39B4717E-7225-ED30-AA7C-AB3119EE8EA5}"/>
          </ac:grpSpMkLst>
        </pc:grpChg>
        <pc:grpChg chg="add del mod">
          <ac:chgData name="Tomotaka Kuroda" userId="6ccceea8bc0bd054" providerId="LiveId" clId="{C7C2A3F9-D693-4131-B9FA-BDDE52DE7EB7}" dt="2024-06-28T07:27:50.520" v="3219" actId="478"/>
          <ac:grpSpMkLst>
            <pc:docMk/>
            <pc:sldMk cId="1173020432" sldId="321"/>
            <ac:grpSpMk id="9" creationId="{93E7B352-5033-2E9C-0A17-8C855FF03DCE}"/>
          </ac:grpSpMkLst>
        </pc:grpChg>
        <pc:grpChg chg="mod">
          <ac:chgData name="Tomotaka Kuroda" userId="6ccceea8bc0bd054" providerId="LiveId" clId="{C7C2A3F9-D693-4131-B9FA-BDDE52DE7EB7}" dt="2024-06-28T06:45:54.581" v="2653" actId="164"/>
          <ac:grpSpMkLst>
            <pc:docMk/>
            <pc:sldMk cId="1173020432" sldId="321"/>
            <ac:grpSpMk id="15" creationId="{BC35F493-374A-8EC4-685B-F75B918F2DD6}"/>
          </ac:grpSpMkLst>
        </pc:grpChg>
        <pc:grpChg chg="del mod">
          <ac:chgData name="Tomotaka Kuroda" userId="6ccceea8bc0bd054" providerId="LiveId" clId="{C7C2A3F9-D693-4131-B9FA-BDDE52DE7EB7}" dt="2024-06-28T07:37:32.425" v="3276" actId="478"/>
          <ac:grpSpMkLst>
            <pc:docMk/>
            <pc:sldMk cId="1173020432" sldId="321"/>
            <ac:grpSpMk id="18" creationId="{9DB57DCF-9403-916D-8934-FA63E6118AEE}"/>
          </ac:grpSpMkLst>
        </pc:grpChg>
        <pc:grpChg chg="add mod">
          <ac:chgData name="Tomotaka Kuroda" userId="6ccceea8bc0bd054" providerId="LiveId" clId="{C7C2A3F9-D693-4131-B9FA-BDDE52DE7EB7}" dt="2024-06-28T07:53:56.167" v="3580" actId="1076"/>
          <ac:grpSpMkLst>
            <pc:docMk/>
            <pc:sldMk cId="1173020432" sldId="321"/>
            <ac:grpSpMk id="24" creationId="{ED6BD311-EB20-BE6D-F490-675497252AD6}"/>
          </ac:grpSpMkLst>
        </pc:grpChg>
        <pc:grpChg chg="mod">
          <ac:chgData name="Tomotaka Kuroda" userId="6ccceea8bc0bd054" providerId="LiveId" clId="{C7C2A3F9-D693-4131-B9FA-BDDE52DE7EB7}" dt="2024-06-28T07:37:41.155" v="3277"/>
          <ac:grpSpMkLst>
            <pc:docMk/>
            <pc:sldMk cId="1173020432" sldId="321"/>
            <ac:grpSpMk id="33" creationId="{A0222A1C-4DAD-06EE-41B0-3B8A78A8FF85}"/>
          </ac:grpSpMkLst>
        </pc:grpChg>
        <pc:grpChg chg="del">
          <ac:chgData name="Tomotaka Kuroda" userId="6ccceea8bc0bd054" providerId="LiveId" clId="{C7C2A3F9-D693-4131-B9FA-BDDE52DE7EB7}" dt="2024-06-28T06:44:01.410" v="2639" actId="478"/>
          <ac:grpSpMkLst>
            <pc:docMk/>
            <pc:sldMk cId="1173020432" sldId="321"/>
            <ac:grpSpMk id="46" creationId="{3E6A5F59-7290-87D3-00F1-71FB4E3DE35F}"/>
          </ac:grpSpMkLst>
        </pc:grpChg>
        <pc:grpChg chg="del">
          <ac:chgData name="Tomotaka Kuroda" userId="6ccceea8bc0bd054" providerId="LiveId" clId="{C7C2A3F9-D693-4131-B9FA-BDDE52DE7EB7}" dt="2024-06-28T06:44:05.670" v="2640" actId="478"/>
          <ac:grpSpMkLst>
            <pc:docMk/>
            <pc:sldMk cId="1173020432" sldId="321"/>
            <ac:grpSpMk id="59" creationId="{4DA53E41-38EF-0F79-4FBF-F816B8350AAD}"/>
          </ac:grpSpMkLst>
        </pc:grpChg>
        <pc:grpChg chg="del">
          <ac:chgData name="Tomotaka Kuroda" userId="6ccceea8bc0bd054" providerId="LiveId" clId="{C7C2A3F9-D693-4131-B9FA-BDDE52DE7EB7}" dt="2024-06-28T06:44:05.670" v="2640" actId="478"/>
          <ac:grpSpMkLst>
            <pc:docMk/>
            <pc:sldMk cId="1173020432" sldId="321"/>
            <ac:grpSpMk id="7171" creationId="{750B6A95-CA44-C6C1-D725-21793DB9D268}"/>
          </ac:grpSpMkLst>
        </pc:grpChg>
        <pc:grpChg chg="del mod">
          <ac:chgData name="Tomotaka Kuroda" userId="6ccceea8bc0bd054" providerId="LiveId" clId="{C7C2A3F9-D693-4131-B9FA-BDDE52DE7EB7}" dt="2024-06-28T06:42:42.320" v="2596" actId="478"/>
          <ac:grpSpMkLst>
            <pc:docMk/>
            <pc:sldMk cId="1173020432" sldId="321"/>
            <ac:grpSpMk id="8194" creationId="{22B2500E-8BAB-7970-8A35-8CC534DF8408}"/>
          </ac:grpSpMkLst>
        </pc:grpChg>
        <pc:picChg chg="mod">
          <ac:chgData name="Tomotaka Kuroda" userId="6ccceea8bc0bd054" providerId="LiveId" clId="{C7C2A3F9-D693-4131-B9FA-BDDE52DE7EB7}" dt="2024-06-28T06:42:40.223" v="2595" actId="1076"/>
          <ac:picMkLst>
            <pc:docMk/>
            <pc:sldMk cId="1173020432" sldId="321"/>
            <ac:picMk id="13" creationId="{D1C1AA03-7D45-BE3F-D59F-404F247D28CC}"/>
          </ac:picMkLst>
        </pc:picChg>
        <pc:picChg chg="del mod">
          <ac:chgData name="Tomotaka Kuroda" userId="6ccceea8bc0bd054" providerId="LiveId" clId="{C7C2A3F9-D693-4131-B9FA-BDDE52DE7EB7}" dt="2024-06-28T07:27:50.520" v="3219" actId="478"/>
          <ac:picMkLst>
            <pc:docMk/>
            <pc:sldMk cId="1173020432" sldId="321"/>
            <ac:picMk id="14" creationId="{E8E782B3-CA30-50C5-0E65-89B3DAB1F66B}"/>
          </ac:picMkLst>
        </pc:picChg>
        <pc:picChg chg="add mod">
          <ac:chgData name="Tomotaka Kuroda" userId="6ccceea8bc0bd054" providerId="LiveId" clId="{C7C2A3F9-D693-4131-B9FA-BDDE52DE7EB7}" dt="2024-06-28T07:31:54.269" v="3242" actId="1076"/>
          <ac:picMkLst>
            <pc:docMk/>
            <pc:sldMk cId="1173020432" sldId="321"/>
            <ac:picMk id="16" creationId="{630D0FD8-F5E3-CB85-5B33-708D48A5D88B}"/>
          </ac:picMkLst>
        </pc:picChg>
        <pc:picChg chg="del mod">
          <ac:chgData name="Tomotaka Kuroda" userId="6ccceea8bc0bd054" providerId="LiveId" clId="{C7C2A3F9-D693-4131-B9FA-BDDE52DE7EB7}" dt="2024-06-28T07:34:51.548" v="3243" actId="478"/>
          <ac:picMkLst>
            <pc:docMk/>
            <pc:sldMk cId="1173020432" sldId="321"/>
            <ac:picMk id="31" creationId="{3A898AD1-15AF-E3E9-CBC0-04D05303229C}"/>
          </ac:picMkLst>
        </pc:picChg>
        <pc:picChg chg="del">
          <ac:chgData name="Tomotaka Kuroda" userId="6ccceea8bc0bd054" providerId="LiveId" clId="{C7C2A3F9-D693-4131-B9FA-BDDE52DE7EB7}" dt="2024-06-28T06:44:22.430" v="2644" actId="478"/>
          <ac:picMkLst>
            <pc:docMk/>
            <pc:sldMk cId="1173020432" sldId="321"/>
            <ac:picMk id="41" creationId="{E5A0640D-180F-F764-2F00-7B5DECC2A9FE}"/>
          </ac:picMkLst>
        </pc:picChg>
        <pc:picChg chg="add del mod">
          <ac:chgData name="Tomotaka Kuroda" userId="6ccceea8bc0bd054" providerId="LiveId" clId="{C7C2A3F9-D693-4131-B9FA-BDDE52DE7EB7}" dt="2024-06-28T07:31:41.198" v="3236" actId="478"/>
          <ac:picMkLst>
            <pc:docMk/>
            <pc:sldMk cId="1173020432" sldId="321"/>
            <ac:picMk id="1026" creationId="{726BE7AF-6737-435D-F68C-AA41605AB5E5}"/>
          </ac:picMkLst>
        </pc:picChg>
        <pc:picChg chg="add mod">
          <ac:chgData name="Tomotaka Kuroda" userId="6ccceea8bc0bd054" providerId="LiveId" clId="{C7C2A3F9-D693-4131-B9FA-BDDE52DE7EB7}" dt="2024-06-28T07:40:21.093" v="3346" actId="1076"/>
          <ac:picMkLst>
            <pc:docMk/>
            <pc:sldMk cId="1173020432" sldId="321"/>
            <ac:picMk id="1028" creationId="{D8E70B1F-C0DC-9A16-B43C-08EC7368E5A8}"/>
          </ac:picMkLst>
        </pc:picChg>
        <pc:picChg chg="add mod">
          <ac:chgData name="Tomotaka Kuroda" userId="6ccceea8bc0bd054" providerId="LiveId" clId="{C7C2A3F9-D693-4131-B9FA-BDDE52DE7EB7}" dt="2024-06-28T07:50:13.692" v="3530" actId="1076"/>
          <ac:picMkLst>
            <pc:docMk/>
            <pc:sldMk cId="1173020432" sldId="321"/>
            <ac:picMk id="1030" creationId="{D00C1922-3678-86C8-A9FA-5209373FE2F8}"/>
          </ac:picMkLst>
        </pc:picChg>
        <pc:picChg chg="add del mod">
          <ac:chgData name="Tomotaka Kuroda" userId="6ccceea8bc0bd054" providerId="LiveId" clId="{C7C2A3F9-D693-4131-B9FA-BDDE52DE7EB7}" dt="2024-06-28T10:28:33.908" v="4576" actId="478"/>
          <ac:picMkLst>
            <pc:docMk/>
            <pc:sldMk cId="1173020432" sldId="321"/>
            <ac:picMk id="1032" creationId="{EBFA250C-0823-A542-BEE3-99615FFDEF48}"/>
          </ac:picMkLst>
        </pc:picChg>
        <pc:picChg chg="add mod">
          <ac:chgData name="Tomotaka Kuroda" userId="6ccceea8bc0bd054" providerId="LiveId" clId="{C7C2A3F9-D693-4131-B9FA-BDDE52DE7EB7}" dt="2024-06-28T12:47:52.841" v="5312" actId="1076"/>
          <ac:picMkLst>
            <pc:docMk/>
            <pc:sldMk cId="1173020432" sldId="321"/>
            <ac:picMk id="1036" creationId="{D835578A-9DB2-79A7-E2C4-D5B10E49ADBC}"/>
          </ac:picMkLst>
        </pc:picChg>
        <pc:picChg chg="mod">
          <ac:chgData name="Tomotaka Kuroda" userId="6ccceea8bc0bd054" providerId="LiveId" clId="{C7C2A3F9-D693-4131-B9FA-BDDE52DE7EB7}" dt="2024-06-28T12:51:24.366" v="5338" actId="1035"/>
          <ac:picMkLst>
            <pc:docMk/>
            <pc:sldMk cId="1173020432" sldId="321"/>
            <ac:picMk id="3074" creationId="{507E8200-5252-5E0E-FD57-BAE1BAA6A062}"/>
          </ac:picMkLst>
        </pc:picChg>
        <pc:picChg chg="del">
          <ac:chgData name="Tomotaka Kuroda" userId="6ccceea8bc0bd054" providerId="LiveId" clId="{C7C2A3F9-D693-4131-B9FA-BDDE52DE7EB7}" dt="2024-06-28T06:44:05.670" v="2640" actId="478"/>
          <ac:picMkLst>
            <pc:docMk/>
            <pc:sldMk cId="1173020432" sldId="321"/>
            <ac:picMk id="7227" creationId="{C715712C-0361-6937-BD5F-B92A7146FABB}"/>
          </ac:picMkLst>
        </pc:picChg>
        <pc:picChg chg="del">
          <ac:chgData name="Tomotaka Kuroda" userId="6ccceea8bc0bd054" providerId="LiveId" clId="{C7C2A3F9-D693-4131-B9FA-BDDE52DE7EB7}" dt="2024-06-28T06:44:05.670" v="2640" actId="478"/>
          <ac:picMkLst>
            <pc:docMk/>
            <pc:sldMk cId="1173020432" sldId="321"/>
            <ac:picMk id="7228" creationId="{59CE94AE-BD33-3623-B868-BBEE7D8CABE5}"/>
          </ac:picMkLst>
        </pc:picChg>
        <pc:picChg chg="add del mod">
          <ac:chgData name="Tomotaka Kuroda" userId="6ccceea8bc0bd054" providerId="LiveId" clId="{C7C2A3F9-D693-4131-B9FA-BDDE52DE7EB7}" dt="2024-06-28T10:29:32.520" v="4586" actId="478"/>
          <ac:picMkLst>
            <pc:docMk/>
            <pc:sldMk cId="1173020432" sldId="321"/>
            <ac:picMk id="8226" creationId="{41936BF7-C280-4E91-E107-62FA435646B6}"/>
          </ac:picMkLst>
        </pc:picChg>
        <pc:picChg chg="del">
          <ac:chgData name="Tomotaka Kuroda" userId="6ccceea8bc0bd054" providerId="LiveId" clId="{C7C2A3F9-D693-4131-B9FA-BDDE52DE7EB7}" dt="2024-06-28T06:44:05.670" v="2640" actId="478"/>
          <ac:picMkLst>
            <pc:docMk/>
            <pc:sldMk cId="1173020432" sldId="321"/>
            <ac:picMk id="9220" creationId="{808097A1-C5E9-9C19-C55E-074E6A358C34}"/>
          </ac:picMkLst>
        </pc:picChg>
        <pc:picChg chg="del">
          <ac:chgData name="Tomotaka Kuroda" userId="6ccceea8bc0bd054" providerId="LiveId" clId="{C7C2A3F9-D693-4131-B9FA-BDDE52DE7EB7}" dt="2024-06-28T06:44:05.670" v="2640" actId="478"/>
          <ac:picMkLst>
            <pc:docMk/>
            <pc:sldMk cId="1173020432" sldId="321"/>
            <ac:picMk id="9224" creationId="{1680B7E6-BD9A-098E-0606-EB796BEBD059}"/>
          </ac:picMkLst>
        </pc:picChg>
        <pc:picChg chg="del">
          <ac:chgData name="Tomotaka Kuroda" userId="6ccceea8bc0bd054" providerId="LiveId" clId="{C7C2A3F9-D693-4131-B9FA-BDDE52DE7EB7}" dt="2024-06-28T06:44:05.670" v="2640" actId="478"/>
          <ac:picMkLst>
            <pc:docMk/>
            <pc:sldMk cId="1173020432" sldId="321"/>
            <ac:picMk id="9226" creationId="{F06A8DF1-C306-1E5C-538C-42DA61D5BF2D}"/>
          </ac:picMkLst>
        </pc:picChg>
        <pc:picChg chg="del">
          <ac:chgData name="Tomotaka Kuroda" userId="6ccceea8bc0bd054" providerId="LiveId" clId="{C7C2A3F9-D693-4131-B9FA-BDDE52DE7EB7}" dt="2024-06-28T06:44:05.670" v="2640" actId="478"/>
          <ac:picMkLst>
            <pc:docMk/>
            <pc:sldMk cId="1173020432" sldId="321"/>
            <ac:picMk id="9228" creationId="{E2B0895C-32A0-0896-9E60-FBC337365F56}"/>
          </ac:picMkLst>
        </pc:picChg>
        <pc:picChg chg="mod">
          <ac:chgData name="Tomotaka Kuroda" userId="6ccceea8bc0bd054" providerId="LiveId" clId="{C7C2A3F9-D693-4131-B9FA-BDDE52DE7EB7}" dt="2024-06-28T07:40:21.093" v="3346" actId="1076"/>
          <ac:picMkLst>
            <pc:docMk/>
            <pc:sldMk cId="1173020432" sldId="321"/>
            <ac:picMk id="10242" creationId="{F8AA18C2-C1FB-F360-913D-31D951A44174}"/>
          </ac:picMkLst>
        </pc:picChg>
        <pc:picChg chg="mod">
          <ac:chgData name="Tomotaka Kuroda" userId="6ccceea8bc0bd054" providerId="LiveId" clId="{C7C2A3F9-D693-4131-B9FA-BDDE52DE7EB7}" dt="2024-06-28T12:50:57.290" v="5325" actId="1076"/>
          <ac:picMkLst>
            <pc:docMk/>
            <pc:sldMk cId="1173020432" sldId="321"/>
            <ac:picMk id="10248" creationId="{049A8164-BCBD-5011-5DF7-6F9B4D2DFF34}"/>
          </ac:picMkLst>
        </pc:picChg>
        <pc:picChg chg="mod">
          <ac:chgData name="Tomotaka Kuroda" userId="6ccceea8bc0bd054" providerId="LiveId" clId="{C7C2A3F9-D693-4131-B9FA-BDDE52DE7EB7}" dt="2024-06-28T12:50:59.180" v="5326" actId="1076"/>
          <ac:picMkLst>
            <pc:docMk/>
            <pc:sldMk cId="1173020432" sldId="321"/>
            <ac:picMk id="10250" creationId="{E87BEF3C-EAB3-CE25-5C43-F45B1A08ACE8}"/>
          </ac:picMkLst>
        </pc:picChg>
        <pc:cxnChg chg="add mod ord">
          <ac:chgData name="Tomotaka Kuroda" userId="6ccceea8bc0bd054" providerId="LiveId" clId="{C7C2A3F9-D693-4131-B9FA-BDDE52DE7EB7}" dt="2024-06-28T07:44:37.209" v="3450" actId="1076"/>
          <ac:cxnSpMkLst>
            <pc:docMk/>
            <pc:sldMk cId="1173020432" sldId="321"/>
            <ac:cxnSpMk id="58" creationId="{E4D5D8EE-D62E-3D0F-1E6A-A81827C02FAD}"/>
          </ac:cxnSpMkLst>
        </pc:cxnChg>
        <pc:cxnChg chg="add mod">
          <ac:chgData name="Tomotaka Kuroda" userId="6ccceea8bc0bd054" providerId="LiveId" clId="{C7C2A3F9-D693-4131-B9FA-BDDE52DE7EB7}" dt="2024-06-28T12:11:39.159" v="5308" actId="1076"/>
          <ac:cxnSpMkLst>
            <pc:docMk/>
            <pc:sldMk cId="1173020432" sldId="321"/>
            <ac:cxnSpMk id="7186" creationId="{FB83AB71-6066-29CB-DDBB-96DC4E1FA695}"/>
          </ac:cxnSpMkLst>
        </pc:cxnChg>
        <pc:cxnChg chg="add mod ord">
          <ac:chgData name="Tomotaka Kuroda" userId="6ccceea8bc0bd054" providerId="LiveId" clId="{C7C2A3F9-D693-4131-B9FA-BDDE52DE7EB7}" dt="2024-06-28T07:50:04.475" v="3527" actId="14100"/>
          <ac:cxnSpMkLst>
            <pc:docMk/>
            <pc:sldMk cId="1173020432" sldId="321"/>
            <ac:cxnSpMk id="7200" creationId="{EE27EDB7-0A20-5068-B601-C79A5CD36044}"/>
          </ac:cxnSpMkLst>
        </pc:cxnChg>
        <pc:cxnChg chg="del mod">
          <ac:chgData name="Tomotaka Kuroda" userId="6ccceea8bc0bd054" providerId="LiveId" clId="{C7C2A3F9-D693-4131-B9FA-BDDE52DE7EB7}" dt="2024-06-28T07:44:47.856" v="3463" actId="478"/>
          <ac:cxnSpMkLst>
            <pc:docMk/>
            <pc:sldMk cId="1173020432" sldId="321"/>
            <ac:cxnSpMk id="8212" creationId="{382E80C9-93C3-EAF5-F6BD-6144BC9EF98F}"/>
          </ac:cxnSpMkLst>
        </pc:cxnChg>
      </pc:sldChg>
      <pc:sldChg chg="delSp add del mod">
        <pc:chgData name="Tomotaka Kuroda" userId="6ccceea8bc0bd054" providerId="LiveId" clId="{C7C2A3F9-D693-4131-B9FA-BDDE52DE7EB7}" dt="2024-06-25T07:36:00.942" v="1037" actId="47"/>
        <pc:sldMkLst>
          <pc:docMk/>
          <pc:sldMk cId="1314994967" sldId="321"/>
        </pc:sldMkLst>
        <pc:spChg chg="del">
          <ac:chgData name="Tomotaka Kuroda" userId="6ccceea8bc0bd054" providerId="LiveId" clId="{C7C2A3F9-D693-4131-B9FA-BDDE52DE7EB7}" dt="2024-06-25T07:26:42.103" v="973" actId="21"/>
          <ac:spMkLst>
            <pc:docMk/>
            <pc:sldMk cId="1314994967" sldId="321"/>
            <ac:spMk id="19" creationId="{18460E88-732B-4276-0D08-D46C941CC533}"/>
          </ac:spMkLst>
        </pc:spChg>
        <pc:spChg chg="del">
          <ac:chgData name="Tomotaka Kuroda" userId="6ccceea8bc0bd054" providerId="LiveId" clId="{C7C2A3F9-D693-4131-B9FA-BDDE52DE7EB7}" dt="2024-06-25T07:26:42.103" v="973" actId="21"/>
          <ac:spMkLst>
            <pc:docMk/>
            <pc:sldMk cId="1314994967" sldId="321"/>
            <ac:spMk id="21" creationId="{D53BE359-CBF3-7CCC-E303-D86317414E4F}"/>
          </ac:spMkLst>
        </pc:spChg>
        <pc:spChg chg="del">
          <ac:chgData name="Tomotaka Kuroda" userId="6ccceea8bc0bd054" providerId="LiveId" clId="{C7C2A3F9-D693-4131-B9FA-BDDE52DE7EB7}" dt="2024-06-25T07:26:42.103" v="973" actId="21"/>
          <ac:spMkLst>
            <pc:docMk/>
            <pc:sldMk cId="1314994967" sldId="321"/>
            <ac:spMk id="22" creationId="{FE80BCF8-81B5-DE6D-89FC-D4F9B2084135}"/>
          </ac:spMkLst>
        </pc:spChg>
        <pc:spChg chg="del">
          <ac:chgData name="Tomotaka Kuroda" userId="6ccceea8bc0bd054" providerId="LiveId" clId="{C7C2A3F9-D693-4131-B9FA-BDDE52DE7EB7}" dt="2024-06-25T07:26:42.103" v="973" actId="21"/>
          <ac:spMkLst>
            <pc:docMk/>
            <pc:sldMk cId="1314994967" sldId="321"/>
            <ac:spMk id="26" creationId="{EE1C10AC-A1C7-3314-A30B-27C1AAFCA583}"/>
          </ac:spMkLst>
        </pc:spChg>
        <pc:spChg chg="del">
          <ac:chgData name="Tomotaka Kuroda" userId="6ccceea8bc0bd054" providerId="LiveId" clId="{C7C2A3F9-D693-4131-B9FA-BDDE52DE7EB7}" dt="2024-06-25T07:35:58.330" v="1036" actId="21"/>
          <ac:spMkLst>
            <pc:docMk/>
            <pc:sldMk cId="1314994967" sldId="321"/>
            <ac:spMk id="27" creationId="{A08168AA-4259-A59D-D2DE-DC66CD3D4AC1}"/>
          </ac:spMkLst>
        </pc:spChg>
        <pc:grpChg chg="del">
          <ac:chgData name="Tomotaka Kuroda" userId="6ccceea8bc0bd054" providerId="LiveId" clId="{C7C2A3F9-D693-4131-B9FA-BDDE52DE7EB7}" dt="2024-06-25T07:26:42.103" v="973" actId="21"/>
          <ac:grpSpMkLst>
            <pc:docMk/>
            <pc:sldMk cId="1314994967" sldId="321"/>
            <ac:grpSpMk id="30" creationId="{28BD3D2D-1DE7-083D-40A9-974FC35BD9A5}"/>
          </ac:grpSpMkLst>
        </pc:grpChg>
        <pc:picChg chg="del">
          <ac:chgData name="Tomotaka Kuroda" userId="6ccceea8bc0bd054" providerId="LiveId" clId="{C7C2A3F9-D693-4131-B9FA-BDDE52DE7EB7}" dt="2024-06-25T07:26:42.103" v="973" actId="21"/>
          <ac:picMkLst>
            <pc:docMk/>
            <pc:sldMk cId="1314994967" sldId="321"/>
            <ac:picMk id="24" creationId="{1AEEF871-AB4B-9914-DCF0-4AA1B9960A09}"/>
          </ac:picMkLst>
        </pc:picChg>
        <pc:picChg chg="del">
          <ac:chgData name="Tomotaka Kuroda" userId="6ccceea8bc0bd054" providerId="LiveId" clId="{C7C2A3F9-D693-4131-B9FA-BDDE52DE7EB7}" dt="2024-06-25T07:26:42.103" v="973" actId="21"/>
          <ac:picMkLst>
            <pc:docMk/>
            <pc:sldMk cId="1314994967" sldId="321"/>
            <ac:picMk id="6150" creationId="{16219749-1E95-51F2-4D34-D5D171B43C1C}"/>
          </ac:picMkLst>
        </pc:picChg>
      </pc:sldChg>
      <pc:sldChg chg="addSp delSp modSp add del mod ord modAnim">
        <pc:chgData name="Tomotaka Kuroda" userId="6ccceea8bc0bd054" providerId="LiveId" clId="{C7C2A3F9-D693-4131-B9FA-BDDE52DE7EB7}" dt="2024-06-28T08:10:00.566" v="3698" actId="47"/>
        <pc:sldMkLst>
          <pc:docMk/>
          <pc:sldMk cId="3756704468" sldId="322"/>
        </pc:sldMkLst>
        <pc:spChg chg="add del mod">
          <ac:chgData name="Tomotaka Kuroda" userId="6ccceea8bc0bd054" providerId="LiveId" clId="{C7C2A3F9-D693-4131-B9FA-BDDE52DE7EB7}" dt="2024-06-28T06:56:06.192" v="2761" actId="478"/>
          <ac:spMkLst>
            <pc:docMk/>
            <pc:sldMk cId="3756704468" sldId="322"/>
            <ac:spMk id="2" creationId="{7E0441D5-AA4B-D393-8D1D-0A89BA5AE8CD}"/>
          </ac:spMkLst>
        </pc:spChg>
        <pc:spChg chg="del mod">
          <ac:chgData name="Tomotaka Kuroda" userId="6ccceea8bc0bd054" providerId="LiveId" clId="{C7C2A3F9-D693-4131-B9FA-BDDE52DE7EB7}" dt="2024-06-28T07:07:02.735" v="2947" actId="478"/>
          <ac:spMkLst>
            <pc:docMk/>
            <pc:sldMk cId="3756704468" sldId="322"/>
            <ac:spMk id="6" creationId="{179DC3E2-1688-35B9-86EE-BF304007AEE8}"/>
          </ac:spMkLst>
        </pc:spChg>
        <pc:spChg chg="del mod topLvl">
          <ac:chgData name="Tomotaka Kuroda" userId="6ccceea8bc0bd054" providerId="LiveId" clId="{C7C2A3F9-D693-4131-B9FA-BDDE52DE7EB7}" dt="2024-06-28T06:58:46.943" v="2881" actId="478"/>
          <ac:spMkLst>
            <pc:docMk/>
            <pc:sldMk cId="3756704468" sldId="322"/>
            <ac:spMk id="9" creationId="{737C3E0B-228B-64E4-4C12-037FBACC6216}"/>
          </ac:spMkLst>
        </pc:spChg>
        <pc:spChg chg="mod">
          <ac:chgData name="Tomotaka Kuroda" userId="6ccceea8bc0bd054" providerId="LiveId" clId="{C7C2A3F9-D693-4131-B9FA-BDDE52DE7EB7}" dt="2024-06-28T07:17:59.165" v="3143" actId="1076"/>
          <ac:spMkLst>
            <pc:docMk/>
            <pc:sldMk cId="3756704468" sldId="322"/>
            <ac:spMk id="14" creationId="{7F335856-3B26-4168-4BDD-3379468496DD}"/>
          </ac:spMkLst>
        </pc:spChg>
        <pc:spChg chg="mod">
          <ac:chgData name="Tomotaka Kuroda" userId="6ccceea8bc0bd054" providerId="LiveId" clId="{C7C2A3F9-D693-4131-B9FA-BDDE52DE7EB7}" dt="2024-06-28T08:06:47.904" v="3686" actId="20577"/>
          <ac:spMkLst>
            <pc:docMk/>
            <pc:sldMk cId="3756704468" sldId="322"/>
            <ac:spMk id="20" creationId="{54373096-07F2-1243-424E-92145C6B345B}"/>
          </ac:spMkLst>
        </pc:spChg>
        <pc:spChg chg="mod topLvl">
          <ac:chgData name="Tomotaka Kuroda" userId="6ccceea8bc0bd054" providerId="LiveId" clId="{C7C2A3F9-D693-4131-B9FA-BDDE52DE7EB7}" dt="2024-06-28T07:18:45.338" v="3150" actId="1076"/>
          <ac:spMkLst>
            <pc:docMk/>
            <pc:sldMk cId="3756704468" sldId="322"/>
            <ac:spMk id="22" creationId="{18460E88-732B-4276-0D08-D46C941CC533}"/>
          </ac:spMkLst>
        </pc:spChg>
        <pc:spChg chg="del mod topLvl">
          <ac:chgData name="Tomotaka Kuroda" userId="6ccceea8bc0bd054" providerId="LiveId" clId="{C7C2A3F9-D693-4131-B9FA-BDDE52DE7EB7}" dt="2024-06-28T07:04:24.225" v="2916" actId="478"/>
          <ac:spMkLst>
            <pc:docMk/>
            <pc:sldMk cId="3756704468" sldId="322"/>
            <ac:spMk id="23" creationId="{603EABFD-E609-2B6D-CA35-8997EA337FE0}"/>
          </ac:spMkLst>
        </pc:spChg>
        <pc:spChg chg="mod topLvl">
          <ac:chgData name="Tomotaka Kuroda" userId="6ccceea8bc0bd054" providerId="LiveId" clId="{C7C2A3F9-D693-4131-B9FA-BDDE52DE7EB7}" dt="2024-06-28T07:18:45.338" v="3150" actId="1076"/>
          <ac:spMkLst>
            <pc:docMk/>
            <pc:sldMk cId="3756704468" sldId="322"/>
            <ac:spMk id="25" creationId="{D53BE359-CBF3-7CCC-E303-D86317414E4F}"/>
          </ac:spMkLst>
        </pc:spChg>
        <pc:spChg chg="del mod topLvl">
          <ac:chgData name="Tomotaka Kuroda" userId="6ccceea8bc0bd054" providerId="LiveId" clId="{C7C2A3F9-D693-4131-B9FA-BDDE52DE7EB7}" dt="2024-06-28T07:04:24.927" v="2917" actId="478"/>
          <ac:spMkLst>
            <pc:docMk/>
            <pc:sldMk cId="3756704468" sldId="322"/>
            <ac:spMk id="26" creationId="{565AB15E-5918-2C12-F2B2-E34AD8E6F09F}"/>
          </ac:spMkLst>
        </pc:spChg>
        <pc:spChg chg="del">
          <ac:chgData name="Tomotaka Kuroda" userId="6ccceea8bc0bd054" providerId="LiveId" clId="{C7C2A3F9-D693-4131-B9FA-BDDE52DE7EB7}" dt="2024-06-28T06:53:14.576" v="2741" actId="478"/>
          <ac:spMkLst>
            <pc:docMk/>
            <pc:sldMk cId="3756704468" sldId="322"/>
            <ac:spMk id="27" creationId="{94AAC2EC-146B-75BD-F56C-23FF24638A7F}"/>
          </ac:spMkLst>
        </pc:spChg>
        <pc:spChg chg="del">
          <ac:chgData name="Tomotaka Kuroda" userId="6ccceea8bc0bd054" providerId="LiveId" clId="{C7C2A3F9-D693-4131-B9FA-BDDE52DE7EB7}" dt="2024-06-28T06:53:12.792" v="2740" actId="478"/>
          <ac:spMkLst>
            <pc:docMk/>
            <pc:sldMk cId="3756704468" sldId="322"/>
            <ac:spMk id="28" creationId="{2A2F314D-4C7C-32E1-3EB0-51F9C7C06869}"/>
          </ac:spMkLst>
        </pc:spChg>
        <pc:spChg chg="mod topLvl">
          <ac:chgData name="Tomotaka Kuroda" userId="6ccceea8bc0bd054" providerId="LiveId" clId="{C7C2A3F9-D693-4131-B9FA-BDDE52DE7EB7}" dt="2024-06-28T07:18:45.338" v="3150" actId="1076"/>
          <ac:spMkLst>
            <pc:docMk/>
            <pc:sldMk cId="3756704468" sldId="322"/>
            <ac:spMk id="29" creationId="{FE80BCF8-81B5-DE6D-89FC-D4F9B2084135}"/>
          </ac:spMkLst>
        </pc:spChg>
        <pc:spChg chg="del mod">
          <ac:chgData name="Tomotaka Kuroda" userId="6ccceea8bc0bd054" providerId="LiveId" clId="{C7C2A3F9-D693-4131-B9FA-BDDE52DE7EB7}" dt="2024-06-28T06:53:17.140" v="2744" actId="478"/>
          <ac:spMkLst>
            <pc:docMk/>
            <pc:sldMk cId="3756704468" sldId="322"/>
            <ac:spMk id="30" creationId="{3F8A7A81-6A34-B0F9-B873-1B9E4B5DF3F9}"/>
          </ac:spMkLst>
        </pc:spChg>
        <pc:spChg chg="mod">
          <ac:chgData name="Tomotaka Kuroda" userId="6ccceea8bc0bd054" providerId="LiveId" clId="{C7C2A3F9-D693-4131-B9FA-BDDE52DE7EB7}" dt="2024-06-28T07:18:45.338" v="3150" actId="1076"/>
          <ac:spMkLst>
            <pc:docMk/>
            <pc:sldMk cId="3756704468" sldId="322"/>
            <ac:spMk id="33" creationId="{AAD5B5F0-6FAA-310E-5092-E8C1F6B30970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36" creationId="{9CF495C9-BD26-5D73-E100-2B92FC820762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37" creationId="{C2DE0891-FA89-7141-182A-45865EC40549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38" creationId="{B1005F93-ECB2-C3EA-F451-4C2BAE5EF517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39" creationId="{89DB55BF-7B3E-1804-0CB0-6FA3C9681D29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42" creationId="{F3F4932E-1A5C-6A5F-C8DE-7DAFC7A6B82C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43" creationId="{89AAA350-D6B2-B8BD-BC88-3567C2AD36E7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44" creationId="{12F3EDA1-4705-E78E-B1F9-5D538B8122C4}"/>
          </ac:spMkLst>
        </pc:spChg>
        <pc:spChg chg="mod">
          <ac:chgData name="Tomotaka Kuroda" userId="6ccceea8bc0bd054" providerId="LiveId" clId="{C7C2A3F9-D693-4131-B9FA-BDDE52DE7EB7}" dt="2024-06-28T06:51:39.544" v="2710" actId="1076"/>
          <ac:spMkLst>
            <pc:docMk/>
            <pc:sldMk cId="3756704468" sldId="322"/>
            <ac:spMk id="63" creationId="{F9FA4F93-0EA2-487A-6351-B086E5B86C69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68" creationId="{B0E51E38-1BE6-ACA8-E82B-66AFDD6BFCAC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69" creationId="{C1B74525-D0FB-923D-9799-B010D36951C2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70" creationId="{D61970F8-E064-2897-C168-64EBC09D300D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73" creationId="{3D36336D-B4B5-C910-8E76-80CDF3368854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74" creationId="{C2970E56-82C1-A066-A9D5-31696B6BC1B2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75" creationId="{737E535D-D8A3-3AB7-01D3-61D4C750EB3A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76" creationId="{6EB757D9-CDD0-D0BF-5B8C-FF1BB1024A3F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77" creationId="{864CDCDD-C40A-1F4A-D66E-C42EC73C3655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85" creationId="{882F4FC4-7B77-2385-5C59-0237DB5049F1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86" creationId="{601D9237-0F05-1E31-2E0B-1E62255A35F8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87" creationId="{F6D0E1A0-3AF3-2FAD-E783-32AE690E62DA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88" creationId="{B12EF768-B5B4-7EDE-BEA8-BD2F9CEC00AC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89" creationId="{60B8D37A-F032-E6FB-0F49-D755D6E13B5A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90" creationId="{FF8A77CE-2A1F-30F5-D374-D15458D46F72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93" creationId="{B311D5B6-D0BB-C1F5-4E10-577A341FA1A3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96" creationId="{FC33E1CC-3D73-9C32-3A08-5512B48F4134}"/>
          </ac:spMkLst>
        </pc:spChg>
        <pc:spChg chg="add 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199" creationId="{5E83133A-EF8A-7C85-4A1D-E03A8AE17B39}"/>
          </ac:spMkLst>
        </pc:spChg>
        <pc:spChg chg="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204" creationId="{7B227E0C-07C5-EF61-F898-9FA64C296283}"/>
          </ac:spMkLst>
        </pc:spChg>
        <pc:spChg chg="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205" creationId="{24CBE186-2860-08A6-D1A5-BFB380D92A72}"/>
          </ac:spMkLst>
        </pc:spChg>
        <pc:spChg chg="mod">
          <ac:chgData name="Tomotaka Kuroda" userId="6ccceea8bc0bd054" providerId="LiveId" clId="{C7C2A3F9-D693-4131-B9FA-BDDE52DE7EB7}" dt="2024-06-28T07:01:36.213" v="2892" actId="1076"/>
          <ac:spMkLst>
            <pc:docMk/>
            <pc:sldMk cId="3756704468" sldId="322"/>
            <ac:spMk id="7206" creationId="{42CA78A3-6754-20F0-B89C-644E20D26189}"/>
          </ac:spMkLst>
        </pc:spChg>
        <pc:spChg chg="add mod">
          <ac:chgData name="Tomotaka Kuroda" userId="6ccceea8bc0bd054" providerId="LiveId" clId="{C7C2A3F9-D693-4131-B9FA-BDDE52DE7EB7}" dt="2024-06-28T07:02:11.776" v="2900" actId="1037"/>
          <ac:spMkLst>
            <pc:docMk/>
            <pc:sldMk cId="3756704468" sldId="322"/>
            <ac:spMk id="7208" creationId="{61152680-E36D-1384-A99F-5E536D94BD44}"/>
          </ac:spMkLst>
        </pc:spChg>
        <pc:spChg chg="add mod">
          <ac:chgData name="Tomotaka Kuroda" userId="6ccceea8bc0bd054" providerId="LiveId" clId="{C7C2A3F9-D693-4131-B9FA-BDDE52DE7EB7}" dt="2024-06-28T07:01:45.744" v="2893" actId="1076"/>
          <ac:spMkLst>
            <pc:docMk/>
            <pc:sldMk cId="3756704468" sldId="322"/>
            <ac:spMk id="7209" creationId="{E54C31F7-AFDB-62AE-DE62-30A7CF52C7CD}"/>
          </ac:spMkLst>
        </pc:spChg>
        <pc:spChg chg="add mod">
          <ac:chgData name="Tomotaka Kuroda" userId="6ccceea8bc0bd054" providerId="LiveId" clId="{C7C2A3F9-D693-4131-B9FA-BDDE52DE7EB7}" dt="2024-06-28T07:02:06.079" v="2898" actId="1076"/>
          <ac:spMkLst>
            <pc:docMk/>
            <pc:sldMk cId="3756704468" sldId="322"/>
            <ac:spMk id="7210" creationId="{4245790C-5F84-82A7-6C54-BA6A598855C6}"/>
          </ac:spMkLst>
        </pc:spChg>
        <pc:spChg chg="del">
          <ac:chgData name="Tomotaka Kuroda" userId="6ccceea8bc0bd054" providerId="LiveId" clId="{C7C2A3F9-D693-4131-B9FA-BDDE52DE7EB7}" dt="2024-06-28T07:01:24.955" v="2889" actId="478"/>
          <ac:spMkLst>
            <pc:docMk/>
            <pc:sldMk cId="3756704468" sldId="322"/>
            <ac:spMk id="7211" creationId="{0075E99E-EDD1-E9E8-85CF-AF49CA03E7A5}"/>
          </ac:spMkLst>
        </pc:spChg>
        <pc:spChg chg="del">
          <ac:chgData name="Tomotaka Kuroda" userId="6ccceea8bc0bd054" providerId="LiveId" clId="{C7C2A3F9-D693-4131-B9FA-BDDE52DE7EB7}" dt="2024-06-28T07:01:24.955" v="2889" actId="478"/>
          <ac:spMkLst>
            <pc:docMk/>
            <pc:sldMk cId="3756704468" sldId="322"/>
            <ac:spMk id="7212" creationId="{BDA728AF-BFC5-1311-D6A0-0D6AB97BB6AD}"/>
          </ac:spMkLst>
        </pc:spChg>
        <pc:spChg chg="del">
          <ac:chgData name="Tomotaka Kuroda" userId="6ccceea8bc0bd054" providerId="LiveId" clId="{C7C2A3F9-D693-4131-B9FA-BDDE52DE7EB7}" dt="2024-06-28T07:01:24.955" v="2889" actId="478"/>
          <ac:spMkLst>
            <pc:docMk/>
            <pc:sldMk cId="3756704468" sldId="322"/>
            <ac:spMk id="7213" creationId="{9093318A-404E-156F-C1F9-0DA8FDC9D507}"/>
          </ac:spMkLst>
        </pc:spChg>
        <pc:spChg chg="del">
          <ac:chgData name="Tomotaka Kuroda" userId="6ccceea8bc0bd054" providerId="LiveId" clId="{C7C2A3F9-D693-4131-B9FA-BDDE52DE7EB7}" dt="2024-06-28T07:01:24.955" v="2889" actId="478"/>
          <ac:spMkLst>
            <pc:docMk/>
            <pc:sldMk cId="3756704468" sldId="322"/>
            <ac:spMk id="7214" creationId="{09F97F66-0F48-682C-E072-68B12A64E43C}"/>
          </ac:spMkLst>
        </pc:spChg>
        <pc:spChg chg="del">
          <ac:chgData name="Tomotaka Kuroda" userId="6ccceea8bc0bd054" providerId="LiveId" clId="{C7C2A3F9-D693-4131-B9FA-BDDE52DE7EB7}" dt="2024-06-28T07:01:24.955" v="2889" actId="478"/>
          <ac:spMkLst>
            <pc:docMk/>
            <pc:sldMk cId="3756704468" sldId="322"/>
            <ac:spMk id="7215" creationId="{45A7F3EB-12AB-DA82-08C1-53EDC828436D}"/>
          </ac:spMkLst>
        </pc:spChg>
        <pc:spChg chg="del">
          <ac:chgData name="Tomotaka Kuroda" userId="6ccceea8bc0bd054" providerId="LiveId" clId="{C7C2A3F9-D693-4131-B9FA-BDDE52DE7EB7}" dt="2024-06-28T07:01:24.955" v="2889" actId="478"/>
          <ac:spMkLst>
            <pc:docMk/>
            <pc:sldMk cId="3756704468" sldId="322"/>
            <ac:spMk id="7216" creationId="{AE18FD28-71D6-2AF4-8FEF-4B19855F6C43}"/>
          </ac:spMkLst>
        </pc:spChg>
        <pc:spChg chg="del">
          <ac:chgData name="Tomotaka Kuroda" userId="6ccceea8bc0bd054" providerId="LiveId" clId="{C7C2A3F9-D693-4131-B9FA-BDDE52DE7EB7}" dt="2024-06-28T07:01:24.955" v="2889" actId="478"/>
          <ac:spMkLst>
            <pc:docMk/>
            <pc:sldMk cId="3756704468" sldId="322"/>
            <ac:spMk id="7217" creationId="{0CCBA9F0-056C-F42B-2470-C7C36BC5F6AF}"/>
          </ac:spMkLst>
        </pc:spChg>
        <pc:spChg chg="del">
          <ac:chgData name="Tomotaka Kuroda" userId="6ccceea8bc0bd054" providerId="LiveId" clId="{C7C2A3F9-D693-4131-B9FA-BDDE52DE7EB7}" dt="2024-06-28T07:01:26.349" v="2890" actId="478"/>
          <ac:spMkLst>
            <pc:docMk/>
            <pc:sldMk cId="3756704468" sldId="322"/>
            <ac:spMk id="7218" creationId="{625030A5-5C51-81C8-92B3-80C0FC418287}"/>
          </ac:spMkLst>
        </pc:spChg>
        <pc:spChg chg="del">
          <ac:chgData name="Tomotaka Kuroda" userId="6ccceea8bc0bd054" providerId="LiveId" clId="{C7C2A3F9-D693-4131-B9FA-BDDE52DE7EB7}" dt="2024-06-28T07:01:24.955" v="2889" actId="478"/>
          <ac:spMkLst>
            <pc:docMk/>
            <pc:sldMk cId="3756704468" sldId="322"/>
            <ac:spMk id="7220" creationId="{8B1A9760-AE3D-8201-9C83-1AD52754C4AE}"/>
          </ac:spMkLst>
        </pc:spChg>
        <pc:spChg chg="del">
          <ac:chgData name="Tomotaka Kuroda" userId="6ccceea8bc0bd054" providerId="LiveId" clId="{C7C2A3F9-D693-4131-B9FA-BDDE52DE7EB7}" dt="2024-06-28T07:01:24.955" v="2889" actId="478"/>
          <ac:spMkLst>
            <pc:docMk/>
            <pc:sldMk cId="3756704468" sldId="322"/>
            <ac:spMk id="7221" creationId="{CE35CF8A-3506-E79E-0445-991766A1C666}"/>
          </ac:spMkLst>
        </pc:spChg>
        <pc:spChg chg="del">
          <ac:chgData name="Tomotaka Kuroda" userId="6ccceea8bc0bd054" providerId="LiveId" clId="{C7C2A3F9-D693-4131-B9FA-BDDE52DE7EB7}" dt="2024-06-28T07:01:24.955" v="2889" actId="478"/>
          <ac:spMkLst>
            <pc:docMk/>
            <pc:sldMk cId="3756704468" sldId="322"/>
            <ac:spMk id="7222" creationId="{3931AD7C-78B9-4553-80E8-04E5B03A16F1}"/>
          </ac:spMkLst>
        </pc:spChg>
        <pc:spChg chg="del">
          <ac:chgData name="Tomotaka Kuroda" userId="6ccceea8bc0bd054" providerId="LiveId" clId="{C7C2A3F9-D693-4131-B9FA-BDDE52DE7EB7}" dt="2024-06-28T07:01:24.955" v="2889" actId="478"/>
          <ac:spMkLst>
            <pc:docMk/>
            <pc:sldMk cId="3756704468" sldId="322"/>
            <ac:spMk id="7223" creationId="{856D9B6C-AF1F-555A-40E9-D942ABEA2064}"/>
          </ac:spMkLst>
        </pc:spChg>
        <pc:spChg chg="del">
          <ac:chgData name="Tomotaka Kuroda" userId="6ccceea8bc0bd054" providerId="LiveId" clId="{C7C2A3F9-D693-4131-B9FA-BDDE52DE7EB7}" dt="2024-06-28T07:01:24.955" v="2889" actId="478"/>
          <ac:spMkLst>
            <pc:docMk/>
            <pc:sldMk cId="3756704468" sldId="322"/>
            <ac:spMk id="7224" creationId="{5D73299A-6D49-C409-5910-D5BD43613E8A}"/>
          </ac:spMkLst>
        </pc:spChg>
        <pc:spChg chg="del mod">
          <ac:chgData name="Tomotaka Kuroda" userId="6ccceea8bc0bd054" providerId="LiveId" clId="{C7C2A3F9-D693-4131-B9FA-BDDE52DE7EB7}" dt="2024-06-28T07:01:24.955" v="2889" actId="478"/>
          <ac:spMkLst>
            <pc:docMk/>
            <pc:sldMk cId="3756704468" sldId="322"/>
            <ac:spMk id="7226" creationId="{DF07C824-F333-178B-DD9E-C521AC27CA1D}"/>
          </ac:spMkLst>
        </pc:spChg>
        <pc:spChg chg="add del mod">
          <ac:chgData name="Tomotaka Kuroda" userId="6ccceea8bc0bd054" providerId="LiveId" clId="{C7C2A3F9-D693-4131-B9FA-BDDE52DE7EB7}" dt="2024-06-28T07:07:34.670" v="2956" actId="478"/>
          <ac:spMkLst>
            <pc:docMk/>
            <pc:sldMk cId="3756704468" sldId="322"/>
            <ac:spMk id="7227" creationId="{08F07284-1500-F4B5-DAC2-2ADDDD2A5111}"/>
          </ac:spMkLst>
        </pc:spChg>
        <pc:spChg chg="del">
          <ac:chgData name="Tomotaka Kuroda" userId="6ccceea8bc0bd054" providerId="LiveId" clId="{C7C2A3F9-D693-4131-B9FA-BDDE52DE7EB7}" dt="2024-06-28T07:01:24.955" v="2889" actId="478"/>
          <ac:spMkLst>
            <pc:docMk/>
            <pc:sldMk cId="3756704468" sldId="322"/>
            <ac:spMk id="7229" creationId="{D370ECAD-D492-1FA8-94A7-F0ADF8A363FA}"/>
          </ac:spMkLst>
        </pc:spChg>
        <pc:spChg chg="add mod ord">
          <ac:chgData name="Tomotaka Kuroda" userId="6ccceea8bc0bd054" providerId="LiveId" clId="{C7C2A3F9-D693-4131-B9FA-BDDE52DE7EB7}" dt="2024-06-28T07:18:45.338" v="3150" actId="1076"/>
          <ac:spMkLst>
            <pc:docMk/>
            <pc:sldMk cId="3756704468" sldId="322"/>
            <ac:spMk id="7231" creationId="{58D033A8-1EDB-9E09-F1D8-173DBCADD356}"/>
          </ac:spMkLst>
        </pc:spChg>
        <pc:spChg chg="add del mod">
          <ac:chgData name="Tomotaka Kuroda" userId="6ccceea8bc0bd054" providerId="LiveId" clId="{C7C2A3F9-D693-4131-B9FA-BDDE52DE7EB7}" dt="2024-06-28T07:19:02.366" v="3152" actId="478"/>
          <ac:spMkLst>
            <pc:docMk/>
            <pc:sldMk cId="3756704468" sldId="322"/>
            <ac:spMk id="8194" creationId="{E6BA36C7-DEF0-D148-0223-3FC4E1C3817D}"/>
          </ac:spMkLst>
        </pc:spChg>
        <pc:spChg chg="add mod">
          <ac:chgData name="Tomotaka Kuroda" userId="6ccceea8bc0bd054" providerId="LiveId" clId="{C7C2A3F9-D693-4131-B9FA-BDDE52DE7EB7}" dt="2024-06-28T07:20:04.166" v="3161" actId="208"/>
          <ac:spMkLst>
            <pc:docMk/>
            <pc:sldMk cId="3756704468" sldId="322"/>
            <ac:spMk id="8195" creationId="{231702C8-3019-EDCD-1FAF-D4CF1C16C807}"/>
          </ac:spMkLst>
        </pc:spChg>
        <pc:spChg chg="del">
          <ac:chgData name="Tomotaka Kuroda" userId="6ccceea8bc0bd054" providerId="LiveId" clId="{C7C2A3F9-D693-4131-B9FA-BDDE52DE7EB7}" dt="2024-06-28T07:01:24.955" v="2889" actId="478"/>
          <ac:spMkLst>
            <pc:docMk/>
            <pc:sldMk cId="3756704468" sldId="322"/>
            <ac:spMk id="8235" creationId="{60BECE0B-0884-888D-0CB8-567CD0F4C504}"/>
          </ac:spMkLst>
        </pc:spChg>
        <pc:grpChg chg="del">
          <ac:chgData name="Tomotaka Kuroda" userId="6ccceea8bc0bd054" providerId="LiveId" clId="{C7C2A3F9-D693-4131-B9FA-BDDE52DE7EB7}" dt="2024-06-28T06:51:41.182" v="2711" actId="478"/>
          <ac:grpSpMkLst>
            <pc:docMk/>
            <pc:sldMk cId="3756704468" sldId="322"/>
            <ac:grpSpMk id="4" creationId="{678C8408-4290-563E-CE3B-B67866E92B9F}"/>
          </ac:grpSpMkLst>
        </pc:grpChg>
        <pc:grpChg chg="add del mod">
          <ac:chgData name="Tomotaka Kuroda" userId="6ccceea8bc0bd054" providerId="LiveId" clId="{C7C2A3F9-D693-4131-B9FA-BDDE52DE7EB7}" dt="2024-06-28T07:06:34.928" v="2937" actId="478"/>
          <ac:grpSpMkLst>
            <pc:docMk/>
            <pc:sldMk cId="3756704468" sldId="322"/>
            <ac:grpSpMk id="5" creationId="{E1360721-D2CE-BCD3-76A5-7C4E1D8DEC85}"/>
          </ac:grpSpMkLst>
        </pc:grpChg>
        <pc:grpChg chg="add del mod">
          <ac:chgData name="Tomotaka Kuroda" userId="6ccceea8bc0bd054" providerId="LiveId" clId="{C7C2A3F9-D693-4131-B9FA-BDDE52DE7EB7}" dt="2024-06-28T06:58:41.398" v="2878" actId="165"/>
          <ac:grpSpMkLst>
            <pc:docMk/>
            <pc:sldMk cId="3756704468" sldId="322"/>
            <ac:grpSpMk id="8" creationId="{1A11833A-A94E-3EFA-1BDD-A71E4CC0BB0A}"/>
          </ac:grpSpMkLst>
        </pc:grpChg>
        <pc:grpChg chg="add mod">
          <ac:chgData name="Tomotaka Kuroda" userId="6ccceea8bc0bd054" providerId="LiveId" clId="{C7C2A3F9-D693-4131-B9FA-BDDE52DE7EB7}" dt="2024-06-28T06:55:10.893" v="2752" actId="164"/>
          <ac:grpSpMkLst>
            <pc:docMk/>
            <pc:sldMk cId="3756704468" sldId="322"/>
            <ac:grpSpMk id="12" creationId="{879FC4FC-B874-47C9-5407-477208E3913D}"/>
          </ac:grpSpMkLst>
        </pc:grpChg>
        <pc:grpChg chg="add del mod">
          <ac:chgData name="Tomotaka Kuroda" userId="6ccceea8bc0bd054" providerId="LiveId" clId="{C7C2A3F9-D693-4131-B9FA-BDDE52DE7EB7}" dt="2024-06-28T06:58:18.337" v="2865" actId="478"/>
          <ac:grpSpMkLst>
            <pc:docMk/>
            <pc:sldMk cId="3756704468" sldId="322"/>
            <ac:grpSpMk id="13" creationId="{D873AF9E-ADF0-E415-0351-5696CE72C807}"/>
          </ac:grpSpMkLst>
        </pc:grpChg>
        <pc:grpChg chg="del">
          <ac:chgData name="Tomotaka Kuroda" userId="6ccceea8bc0bd054" providerId="LiveId" clId="{C7C2A3F9-D693-4131-B9FA-BDDE52DE7EB7}" dt="2024-06-28T06:51:42.424" v="2712" actId="478"/>
          <ac:grpSpMkLst>
            <pc:docMk/>
            <pc:sldMk cId="3756704468" sldId="322"/>
            <ac:grpSpMk id="18" creationId="{9DB57DCF-9403-916D-8934-FA63E6118AEE}"/>
          </ac:grpSpMkLst>
        </pc:grpChg>
        <pc:grpChg chg="add del mod">
          <ac:chgData name="Tomotaka Kuroda" userId="6ccceea8bc0bd054" providerId="LiveId" clId="{C7C2A3F9-D693-4131-B9FA-BDDE52DE7EB7}" dt="2024-06-28T07:18:26.286" v="3146" actId="478"/>
          <ac:grpSpMkLst>
            <pc:docMk/>
            <pc:sldMk cId="3756704468" sldId="322"/>
            <ac:grpSpMk id="19" creationId="{E6495C40-2124-8480-F006-7535E8C46696}"/>
          </ac:grpSpMkLst>
        </pc:grpChg>
        <pc:grpChg chg="add del mod">
          <ac:chgData name="Tomotaka Kuroda" userId="6ccceea8bc0bd054" providerId="LiveId" clId="{C7C2A3F9-D693-4131-B9FA-BDDE52DE7EB7}" dt="2024-06-28T07:04:20.415" v="2915" actId="165"/>
          <ac:grpSpMkLst>
            <pc:docMk/>
            <pc:sldMk cId="3756704468" sldId="322"/>
            <ac:grpSpMk id="21" creationId="{78E8D125-3708-51C2-7576-D23B36CBD677}"/>
          </ac:grpSpMkLst>
        </pc:grpChg>
        <pc:grpChg chg="mod topLvl">
          <ac:chgData name="Tomotaka Kuroda" userId="6ccceea8bc0bd054" providerId="LiveId" clId="{C7C2A3F9-D693-4131-B9FA-BDDE52DE7EB7}" dt="2024-06-28T07:18:45.338" v="3150" actId="1076"/>
          <ac:grpSpMkLst>
            <pc:docMk/>
            <pc:sldMk cId="3756704468" sldId="322"/>
            <ac:grpSpMk id="24" creationId="{28BD3D2D-1DE7-083D-40A9-974FC35BD9A5}"/>
          </ac:grpSpMkLst>
        </pc:grpChg>
        <pc:grpChg chg="add mod">
          <ac:chgData name="Tomotaka Kuroda" userId="6ccceea8bc0bd054" providerId="LiveId" clId="{C7C2A3F9-D693-4131-B9FA-BDDE52DE7EB7}" dt="2024-06-28T07:01:36.213" v="2892" actId="1076"/>
          <ac:grpSpMkLst>
            <pc:docMk/>
            <pc:sldMk cId="3756704468" sldId="322"/>
            <ac:grpSpMk id="7203" creationId="{7F7DB888-2290-B555-96C8-1A3C0BFE865E}"/>
          </ac:grpSpMkLst>
        </pc:grpChg>
        <pc:grpChg chg="add mod">
          <ac:chgData name="Tomotaka Kuroda" userId="6ccceea8bc0bd054" providerId="LiveId" clId="{C7C2A3F9-D693-4131-B9FA-BDDE52DE7EB7}" dt="2024-06-28T07:18:45.338" v="3150" actId="1076"/>
          <ac:grpSpMkLst>
            <pc:docMk/>
            <pc:sldMk cId="3756704468" sldId="322"/>
            <ac:grpSpMk id="7230" creationId="{1058120F-121D-D568-DECC-9344FA8CAF9D}"/>
          </ac:grpSpMkLst>
        </pc:grpChg>
        <pc:picChg chg="del mod">
          <ac:chgData name="Tomotaka Kuroda" userId="6ccceea8bc0bd054" providerId="LiveId" clId="{C7C2A3F9-D693-4131-B9FA-BDDE52DE7EB7}" dt="2024-06-28T07:06:34.928" v="2937" actId="478"/>
          <ac:picMkLst>
            <pc:docMk/>
            <pc:sldMk cId="3756704468" sldId="322"/>
            <ac:picMk id="7" creationId="{D769CD05-DF1D-3711-E544-A1C3089EC722}"/>
          </ac:picMkLst>
        </pc:picChg>
        <pc:picChg chg="mod topLvl">
          <ac:chgData name="Tomotaka Kuroda" userId="6ccceea8bc0bd054" providerId="LiveId" clId="{C7C2A3F9-D693-4131-B9FA-BDDE52DE7EB7}" dt="2024-06-28T07:17:59.165" v="3143" actId="1076"/>
          <ac:picMkLst>
            <pc:docMk/>
            <pc:sldMk cId="3756704468" sldId="322"/>
            <ac:picMk id="11" creationId="{BA50BEAC-572B-1A96-AB03-D55122BFEEFE}"/>
          </ac:picMkLst>
        </pc:picChg>
        <pc:picChg chg="del mod">
          <ac:chgData name="Tomotaka Kuroda" userId="6ccceea8bc0bd054" providerId="LiveId" clId="{C7C2A3F9-D693-4131-B9FA-BDDE52DE7EB7}" dt="2024-06-28T06:58:18.337" v="2865" actId="478"/>
          <ac:picMkLst>
            <pc:docMk/>
            <pc:sldMk cId="3756704468" sldId="322"/>
            <ac:picMk id="16" creationId="{B6270386-283D-63FA-F782-64AAD4776D93}"/>
          </ac:picMkLst>
        </pc:picChg>
        <pc:picChg chg="del mod">
          <ac:chgData name="Tomotaka Kuroda" userId="6ccceea8bc0bd054" providerId="LiveId" clId="{C7C2A3F9-D693-4131-B9FA-BDDE52DE7EB7}" dt="2024-06-28T06:53:07.824" v="2739" actId="478"/>
          <ac:picMkLst>
            <pc:docMk/>
            <pc:sldMk cId="3756704468" sldId="322"/>
            <ac:picMk id="31" creationId="{3A898AD1-15AF-E3E9-CBC0-04D05303229C}"/>
          </ac:picMkLst>
        </pc:picChg>
        <pc:picChg chg="mod topLvl">
          <ac:chgData name="Tomotaka Kuroda" userId="6ccceea8bc0bd054" providerId="LiveId" clId="{C7C2A3F9-D693-4131-B9FA-BDDE52DE7EB7}" dt="2024-06-28T07:18:45.338" v="3150" actId="1076"/>
          <ac:picMkLst>
            <pc:docMk/>
            <pc:sldMk cId="3756704468" sldId="322"/>
            <ac:picMk id="32" creationId="{33E042E1-E4BD-F5B2-A0B0-4193AEDFA6F7}"/>
          </ac:picMkLst>
        </pc:picChg>
        <pc:picChg chg="add mod">
          <ac:chgData name="Tomotaka Kuroda" userId="6ccceea8bc0bd054" providerId="LiveId" clId="{C7C2A3F9-D693-4131-B9FA-BDDE52DE7EB7}" dt="2024-06-28T07:01:36.213" v="2892" actId="1076"/>
          <ac:picMkLst>
            <pc:docMk/>
            <pc:sldMk cId="3756704468" sldId="322"/>
            <ac:picMk id="40" creationId="{3315DB7F-915B-B8AF-E5AC-84D491CB15E3}"/>
          </ac:picMkLst>
        </pc:picChg>
        <pc:picChg chg="add mod">
          <ac:chgData name="Tomotaka Kuroda" userId="6ccceea8bc0bd054" providerId="LiveId" clId="{C7C2A3F9-D693-4131-B9FA-BDDE52DE7EB7}" dt="2024-06-28T07:01:36.213" v="2892" actId="1076"/>
          <ac:picMkLst>
            <pc:docMk/>
            <pc:sldMk cId="3756704468" sldId="322"/>
            <ac:picMk id="41" creationId="{BFDC42B6-E050-2A0D-341E-2ADB2FDDDE3C}"/>
          </ac:picMkLst>
        </pc:picChg>
        <pc:picChg chg="add mod">
          <ac:chgData name="Tomotaka Kuroda" userId="6ccceea8bc0bd054" providerId="LiveId" clId="{C7C2A3F9-D693-4131-B9FA-BDDE52DE7EB7}" dt="2024-06-28T07:16:33.542" v="3128" actId="1036"/>
          <ac:picMkLst>
            <pc:docMk/>
            <pc:sldMk cId="3756704468" sldId="322"/>
            <ac:picMk id="47" creationId="{0A27FC9B-7C36-F9E4-1E17-D9C3B7C0C7E3}"/>
          </ac:picMkLst>
        </pc:picChg>
        <pc:picChg chg="add mod">
          <ac:chgData name="Tomotaka Kuroda" userId="6ccceea8bc0bd054" providerId="LiveId" clId="{C7C2A3F9-D693-4131-B9FA-BDDE52DE7EB7}" dt="2024-06-28T07:01:36.213" v="2892" actId="1076"/>
          <ac:picMkLst>
            <pc:docMk/>
            <pc:sldMk cId="3756704468" sldId="322"/>
            <ac:picMk id="55" creationId="{6329A68D-E667-6375-46C7-EE264D6B6112}"/>
          </ac:picMkLst>
        </pc:picChg>
        <pc:picChg chg="add mod">
          <ac:chgData name="Tomotaka Kuroda" userId="6ccceea8bc0bd054" providerId="LiveId" clId="{C7C2A3F9-D693-4131-B9FA-BDDE52DE7EB7}" dt="2024-06-28T07:01:36.213" v="2892" actId="1076"/>
          <ac:picMkLst>
            <pc:docMk/>
            <pc:sldMk cId="3756704468" sldId="322"/>
            <ac:picMk id="59" creationId="{1003FE0A-D35E-D047-CBFE-E14FD2679737}"/>
          </ac:picMkLst>
        </pc:picChg>
        <pc:picChg chg="add mod">
          <ac:chgData name="Tomotaka Kuroda" userId="6ccceea8bc0bd054" providerId="LiveId" clId="{C7C2A3F9-D693-4131-B9FA-BDDE52DE7EB7}" dt="2024-06-28T07:01:36.213" v="2892" actId="1076"/>
          <ac:picMkLst>
            <pc:docMk/>
            <pc:sldMk cId="3756704468" sldId="322"/>
            <ac:picMk id="60" creationId="{47C4F29C-CA4D-63FD-11AC-12006500A672}"/>
          </ac:picMkLst>
        </pc:picChg>
        <pc:picChg chg="del mod">
          <ac:chgData name="Tomotaka Kuroda" userId="6ccceea8bc0bd054" providerId="LiveId" clId="{C7C2A3F9-D693-4131-B9FA-BDDE52DE7EB7}" dt="2024-06-28T06:53:23.997" v="2746" actId="478"/>
          <ac:picMkLst>
            <pc:docMk/>
            <pc:sldMk cId="3756704468" sldId="322"/>
            <ac:picMk id="1026" creationId="{726BE7AF-6737-435D-F68C-AA41605AB5E5}"/>
          </ac:picMkLst>
        </pc:picChg>
        <pc:picChg chg="del mod">
          <ac:chgData name="Tomotaka Kuroda" userId="6ccceea8bc0bd054" providerId="LiveId" clId="{C7C2A3F9-D693-4131-B9FA-BDDE52DE7EB7}" dt="2024-06-28T06:53:04.448" v="2737" actId="478"/>
          <ac:picMkLst>
            <pc:docMk/>
            <pc:sldMk cId="3756704468" sldId="322"/>
            <ac:picMk id="1028" creationId="{D8E70B1F-C0DC-9A16-B43C-08EC7368E5A8}"/>
          </ac:picMkLst>
        </pc:picChg>
        <pc:picChg chg="add mod">
          <ac:chgData name="Tomotaka Kuroda" userId="6ccceea8bc0bd054" providerId="LiveId" clId="{C7C2A3F9-D693-4131-B9FA-BDDE52DE7EB7}" dt="2024-06-28T07:18:10.817" v="3145" actId="1076"/>
          <ac:picMkLst>
            <pc:docMk/>
            <pc:sldMk cId="3756704468" sldId="322"/>
            <ac:picMk id="2050" creationId="{CE6544CF-4D2B-8252-E5E9-C44505B64468}"/>
          </ac:picMkLst>
        </pc:picChg>
        <pc:picChg chg="mod">
          <ac:chgData name="Tomotaka Kuroda" userId="6ccceea8bc0bd054" providerId="LiveId" clId="{C7C2A3F9-D693-4131-B9FA-BDDE52DE7EB7}" dt="2024-06-28T07:18:45.338" v="3150" actId="1076"/>
          <ac:picMkLst>
            <pc:docMk/>
            <pc:sldMk cId="3756704468" sldId="322"/>
            <ac:picMk id="2052" creationId="{63C61B5E-79AC-A33B-E70C-7F6927478D63}"/>
          </ac:picMkLst>
        </pc:picChg>
        <pc:picChg chg="del">
          <ac:chgData name="Tomotaka Kuroda" userId="6ccceea8bc0bd054" providerId="LiveId" clId="{C7C2A3F9-D693-4131-B9FA-BDDE52DE7EB7}" dt="2024-06-28T07:01:24.955" v="2889" actId="478"/>
          <ac:picMkLst>
            <pc:docMk/>
            <pc:sldMk cId="3756704468" sldId="322"/>
            <ac:picMk id="3074" creationId="{507E8200-5252-5E0E-FD57-BAE1BAA6A062}"/>
          </ac:picMkLst>
        </pc:picChg>
        <pc:picChg chg="del mod topLvl">
          <ac:chgData name="Tomotaka Kuroda" userId="6ccceea8bc0bd054" providerId="LiveId" clId="{C7C2A3F9-D693-4131-B9FA-BDDE52DE7EB7}" dt="2024-06-28T07:09:57.579" v="2993" actId="478"/>
          <ac:picMkLst>
            <pc:docMk/>
            <pc:sldMk cId="3756704468" sldId="322"/>
            <ac:picMk id="6150" creationId="{16219749-1E95-51F2-4D34-D5D171B43C1C}"/>
          </ac:picMkLst>
        </pc:picChg>
        <pc:picChg chg="add mod">
          <ac:chgData name="Tomotaka Kuroda" userId="6ccceea8bc0bd054" providerId="LiveId" clId="{C7C2A3F9-D693-4131-B9FA-BDDE52DE7EB7}" dt="2024-06-28T07:01:36.213" v="2892" actId="1076"/>
          <ac:picMkLst>
            <pc:docMk/>
            <pc:sldMk cId="3756704468" sldId="322"/>
            <ac:picMk id="7178" creationId="{5DFC2A87-2000-2490-B3FB-EA7A5F8CD8FE}"/>
          </ac:picMkLst>
        </pc:picChg>
        <pc:picChg chg="add mod">
          <ac:chgData name="Tomotaka Kuroda" userId="6ccceea8bc0bd054" providerId="LiveId" clId="{C7C2A3F9-D693-4131-B9FA-BDDE52DE7EB7}" dt="2024-06-28T07:01:36.213" v="2892" actId="1076"/>
          <ac:picMkLst>
            <pc:docMk/>
            <pc:sldMk cId="3756704468" sldId="322"/>
            <ac:picMk id="7179" creationId="{8E418AA2-F541-DF74-9124-167F5AD8BD7A}"/>
          </ac:picMkLst>
        </pc:picChg>
        <pc:picChg chg="add mod">
          <ac:chgData name="Tomotaka Kuroda" userId="6ccceea8bc0bd054" providerId="LiveId" clId="{C7C2A3F9-D693-4131-B9FA-BDDE52DE7EB7}" dt="2024-06-28T07:01:36.213" v="2892" actId="1076"/>
          <ac:picMkLst>
            <pc:docMk/>
            <pc:sldMk cId="3756704468" sldId="322"/>
            <ac:picMk id="7180" creationId="{F4A42EB6-B858-829E-0945-E720A6DB88E2}"/>
          </ac:picMkLst>
        </pc:picChg>
        <pc:picChg chg="add mod">
          <ac:chgData name="Tomotaka Kuroda" userId="6ccceea8bc0bd054" providerId="LiveId" clId="{C7C2A3F9-D693-4131-B9FA-BDDE52DE7EB7}" dt="2024-06-28T07:01:36.213" v="2892" actId="1076"/>
          <ac:picMkLst>
            <pc:docMk/>
            <pc:sldMk cId="3756704468" sldId="322"/>
            <ac:picMk id="7181" creationId="{E849CB98-E9D8-FAEB-133A-D07EE6E40C34}"/>
          </ac:picMkLst>
        </pc:picChg>
        <pc:picChg chg="add mod">
          <ac:chgData name="Tomotaka Kuroda" userId="6ccceea8bc0bd054" providerId="LiveId" clId="{C7C2A3F9-D693-4131-B9FA-BDDE52DE7EB7}" dt="2024-06-28T07:01:36.213" v="2892" actId="1076"/>
          <ac:picMkLst>
            <pc:docMk/>
            <pc:sldMk cId="3756704468" sldId="322"/>
            <ac:picMk id="7182" creationId="{58FAC57C-839C-04D5-0A55-B1F5BFAAD54A}"/>
          </ac:picMkLst>
        </pc:picChg>
        <pc:picChg chg="add mod">
          <ac:chgData name="Tomotaka Kuroda" userId="6ccceea8bc0bd054" providerId="LiveId" clId="{C7C2A3F9-D693-4131-B9FA-BDDE52DE7EB7}" dt="2024-06-28T07:01:36.213" v="2892" actId="1076"/>
          <ac:picMkLst>
            <pc:docMk/>
            <pc:sldMk cId="3756704468" sldId="322"/>
            <ac:picMk id="7183" creationId="{7F6B78EB-38C7-E0D9-A879-96EF03AD3DC3}"/>
          </ac:picMkLst>
        </pc:picChg>
        <pc:picChg chg="add mod">
          <ac:chgData name="Tomotaka Kuroda" userId="6ccceea8bc0bd054" providerId="LiveId" clId="{C7C2A3F9-D693-4131-B9FA-BDDE52DE7EB7}" dt="2024-06-28T07:01:36.213" v="2892" actId="1076"/>
          <ac:picMkLst>
            <pc:docMk/>
            <pc:sldMk cId="3756704468" sldId="322"/>
            <ac:picMk id="7184" creationId="{0AA3716D-4A5F-A7B1-CC5B-2CEA8380C355}"/>
          </ac:picMkLst>
        </pc:picChg>
        <pc:picChg chg="mod">
          <ac:chgData name="Tomotaka Kuroda" userId="6ccceea8bc0bd054" providerId="LiveId" clId="{C7C2A3F9-D693-4131-B9FA-BDDE52DE7EB7}" dt="2024-06-28T07:01:36.213" v="2892" actId="1076"/>
          <ac:picMkLst>
            <pc:docMk/>
            <pc:sldMk cId="3756704468" sldId="322"/>
            <ac:picMk id="7207" creationId="{ABA533E5-3074-CB29-42C8-3C19FEA4C972}"/>
          </ac:picMkLst>
        </pc:picChg>
        <pc:picChg chg="del">
          <ac:chgData name="Tomotaka Kuroda" userId="6ccceea8bc0bd054" providerId="LiveId" clId="{C7C2A3F9-D693-4131-B9FA-BDDE52DE7EB7}" dt="2024-06-28T07:01:24.955" v="2889" actId="478"/>
          <ac:picMkLst>
            <pc:docMk/>
            <pc:sldMk cId="3756704468" sldId="322"/>
            <ac:picMk id="7225" creationId="{C9AEBA15-DC5E-D017-A6C4-7102F28266D7}"/>
          </ac:picMkLst>
        </pc:picChg>
        <pc:picChg chg="add mod">
          <ac:chgData name="Tomotaka Kuroda" userId="6ccceea8bc0bd054" providerId="LiveId" clId="{C7C2A3F9-D693-4131-B9FA-BDDE52DE7EB7}" dt="2024-06-28T07:18:45.338" v="3150" actId="1076"/>
          <ac:picMkLst>
            <pc:docMk/>
            <pc:sldMk cId="3756704468" sldId="322"/>
            <ac:picMk id="7228" creationId="{D3223BC7-662F-65B9-217F-DF470E33F065}"/>
          </ac:picMkLst>
        </pc:picChg>
        <pc:picChg chg="del">
          <ac:chgData name="Tomotaka Kuroda" userId="6ccceea8bc0bd054" providerId="LiveId" clId="{C7C2A3F9-D693-4131-B9FA-BDDE52DE7EB7}" dt="2024-06-28T06:51:38.207" v="2709" actId="478"/>
          <ac:picMkLst>
            <pc:docMk/>
            <pc:sldMk cId="3756704468" sldId="322"/>
            <ac:picMk id="10242" creationId="{F8AA18C2-C1FB-F360-913D-31D951A44174}"/>
          </ac:picMkLst>
        </pc:picChg>
        <pc:picChg chg="del">
          <ac:chgData name="Tomotaka Kuroda" userId="6ccceea8bc0bd054" providerId="LiveId" clId="{C7C2A3F9-D693-4131-B9FA-BDDE52DE7EB7}" dt="2024-06-28T06:53:15.296" v="2742" actId="478"/>
          <ac:picMkLst>
            <pc:docMk/>
            <pc:sldMk cId="3756704468" sldId="322"/>
            <ac:picMk id="10248" creationId="{049A8164-BCBD-5011-5DF7-6F9B4D2DFF34}"/>
          </ac:picMkLst>
        </pc:picChg>
        <pc:picChg chg="del">
          <ac:chgData name="Tomotaka Kuroda" userId="6ccceea8bc0bd054" providerId="LiveId" clId="{C7C2A3F9-D693-4131-B9FA-BDDE52DE7EB7}" dt="2024-06-28T07:01:24.955" v="2889" actId="478"/>
          <ac:picMkLst>
            <pc:docMk/>
            <pc:sldMk cId="3756704468" sldId="322"/>
            <ac:picMk id="10250" creationId="{E87BEF3C-EAB3-CE25-5C43-F45B1A08ACE8}"/>
          </ac:picMkLst>
        </pc:pic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34" creationId="{BD1DBD8E-7619-675C-71CF-38FF052AB9F8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35" creationId="{92DFE024-8FC7-7ECD-9F45-825AA59119E8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45" creationId="{B4F7DC01-72A2-A263-BE12-53DFFD814CA4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46" creationId="{F16AB8CB-A9B2-E809-B415-A46042578A50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48" creationId="{3220AAA4-EC1F-93E8-E935-8C31BEFC21DF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49" creationId="{1085115C-5E1C-B817-19B3-3425F5DA0E0C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50" creationId="{FC9A447F-E293-E88B-57A0-A0FEA746E610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51" creationId="{DA2C4443-8DB5-8EC5-B081-06C5C6B6E894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52" creationId="{9D27431E-EF0E-CCF2-F345-2B9DDEF65FAE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53" creationId="{472AA095-E147-0A73-F395-03BBCE935F86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54" creationId="{323EABE7-BF69-D8AD-83D0-A4A8D912D16A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56" creationId="{CDB42721-365E-904D-E2F1-81C0FFDAE5E9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57" creationId="{624BE30C-3D52-2246-C2A8-01C92B326AA7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58" creationId="{32F545AE-B88A-BCA6-C6BE-FB458F1614AF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61" creationId="{2C84B780-78B2-99C1-E01A-B38D00D2FB5D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62" creationId="{81D34C1E-05DA-B1DB-3EB0-85EC072C622F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7171" creationId="{B4C59B40-B813-3206-8164-95D6D320FDEB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7172" creationId="{81D7EC0B-0780-1479-49E7-AC25F0A23B97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7191" creationId="{9917C021-8A93-781A-C295-C4D1D8E88AAD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7192" creationId="{F97FD3BC-8A7C-E64D-FF6E-88B510F1F1A8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7194" creationId="{1FD2F47E-7EB0-3B0D-8E34-5D58DA7FB3F4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7195" creationId="{0D5BF7AD-4448-30FC-A7A6-F473F83CDBA1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7197" creationId="{B0FACA5F-8C58-77C9-E3E4-692358AE0999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7198" creationId="{62563F84-3D27-F274-6F91-CAB7C42C7EA5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7200" creationId="{1FF2183C-AC55-AF18-1F69-C9BF0751F734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7201" creationId="{FB9D68A2-2754-8AEA-BC28-C76D0A0D2703}"/>
          </ac:cxnSpMkLst>
        </pc:cxnChg>
        <pc:cxnChg chg="add mod">
          <ac:chgData name="Tomotaka Kuroda" userId="6ccceea8bc0bd054" providerId="LiveId" clId="{C7C2A3F9-D693-4131-B9FA-BDDE52DE7EB7}" dt="2024-06-28T07:01:36.213" v="2892" actId="1076"/>
          <ac:cxnSpMkLst>
            <pc:docMk/>
            <pc:sldMk cId="3756704468" sldId="322"/>
            <ac:cxnSpMk id="7202" creationId="{C9FDD9EE-3B8E-FC62-DB62-7689B4D1E541}"/>
          </ac:cxnSpMkLst>
        </pc:cxnChg>
        <pc:cxnChg chg="del">
          <ac:chgData name="Tomotaka Kuroda" userId="6ccceea8bc0bd054" providerId="LiveId" clId="{C7C2A3F9-D693-4131-B9FA-BDDE52DE7EB7}" dt="2024-06-28T07:01:24.955" v="2889" actId="478"/>
          <ac:cxnSpMkLst>
            <pc:docMk/>
            <pc:sldMk cId="3756704468" sldId="322"/>
            <ac:cxnSpMk id="7219" creationId="{C80CCA63-2847-CABE-A175-69291E183A04}"/>
          </ac:cxnSpMkLst>
        </pc:cxnChg>
        <pc:cxnChg chg="del">
          <ac:chgData name="Tomotaka Kuroda" userId="6ccceea8bc0bd054" providerId="LiveId" clId="{C7C2A3F9-D693-4131-B9FA-BDDE52DE7EB7}" dt="2024-06-28T06:51:43.356" v="2713" actId="478"/>
          <ac:cxnSpMkLst>
            <pc:docMk/>
            <pc:sldMk cId="3756704468" sldId="322"/>
            <ac:cxnSpMk id="8212" creationId="{382E80C9-93C3-EAF5-F6BD-6144BC9EF98F}"/>
          </ac:cxnSpMkLst>
        </pc:cxnChg>
      </pc:sldChg>
      <pc:sldChg chg="addSp delSp modSp add mod delAnim modAnim">
        <pc:chgData name="Tomotaka Kuroda" userId="6ccceea8bc0bd054" providerId="LiveId" clId="{C7C2A3F9-D693-4131-B9FA-BDDE52DE7EB7}" dt="2024-06-29T03:37:04.141" v="7442" actId="20577"/>
        <pc:sldMkLst>
          <pc:docMk/>
          <pc:sldMk cId="4260995187" sldId="323"/>
        </pc:sldMkLst>
        <pc:spChg chg="mod">
          <ac:chgData name="Tomotaka Kuroda" userId="6ccceea8bc0bd054" providerId="LiveId" clId="{C7C2A3F9-D693-4131-B9FA-BDDE52DE7EB7}" dt="2024-06-29T03:37:04.141" v="7442" actId="20577"/>
          <ac:spMkLst>
            <pc:docMk/>
            <pc:sldMk cId="4260995187" sldId="323"/>
            <ac:spMk id="2" creationId="{C3451028-7C1C-703B-ADAF-57172C92EB10}"/>
          </ac:spMkLst>
        </pc:spChg>
        <pc:spChg chg="mod">
          <ac:chgData name="Tomotaka Kuroda" userId="6ccceea8bc0bd054" providerId="LiveId" clId="{C7C2A3F9-D693-4131-B9FA-BDDE52DE7EB7}" dt="2024-06-29T02:36:49.995" v="6778" actId="1076"/>
          <ac:spMkLst>
            <pc:docMk/>
            <pc:sldMk cId="4260995187" sldId="323"/>
            <ac:spMk id="3" creationId="{C60A356B-0083-ECF6-B78D-0C0ED0E7C971}"/>
          </ac:spMkLst>
        </pc:spChg>
        <pc:spChg chg="del">
          <ac:chgData name="Tomotaka Kuroda" userId="6ccceea8bc0bd054" providerId="LiveId" clId="{C7C2A3F9-D693-4131-B9FA-BDDE52DE7EB7}" dt="2024-06-28T14:23:20.090" v="6372" actId="478"/>
          <ac:spMkLst>
            <pc:docMk/>
            <pc:sldMk cId="4260995187" sldId="323"/>
            <ac:spMk id="5" creationId="{AC2C3187-9F05-1AD3-BCEB-E2903B9097CE}"/>
          </ac:spMkLst>
        </pc:spChg>
        <pc:spChg chg="mod">
          <ac:chgData name="Tomotaka Kuroda" userId="6ccceea8bc0bd054" providerId="LiveId" clId="{C7C2A3F9-D693-4131-B9FA-BDDE52DE7EB7}" dt="2024-06-29T02:36:49.995" v="6778" actId="1076"/>
          <ac:spMkLst>
            <pc:docMk/>
            <pc:sldMk cId="4260995187" sldId="323"/>
            <ac:spMk id="6" creationId="{89615F02-2CE7-52A4-B83A-2D67D484A84B}"/>
          </ac:spMkLst>
        </pc:spChg>
        <pc:spChg chg="mod">
          <ac:chgData name="Tomotaka Kuroda" userId="6ccceea8bc0bd054" providerId="LiveId" clId="{C7C2A3F9-D693-4131-B9FA-BDDE52DE7EB7}" dt="2024-06-29T02:36:49.995" v="6778" actId="1076"/>
          <ac:spMkLst>
            <pc:docMk/>
            <pc:sldMk cId="4260995187" sldId="323"/>
            <ac:spMk id="7" creationId="{DC45B641-ECDF-5119-BA17-49783B09D604}"/>
          </ac:spMkLst>
        </pc:spChg>
        <pc:spChg chg="mod">
          <ac:chgData name="Tomotaka Kuroda" userId="6ccceea8bc0bd054" providerId="LiveId" clId="{C7C2A3F9-D693-4131-B9FA-BDDE52DE7EB7}" dt="2024-06-29T02:36:49.995" v="6778" actId="1076"/>
          <ac:spMkLst>
            <pc:docMk/>
            <pc:sldMk cId="4260995187" sldId="323"/>
            <ac:spMk id="9" creationId="{DCAFECAE-2347-BF25-389A-B9851254DBF5}"/>
          </ac:spMkLst>
        </pc:spChg>
        <pc:spChg chg="mod">
          <ac:chgData name="Tomotaka Kuroda" userId="6ccceea8bc0bd054" providerId="LiveId" clId="{C7C2A3F9-D693-4131-B9FA-BDDE52DE7EB7}" dt="2024-06-29T02:36:49.995" v="6778" actId="1076"/>
          <ac:spMkLst>
            <pc:docMk/>
            <pc:sldMk cId="4260995187" sldId="323"/>
            <ac:spMk id="10" creationId="{739E6680-F882-63F2-AA03-FA58627C89E5}"/>
          </ac:spMkLst>
        </pc:spChg>
        <pc:spChg chg="add mod">
          <ac:chgData name="Tomotaka Kuroda" userId="6ccceea8bc0bd054" providerId="LiveId" clId="{C7C2A3F9-D693-4131-B9FA-BDDE52DE7EB7}" dt="2024-06-29T02:20:38.922" v="6534"/>
          <ac:spMkLst>
            <pc:docMk/>
            <pc:sldMk cId="4260995187" sldId="323"/>
            <ac:spMk id="14" creationId="{5F7804C3-8CB1-8437-792D-DBBACE561C39}"/>
          </ac:spMkLst>
        </pc:spChg>
        <pc:spChg chg="mod">
          <ac:chgData name="Tomotaka Kuroda" userId="6ccceea8bc0bd054" providerId="LiveId" clId="{C7C2A3F9-D693-4131-B9FA-BDDE52DE7EB7}" dt="2024-06-29T02:36:49.995" v="6778" actId="1076"/>
          <ac:spMkLst>
            <pc:docMk/>
            <pc:sldMk cId="4260995187" sldId="323"/>
            <ac:spMk id="17" creationId="{9C62CCCF-BB07-2E15-7122-0FFF907B07A0}"/>
          </ac:spMkLst>
        </pc:spChg>
        <pc:spChg chg="mod">
          <ac:chgData name="Tomotaka Kuroda" userId="6ccceea8bc0bd054" providerId="LiveId" clId="{C7C2A3F9-D693-4131-B9FA-BDDE52DE7EB7}" dt="2024-06-29T02:36:49.995" v="6778" actId="1076"/>
          <ac:spMkLst>
            <pc:docMk/>
            <pc:sldMk cId="4260995187" sldId="323"/>
            <ac:spMk id="18" creationId="{D0643C83-86B1-4DD2-A93C-F896594B1E7A}"/>
          </ac:spMkLst>
        </pc:spChg>
        <pc:spChg chg="del mod topLvl">
          <ac:chgData name="Tomotaka Kuroda" userId="6ccceea8bc0bd054" providerId="LiveId" clId="{C7C2A3F9-D693-4131-B9FA-BDDE52DE7EB7}" dt="2024-06-29T02:20:56.300" v="6537" actId="478"/>
          <ac:spMkLst>
            <pc:docMk/>
            <pc:sldMk cId="4260995187" sldId="323"/>
            <ac:spMk id="19" creationId="{A6A61DF9-4A38-F3D9-9F46-DBC45792DC03}"/>
          </ac:spMkLst>
        </pc:spChg>
        <pc:spChg chg="mod">
          <ac:chgData name="Tomotaka Kuroda" userId="6ccceea8bc0bd054" providerId="LiveId" clId="{C7C2A3F9-D693-4131-B9FA-BDDE52DE7EB7}" dt="2024-06-29T02:20:50.618" v="6535"/>
          <ac:spMkLst>
            <pc:docMk/>
            <pc:sldMk cId="4260995187" sldId="323"/>
            <ac:spMk id="20" creationId="{AFEE5D96-FF4D-09E6-9A00-6F368339863A}"/>
          </ac:spMkLst>
        </pc:spChg>
        <pc:spChg chg="del mod">
          <ac:chgData name="Tomotaka Kuroda" userId="6ccceea8bc0bd054" providerId="LiveId" clId="{C7C2A3F9-D693-4131-B9FA-BDDE52DE7EB7}" dt="2024-06-29T02:19:29.084" v="6519" actId="478"/>
          <ac:spMkLst>
            <pc:docMk/>
            <pc:sldMk cId="4260995187" sldId="323"/>
            <ac:spMk id="21" creationId="{ED475FFF-5FB2-6EB9-8012-C994F87E0245}"/>
          </ac:spMkLst>
        </pc:spChg>
        <pc:spChg chg="del mod">
          <ac:chgData name="Tomotaka Kuroda" userId="6ccceea8bc0bd054" providerId="LiveId" clId="{C7C2A3F9-D693-4131-B9FA-BDDE52DE7EB7}" dt="2024-06-29T02:19:28.441" v="6518" actId="478"/>
          <ac:spMkLst>
            <pc:docMk/>
            <pc:sldMk cId="4260995187" sldId="323"/>
            <ac:spMk id="22" creationId="{3901C7F6-4064-3C65-C1B8-E34E65622EC4}"/>
          </ac:spMkLst>
        </pc:spChg>
        <pc:spChg chg="mod">
          <ac:chgData name="Tomotaka Kuroda" userId="6ccceea8bc0bd054" providerId="LiveId" clId="{C7C2A3F9-D693-4131-B9FA-BDDE52DE7EB7}" dt="2024-06-28T14:34:34.128" v="6419" actId="27636"/>
          <ac:spMkLst>
            <pc:docMk/>
            <pc:sldMk cId="4260995187" sldId="323"/>
            <ac:spMk id="23" creationId="{B94A0DF5-F0AC-7D66-6AB7-AFA2C6DD8D4B}"/>
          </ac:spMkLst>
        </pc:spChg>
        <pc:spChg chg="del mod">
          <ac:chgData name="Tomotaka Kuroda" userId="6ccceea8bc0bd054" providerId="LiveId" clId="{C7C2A3F9-D693-4131-B9FA-BDDE52DE7EB7}" dt="2024-06-29T02:34:19.007" v="6739" actId="478"/>
          <ac:spMkLst>
            <pc:docMk/>
            <pc:sldMk cId="4260995187" sldId="323"/>
            <ac:spMk id="24" creationId="{AE6A4D31-3F0E-FDFC-1415-C7BA9516D7C3}"/>
          </ac:spMkLst>
        </pc:spChg>
        <pc:spChg chg="mod">
          <ac:chgData name="Tomotaka Kuroda" userId="6ccceea8bc0bd054" providerId="LiveId" clId="{C7C2A3F9-D693-4131-B9FA-BDDE52DE7EB7}" dt="2024-06-29T02:20:50.618" v="6535"/>
          <ac:spMkLst>
            <pc:docMk/>
            <pc:sldMk cId="4260995187" sldId="323"/>
            <ac:spMk id="25" creationId="{39013431-EEEB-73A2-BF99-FAD9E6D614CD}"/>
          </ac:spMkLst>
        </pc:spChg>
        <pc:spChg chg="mod">
          <ac:chgData name="Tomotaka Kuroda" userId="6ccceea8bc0bd054" providerId="LiveId" clId="{C7C2A3F9-D693-4131-B9FA-BDDE52DE7EB7}" dt="2024-06-29T02:20:50.618" v="6535"/>
          <ac:spMkLst>
            <pc:docMk/>
            <pc:sldMk cId="4260995187" sldId="323"/>
            <ac:spMk id="26" creationId="{43232716-892F-6ACE-F108-9EAAB8E18D28}"/>
          </ac:spMkLst>
        </pc:spChg>
        <pc:spChg chg="del mod">
          <ac:chgData name="Tomotaka Kuroda" userId="6ccceea8bc0bd054" providerId="LiveId" clId="{C7C2A3F9-D693-4131-B9FA-BDDE52DE7EB7}" dt="2024-06-29T02:34:21.464" v="6740" actId="478"/>
          <ac:spMkLst>
            <pc:docMk/>
            <pc:sldMk cId="4260995187" sldId="323"/>
            <ac:spMk id="27" creationId="{13301295-9943-A957-673F-19665F9AECC7}"/>
          </ac:spMkLst>
        </pc:spChg>
        <pc:spChg chg="add mod">
          <ac:chgData name="Tomotaka Kuroda" userId="6ccceea8bc0bd054" providerId="LiveId" clId="{C7C2A3F9-D693-4131-B9FA-BDDE52DE7EB7}" dt="2024-06-29T02:27:26.371" v="6591" actId="1076"/>
          <ac:spMkLst>
            <pc:docMk/>
            <pc:sldMk cId="4260995187" sldId="323"/>
            <ac:spMk id="30" creationId="{8F9D6E3F-3E5D-67BB-D97D-0FFAF3A8E849}"/>
          </ac:spMkLst>
        </pc:spChg>
        <pc:spChg chg="del">
          <ac:chgData name="Tomotaka Kuroda" userId="6ccceea8bc0bd054" providerId="LiveId" clId="{C7C2A3F9-D693-4131-B9FA-BDDE52DE7EB7}" dt="2024-06-28T14:22:54.577" v="6369" actId="478"/>
          <ac:spMkLst>
            <pc:docMk/>
            <pc:sldMk cId="4260995187" sldId="323"/>
            <ac:spMk id="31" creationId="{3D27FE80-C117-809B-CF66-A88CFC2269DC}"/>
          </ac:spMkLst>
        </pc:spChg>
        <pc:spChg chg="add mod">
          <ac:chgData name="Tomotaka Kuroda" userId="6ccceea8bc0bd054" providerId="LiveId" clId="{C7C2A3F9-D693-4131-B9FA-BDDE52DE7EB7}" dt="2024-06-29T02:27:26.371" v="6591" actId="1076"/>
          <ac:spMkLst>
            <pc:docMk/>
            <pc:sldMk cId="4260995187" sldId="323"/>
            <ac:spMk id="32" creationId="{BDA9BEBC-DD8C-ACA7-6D3B-161CD805C14C}"/>
          </ac:spMkLst>
        </pc:spChg>
        <pc:spChg chg="add mod">
          <ac:chgData name="Tomotaka Kuroda" userId="6ccceea8bc0bd054" providerId="LiveId" clId="{C7C2A3F9-D693-4131-B9FA-BDDE52DE7EB7}" dt="2024-06-29T02:33:50.058" v="6736" actId="1076"/>
          <ac:spMkLst>
            <pc:docMk/>
            <pc:sldMk cId="4260995187" sldId="323"/>
            <ac:spMk id="33" creationId="{5FA5EA22-49C4-89FA-3A18-EE8FA46F1706}"/>
          </ac:spMkLst>
        </pc:spChg>
        <pc:spChg chg="add mod">
          <ac:chgData name="Tomotaka Kuroda" userId="6ccceea8bc0bd054" providerId="LiveId" clId="{C7C2A3F9-D693-4131-B9FA-BDDE52DE7EB7}" dt="2024-06-29T02:33:50.058" v="6736" actId="1076"/>
          <ac:spMkLst>
            <pc:docMk/>
            <pc:sldMk cId="4260995187" sldId="323"/>
            <ac:spMk id="34" creationId="{11DD66E6-1687-AEFB-6819-8823001F63E2}"/>
          </ac:spMkLst>
        </pc:spChg>
        <pc:spChg chg="add mod">
          <ac:chgData name="Tomotaka Kuroda" userId="6ccceea8bc0bd054" providerId="LiveId" clId="{C7C2A3F9-D693-4131-B9FA-BDDE52DE7EB7}" dt="2024-06-29T02:33:50.058" v="6736" actId="1076"/>
          <ac:spMkLst>
            <pc:docMk/>
            <pc:sldMk cId="4260995187" sldId="323"/>
            <ac:spMk id="35" creationId="{BCE8537A-4560-F8B3-3832-3A351FD6B314}"/>
          </ac:spMkLst>
        </pc:spChg>
        <pc:spChg chg="add mod">
          <ac:chgData name="Tomotaka Kuroda" userId="6ccceea8bc0bd054" providerId="LiveId" clId="{C7C2A3F9-D693-4131-B9FA-BDDE52DE7EB7}" dt="2024-06-29T02:31:20.392" v="6715" actId="1076"/>
          <ac:spMkLst>
            <pc:docMk/>
            <pc:sldMk cId="4260995187" sldId="323"/>
            <ac:spMk id="37" creationId="{2DC3C8EC-9835-7E1D-0CFF-973D17755677}"/>
          </ac:spMkLst>
        </pc:spChg>
        <pc:spChg chg="del mod">
          <ac:chgData name="Tomotaka Kuroda" userId="6ccceea8bc0bd054" providerId="LiveId" clId="{C7C2A3F9-D693-4131-B9FA-BDDE52DE7EB7}" dt="2024-06-29T02:26:26.318" v="6585" actId="478"/>
          <ac:spMkLst>
            <pc:docMk/>
            <pc:sldMk cId="4260995187" sldId="323"/>
            <ac:spMk id="40" creationId="{213BE895-C0A7-0226-96E8-8AF4964E158A}"/>
          </ac:spMkLst>
        </pc:spChg>
        <pc:spChg chg="mod">
          <ac:chgData name="Tomotaka Kuroda" userId="6ccceea8bc0bd054" providerId="LiveId" clId="{C7C2A3F9-D693-4131-B9FA-BDDE52DE7EB7}" dt="2024-06-29T02:33:29.620" v="6735" actId="1076"/>
          <ac:spMkLst>
            <pc:docMk/>
            <pc:sldMk cId="4260995187" sldId="323"/>
            <ac:spMk id="42" creationId="{008126D8-9BAF-BFC7-E628-5812A5C1684F}"/>
          </ac:spMkLst>
        </pc:spChg>
        <pc:spChg chg="mod">
          <ac:chgData name="Tomotaka Kuroda" userId="6ccceea8bc0bd054" providerId="LiveId" clId="{C7C2A3F9-D693-4131-B9FA-BDDE52DE7EB7}" dt="2024-06-29T02:37:53.132" v="6786" actId="14100"/>
          <ac:spMkLst>
            <pc:docMk/>
            <pc:sldMk cId="4260995187" sldId="323"/>
            <ac:spMk id="43" creationId="{6CB1305D-4536-857E-A312-0CFC23E4F154}"/>
          </ac:spMkLst>
        </pc:spChg>
        <pc:spChg chg="mod">
          <ac:chgData name="Tomotaka Kuroda" userId="6ccceea8bc0bd054" providerId="LiveId" clId="{C7C2A3F9-D693-4131-B9FA-BDDE52DE7EB7}" dt="2024-06-29T03:24:06.838" v="7306" actId="20577"/>
          <ac:spMkLst>
            <pc:docMk/>
            <pc:sldMk cId="4260995187" sldId="323"/>
            <ac:spMk id="52" creationId="{0B4B1C2C-292D-9147-4901-834D244B970D}"/>
          </ac:spMkLst>
        </pc:spChg>
        <pc:spChg chg="mod">
          <ac:chgData name="Tomotaka Kuroda" userId="6ccceea8bc0bd054" providerId="LiveId" clId="{C7C2A3F9-D693-4131-B9FA-BDDE52DE7EB7}" dt="2024-06-29T02:40:44.483" v="6898" actId="207"/>
          <ac:spMkLst>
            <pc:docMk/>
            <pc:sldMk cId="4260995187" sldId="323"/>
            <ac:spMk id="53" creationId="{DE99ED74-EF46-DF80-3413-B7BFC461ABF3}"/>
          </ac:spMkLst>
        </pc:spChg>
        <pc:spChg chg="mod">
          <ac:chgData name="Tomotaka Kuroda" userId="6ccceea8bc0bd054" providerId="LiveId" clId="{C7C2A3F9-D693-4131-B9FA-BDDE52DE7EB7}" dt="2024-06-29T02:33:58.893" v="6737"/>
          <ac:spMkLst>
            <pc:docMk/>
            <pc:sldMk cId="4260995187" sldId="323"/>
            <ac:spMk id="54" creationId="{0487C395-0576-9938-E070-8FA1C4C9FA2C}"/>
          </ac:spMkLst>
        </pc:spChg>
        <pc:spChg chg="mod">
          <ac:chgData name="Tomotaka Kuroda" userId="6ccceea8bc0bd054" providerId="LiveId" clId="{C7C2A3F9-D693-4131-B9FA-BDDE52DE7EB7}" dt="2024-06-29T02:33:58.893" v="6737"/>
          <ac:spMkLst>
            <pc:docMk/>
            <pc:sldMk cId="4260995187" sldId="323"/>
            <ac:spMk id="55" creationId="{2C952075-0B96-66BB-B975-B8B7661236FB}"/>
          </ac:spMkLst>
        </pc:spChg>
        <pc:grpChg chg="add del mod">
          <ac:chgData name="Tomotaka Kuroda" userId="6ccceea8bc0bd054" providerId="LiveId" clId="{C7C2A3F9-D693-4131-B9FA-BDDE52DE7EB7}" dt="2024-06-29T02:20:56.300" v="6537" actId="478"/>
          <ac:grpSpMkLst>
            <pc:docMk/>
            <pc:sldMk cId="4260995187" sldId="323"/>
            <ac:grpSpMk id="15" creationId="{F3CA651E-EA74-DC1C-B2DB-D4D09A57C87E}"/>
          </ac:grpSpMkLst>
        </pc:grpChg>
        <pc:grpChg chg="add del mod topLvl">
          <ac:chgData name="Tomotaka Kuroda" userId="6ccceea8bc0bd054" providerId="LiveId" clId="{C7C2A3F9-D693-4131-B9FA-BDDE52DE7EB7}" dt="2024-06-29T02:23:24.167" v="6577" actId="478"/>
          <ac:grpSpMkLst>
            <pc:docMk/>
            <pc:sldMk cId="4260995187" sldId="323"/>
            <ac:grpSpMk id="16" creationId="{45F5575D-3655-C3A8-0384-505B7E041E76}"/>
          </ac:grpSpMkLst>
        </pc:grpChg>
        <pc:grpChg chg="del">
          <ac:chgData name="Tomotaka Kuroda" userId="6ccceea8bc0bd054" providerId="LiveId" clId="{C7C2A3F9-D693-4131-B9FA-BDDE52DE7EB7}" dt="2024-06-28T14:23:07.999" v="6371" actId="478"/>
          <ac:grpSpMkLst>
            <pc:docMk/>
            <pc:sldMk cId="4260995187" sldId="323"/>
            <ac:grpSpMk id="47" creationId="{21778C5D-6656-3B24-8C92-EDB0EEF3B113}"/>
          </ac:grpSpMkLst>
        </pc:grpChg>
        <pc:grpChg chg="add mod">
          <ac:chgData name="Tomotaka Kuroda" userId="6ccceea8bc0bd054" providerId="LiveId" clId="{C7C2A3F9-D693-4131-B9FA-BDDE52DE7EB7}" dt="2024-06-29T02:40:13.428" v="6891" actId="1076"/>
          <ac:grpSpMkLst>
            <pc:docMk/>
            <pc:sldMk cId="4260995187" sldId="323"/>
            <ac:grpSpMk id="50" creationId="{93D77B77-DC52-5C7A-34D2-C5463C6FB6BE}"/>
          </ac:grpSpMkLst>
        </pc:grpChg>
        <pc:grpChg chg="mod">
          <ac:chgData name="Tomotaka Kuroda" userId="6ccceea8bc0bd054" providerId="LiveId" clId="{C7C2A3F9-D693-4131-B9FA-BDDE52DE7EB7}" dt="2024-06-29T02:33:58.893" v="6737"/>
          <ac:grpSpMkLst>
            <pc:docMk/>
            <pc:sldMk cId="4260995187" sldId="323"/>
            <ac:grpSpMk id="51" creationId="{DE32714C-51EF-557D-AC96-290B2A172566}"/>
          </ac:grpSpMkLst>
        </pc:grpChg>
        <pc:picChg chg="add mod">
          <ac:chgData name="Tomotaka Kuroda" userId="6ccceea8bc0bd054" providerId="LiveId" clId="{C7C2A3F9-D693-4131-B9FA-BDDE52DE7EB7}" dt="2024-06-29T02:26:48.508" v="6588" actId="1076"/>
          <ac:picMkLst>
            <pc:docMk/>
            <pc:sldMk cId="4260995187" sldId="323"/>
            <ac:picMk id="28" creationId="{DB0F3D89-5C6C-75B1-5DF7-AC005F41CD1A}"/>
          </ac:picMkLst>
        </pc:picChg>
        <pc:picChg chg="add mod">
          <ac:chgData name="Tomotaka Kuroda" userId="6ccceea8bc0bd054" providerId="LiveId" clId="{C7C2A3F9-D693-4131-B9FA-BDDE52DE7EB7}" dt="2024-06-29T02:37:57.213" v="6787" actId="1076"/>
          <ac:picMkLst>
            <pc:docMk/>
            <pc:sldMk cId="4260995187" sldId="323"/>
            <ac:picMk id="29" creationId="{8D1F7AD5-F1C9-1CF1-680C-AED381C0C047}"/>
          </ac:picMkLst>
        </pc:picChg>
        <pc:picChg chg="add mod">
          <ac:chgData name="Tomotaka Kuroda" userId="6ccceea8bc0bd054" providerId="LiveId" clId="{C7C2A3F9-D693-4131-B9FA-BDDE52DE7EB7}" dt="2024-06-29T02:33:50.058" v="6736" actId="1076"/>
          <ac:picMkLst>
            <pc:docMk/>
            <pc:sldMk cId="4260995187" sldId="323"/>
            <ac:picMk id="36" creationId="{9B0BB45C-0B83-A4C8-91AA-2359BBE0B610}"/>
          </ac:picMkLst>
        </pc:picChg>
        <pc:picChg chg="del">
          <ac:chgData name="Tomotaka Kuroda" userId="6ccceea8bc0bd054" providerId="LiveId" clId="{C7C2A3F9-D693-4131-B9FA-BDDE52DE7EB7}" dt="2024-06-28T14:22:55.839" v="6370" actId="478"/>
          <ac:picMkLst>
            <pc:docMk/>
            <pc:sldMk cId="4260995187" sldId="323"/>
            <ac:picMk id="39" creationId="{8C4DF72A-D059-B448-09F7-C448DCFB3A2E}"/>
          </ac:picMkLst>
        </pc:picChg>
        <pc:picChg chg="del">
          <ac:chgData name="Tomotaka Kuroda" userId="6ccceea8bc0bd054" providerId="LiveId" clId="{C7C2A3F9-D693-4131-B9FA-BDDE52DE7EB7}" dt="2024-06-28T14:23:23.536" v="6373" actId="478"/>
          <ac:picMkLst>
            <pc:docMk/>
            <pc:sldMk cId="4260995187" sldId="323"/>
            <ac:picMk id="41" creationId="{73D30A17-7F63-62CF-2D4E-A3D5E9134253}"/>
          </ac:picMkLst>
        </pc:picChg>
        <pc:picChg chg="add mod">
          <ac:chgData name="Tomotaka Kuroda" userId="6ccceea8bc0bd054" providerId="LiveId" clId="{C7C2A3F9-D693-4131-B9FA-BDDE52DE7EB7}" dt="2024-06-29T02:40:20.853" v="6893" actId="1076"/>
          <ac:picMkLst>
            <pc:docMk/>
            <pc:sldMk cId="4260995187" sldId="323"/>
            <ac:picMk id="59" creationId="{1F80E6EE-2F48-92F3-8309-459814E86A41}"/>
          </ac:picMkLst>
        </pc:picChg>
        <pc:picChg chg="add mod">
          <ac:chgData name="Tomotaka Kuroda" userId="6ccceea8bc0bd054" providerId="LiveId" clId="{C7C2A3F9-D693-4131-B9FA-BDDE52DE7EB7}" dt="2024-06-29T02:40:28.557" v="6896" actId="1076"/>
          <ac:picMkLst>
            <pc:docMk/>
            <pc:sldMk cId="4260995187" sldId="323"/>
            <ac:picMk id="60" creationId="{D87604B5-5193-3A15-D4A9-952CCBDB2ECC}"/>
          </ac:picMkLst>
        </pc:picChg>
        <pc:picChg chg="add mod">
          <ac:chgData name="Tomotaka Kuroda" userId="6ccceea8bc0bd054" providerId="LiveId" clId="{C7C2A3F9-D693-4131-B9FA-BDDE52DE7EB7}" dt="2024-06-29T02:46:16.998" v="6922" actId="1076"/>
          <ac:picMkLst>
            <pc:docMk/>
            <pc:sldMk cId="4260995187" sldId="323"/>
            <ac:picMk id="61" creationId="{46F11518-FE51-0688-EB88-2C116ED3724D}"/>
          </ac:picMkLst>
        </pc:picChg>
        <pc:picChg chg="mod">
          <ac:chgData name="Tomotaka Kuroda" userId="6ccceea8bc0bd054" providerId="LiveId" clId="{C7C2A3F9-D693-4131-B9FA-BDDE52DE7EB7}" dt="2024-06-29T02:36:49.995" v="6778" actId="1076"/>
          <ac:picMkLst>
            <pc:docMk/>
            <pc:sldMk cId="4260995187" sldId="323"/>
            <ac:picMk id="3076" creationId="{7DE3F4BF-B81C-8918-7C60-E0709ED53DDE}"/>
          </ac:picMkLst>
        </pc:picChg>
        <pc:picChg chg="add del mod">
          <ac:chgData name="Tomotaka Kuroda" userId="6ccceea8bc0bd054" providerId="LiveId" clId="{C7C2A3F9-D693-4131-B9FA-BDDE52DE7EB7}" dt="2024-06-29T02:22:32.636" v="6560" actId="478"/>
          <ac:picMkLst>
            <pc:docMk/>
            <pc:sldMk cId="4260995187" sldId="323"/>
            <ac:picMk id="8194" creationId="{20A13F1B-AC97-7EF5-1729-B80588048602}"/>
          </ac:picMkLst>
        </pc:picChg>
        <pc:picChg chg="mod">
          <ac:chgData name="Tomotaka Kuroda" userId="6ccceea8bc0bd054" providerId="LiveId" clId="{C7C2A3F9-D693-4131-B9FA-BDDE52DE7EB7}" dt="2024-06-29T02:36:49.995" v="6778" actId="1076"/>
          <ac:picMkLst>
            <pc:docMk/>
            <pc:sldMk cId="4260995187" sldId="323"/>
            <ac:picMk id="8196" creationId="{608DC472-DD84-CCEF-3E5A-CB667565EC75}"/>
          </ac:picMkLst>
        </pc:picChg>
        <pc:picChg chg="add del mod">
          <ac:chgData name="Tomotaka Kuroda" userId="6ccceea8bc0bd054" providerId="LiveId" clId="{C7C2A3F9-D693-4131-B9FA-BDDE52DE7EB7}" dt="2024-06-29T02:46:09.383" v="6919" actId="478"/>
          <ac:picMkLst>
            <pc:docMk/>
            <pc:sldMk cId="4260995187" sldId="323"/>
            <ac:picMk id="8198" creationId="{BBE6688A-EFED-115D-0986-67B63ADC03A1}"/>
          </ac:picMkLst>
        </pc:picChg>
        <pc:picChg chg="del mod">
          <ac:chgData name="Tomotaka Kuroda" userId="6ccceea8bc0bd054" providerId="LiveId" clId="{C7C2A3F9-D693-4131-B9FA-BDDE52DE7EB7}" dt="2024-06-29T02:26:27.336" v="6587" actId="478"/>
          <ac:picMkLst>
            <pc:docMk/>
            <pc:sldMk cId="4260995187" sldId="323"/>
            <ac:picMk id="8200" creationId="{9E7A64A0-76B7-9D5F-421C-BC3B765D2C3B}"/>
          </ac:picMkLst>
        </pc:picChg>
        <pc:picChg chg="del mod">
          <ac:chgData name="Tomotaka Kuroda" userId="6ccceea8bc0bd054" providerId="LiveId" clId="{C7C2A3F9-D693-4131-B9FA-BDDE52DE7EB7}" dt="2024-06-29T02:26:27.004" v="6586" actId="478"/>
          <ac:picMkLst>
            <pc:docMk/>
            <pc:sldMk cId="4260995187" sldId="323"/>
            <ac:picMk id="8202" creationId="{DC8030F2-DC0C-FD8E-9F99-2EA4FD01F609}"/>
          </ac:picMkLst>
        </pc:picChg>
        <pc:picChg chg="add mod">
          <ac:chgData name="Tomotaka Kuroda" userId="6ccceea8bc0bd054" providerId="LiveId" clId="{C7C2A3F9-D693-4131-B9FA-BDDE52DE7EB7}" dt="2024-06-29T02:33:50.058" v="6736" actId="1076"/>
          <ac:picMkLst>
            <pc:docMk/>
            <pc:sldMk cId="4260995187" sldId="323"/>
            <ac:picMk id="8204" creationId="{4FB3C662-5F49-785F-F293-CA925E28A0D6}"/>
          </ac:picMkLst>
        </pc:picChg>
        <pc:picChg chg="add mod">
          <ac:chgData name="Tomotaka Kuroda" userId="6ccceea8bc0bd054" providerId="LiveId" clId="{C7C2A3F9-D693-4131-B9FA-BDDE52DE7EB7}" dt="2024-06-29T02:31:33.861" v="6721" actId="1076"/>
          <ac:picMkLst>
            <pc:docMk/>
            <pc:sldMk cId="4260995187" sldId="323"/>
            <ac:picMk id="8206" creationId="{EB251A8E-2198-B218-B731-4580A81AD014}"/>
          </ac:picMkLst>
        </pc:picChg>
        <pc:picChg chg="del mod">
          <ac:chgData name="Tomotaka Kuroda" userId="6ccceea8bc0bd054" providerId="LiveId" clId="{C7C2A3F9-D693-4131-B9FA-BDDE52DE7EB7}" dt="2024-06-29T02:25:55.038" v="6578" actId="478"/>
          <ac:picMkLst>
            <pc:docMk/>
            <pc:sldMk cId="4260995187" sldId="323"/>
            <ac:picMk id="8208" creationId="{BE131FB7-AE58-83D6-2721-1B4E2A88D1D4}"/>
          </ac:picMkLst>
        </pc:picChg>
        <pc:picChg chg="mod">
          <ac:chgData name="Tomotaka Kuroda" userId="6ccceea8bc0bd054" providerId="LiveId" clId="{C7C2A3F9-D693-4131-B9FA-BDDE52DE7EB7}" dt="2024-06-29T03:24:29.353" v="7308" actId="1076"/>
          <ac:picMkLst>
            <pc:docMk/>
            <pc:sldMk cId="4260995187" sldId="323"/>
            <ac:picMk id="8210" creationId="{162AB837-0A68-698F-15A0-F135487573B8}"/>
          </ac:picMkLst>
        </pc:picChg>
        <pc:picChg chg="mod">
          <ac:chgData name="Tomotaka Kuroda" userId="6ccceea8bc0bd054" providerId="LiveId" clId="{C7C2A3F9-D693-4131-B9FA-BDDE52DE7EB7}" dt="2024-06-29T03:24:28.204" v="7307" actId="1076"/>
          <ac:picMkLst>
            <pc:docMk/>
            <pc:sldMk cId="4260995187" sldId="323"/>
            <ac:picMk id="8212" creationId="{F1580A9A-D5EF-F9AB-EBA1-6B5A39B014C4}"/>
          </ac:picMkLst>
        </pc:picChg>
        <pc:picChg chg="mod">
          <ac:chgData name="Tomotaka Kuroda" userId="6ccceea8bc0bd054" providerId="LiveId" clId="{C7C2A3F9-D693-4131-B9FA-BDDE52DE7EB7}" dt="2024-06-29T02:36:49.995" v="6778" actId="1076"/>
          <ac:picMkLst>
            <pc:docMk/>
            <pc:sldMk cId="4260995187" sldId="323"/>
            <ac:picMk id="8214" creationId="{213AE54A-ECE7-D9D2-045F-B56951635BD4}"/>
          </ac:picMkLst>
        </pc:picChg>
        <pc:cxnChg chg="add mod">
          <ac:chgData name="Tomotaka Kuroda" userId="6ccceea8bc0bd054" providerId="LiveId" clId="{C7C2A3F9-D693-4131-B9FA-BDDE52DE7EB7}" dt="2024-06-29T02:36:49.995" v="6778" actId="1076"/>
          <ac:cxnSpMkLst>
            <pc:docMk/>
            <pc:sldMk cId="4260995187" sldId="323"/>
            <ac:cxnSpMk id="4" creationId="{417CA6E5-8C00-EE3D-1D47-6DA90E6E73D0}"/>
          </ac:cxnSpMkLst>
        </pc:cxnChg>
        <pc:cxnChg chg="add del mod">
          <ac:chgData name="Tomotaka Kuroda" userId="6ccceea8bc0bd054" providerId="LiveId" clId="{C7C2A3F9-D693-4131-B9FA-BDDE52DE7EB7}" dt="2024-06-29T02:20:26.485" v="6533" actId="478"/>
          <ac:cxnSpMkLst>
            <pc:docMk/>
            <pc:sldMk cId="4260995187" sldId="323"/>
            <ac:cxnSpMk id="11" creationId="{A1DD906E-62C9-8971-58E5-182DCD28286A}"/>
          </ac:cxnSpMkLst>
        </pc:cxnChg>
        <pc:cxnChg chg="add mod">
          <ac:chgData name="Tomotaka Kuroda" userId="6ccceea8bc0bd054" providerId="LiveId" clId="{C7C2A3F9-D693-4131-B9FA-BDDE52DE7EB7}" dt="2024-06-29T02:37:05.558" v="6781" actId="14100"/>
          <ac:cxnSpMkLst>
            <pc:docMk/>
            <pc:sldMk cId="4260995187" sldId="323"/>
            <ac:cxnSpMk id="38" creationId="{D8E087C9-E491-26AE-ED8A-9D0CDC4DE153}"/>
          </ac:cxnSpMkLst>
        </pc:cxnChg>
      </pc:sldChg>
    </pc:docChg>
  </pc:docChgLst>
  <pc:docChgLst>
    <pc:chgData name="Tomotaka Kuroda" userId="6ccceea8bc0bd054" providerId="LiveId" clId="{0C7EEA8F-83E5-4131-B536-E7A911BC182F}"/>
    <pc:docChg chg="undo redo custSel addSld delSld modSld sldOrd">
      <pc:chgData name="Tomotaka Kuroda" userId="6ccceea8bc0bd054" providerId="LiveId" clId="{0C7EEA8F-83E5-4131-B536-E7A911BC182F}" dt="2023-11-23T05:46:22.635" v="12710" actId="1076"/>
      <pc:docMkLst>
        <pc:docMk/>
      </pc:docMkLst>
      <pc:sldChg chg="addSp delSp modSp new mod">
        <pc:chgData name="Tomotaka Kuroda" userId="6ccceea8bc0bd054" providerId="LiveId" clId="{0C7EEA8F-83E5-4131-B536-E7A911BC182F}" dt="2023-11-20T13:40:05.750" v="12458" actId="20577"/>
        <pc:sldMkLst>
          <pc:docMk/>
          <pc:sldMk cId="1485804876" sldId="256"/>
        </pc:sldMkLst>
        <pc:spChg chg="mod">
          <ac:chgData name="Tomotaka Kuroda" userId="6ccceea8bc0bd054" providerId="LiveId" clId="{0C7EEA8F-83E5-4131-B536-E7A911BC182F}" dt="2023-11-20T13:40:05.750" v="12458" actId="20577"/>
          <ac:spMkLst>
            <pc:docMk/>
            <pc:sldMk cId="1485804876" sldId="256"/>
            <ac:spMk id="2" creationId="{89EB65A3-95ED-AD42-BF4C-F057A5B7EA79}"/>
          </ac:spMkLst>
        </pc:spChg>
        <pc:spChg chg="mod">
          <ac:chgData name="Tomotaka Kuroda" userId="6ccceea8bc0bd054" providerId="LiveId" clId="{0C7EEA8F-83E5-4131-B536-E7A911BC182F}" dt="2023-11-16T08:37:16.156" v="54"/>
          <ac:spMkLst>
            <pc:docMk/>
            <pc:sldMk cId="1485804876" sldId="256"/>
            <ac:spMk id="3" creationId="{5ABFCD6F-2594-B6E8-2E94-76474C79C727}"/>
          </ac:spMkLst>
        </pc:spChg>
        <pc:spChg chg="add del mod">
          <ac:chgData name="Tomotaka Kuroda" userId="6ccceea8bc0bd054" providerId="LiveId" clId="{0C7EEA8F-83E5-4131-B536-E7A911BC182F}" dt="2023-11-16T08:39:33.387" v="154"/>
          <ac:spMkLst>
            <pc:docMk/>
            <pc:sldMk cId="1485804876" sldId="256"/>
            <ac:spMk id="4" creationId="{D96038F8-4D8C-69DF-921E-38E4F32217EA}"/>
          </ac:spMkLst>
        </pc:spChg>
        <pc:spChg chg="add del mod">
          <ac:chgData name="Tomotaka Kuroda" userId="6ccceea8bc0bd054" providerId="LiveId" clId="{0C7EEA8F-83E5-4131-B536-E7A911BC182F}" dt="2023-11-16T08:39:33.387" v="154"/>
          <ac:spMkLst>
            <pc:docMk/>
            <pc:sldMk cId="1485804876" sldId="256"/>
            <ac:spMk id="5" creationId="{762918A0-CBAC-F7F0-A67F-92880F2209C2}"/>
          </ac:spMkLst>
        </pc:spChg>
        <pc:spChg chg="add del mod">
          <ac:chgData name="Tomotaka Kuroda" userId="6ccceea8bc0bd054" providerId="LiveId" clId="{0C7EEA8F-83E5-4131-B536-E7A911BC182F}" dt="2023-11-16T08:39:33.387" v="154"/>
          <ac:spMkLst>
            <pc:docMk/>
            <pc:sldMk cId="1485804876" sldId="256"/>
            <ac:spMk id="6" creationId="{4B1931FF-1A8D-1CCE-B7FD-5A99B1DA9160}"/>
          </ac:spMkLst>
        </pc:spChg>
        <pc:spChg chg="add mod">
          <ac:chgData name="Tomotaka Kuroda" userId="6ccceea8bc0bd054" providerId="LiveId" clId="{0C7EEA8F-83E5-4131-B536-E7A911BC182F}" dt="2023-11-20T13:39:04.440" v="12435" actId="21"/>
          <ac:spMkLst>
            <pc:docMk/>
            <pc:sldMk cId="1485804876" sldId="256"/>
            <ac:spMk id="7" creationId="{1C18803A-5044-63B8-E6E3-F5CD039410E2}"/>
          </ac:spMkLst>
        </pc:spChg>
        <pc:spChg chg="add mod">
          <ac:chgData name="Tomotaka Kuroda" userId="6ccceea8bc0bd054" providerId="LiveId" clId="{0C7EEA8F-83E5-4131-B536-E7A911BC182F}" dt="2023-11-16T08:46:04.609" v="366" actId="207"/>
          <ac:spMkLst>
            <pc:docMk/>
            <pc:sldMk cId="1485804876" sldId="256"/>
            <ac:spMk id="8" creationId="{06460C5D-E51D-9BF4-0FBD-41FB1881F066}"/>
          </ac:spMkLst>
        </pc:spChg>
        <pc:spChg chg="add mod">
          <ac:chgData name="Tomotaka Kuroda" userId="6ccceea8bc0bd054" providerId="LiveId" clId="{0C7EEA8F-83E5-4131-B536-E7A911BC182F}" dt="2023-11-20T13:39:40.358" v="12451" actId="20577"/>
          <ac:spMkLst>
            <pc:docMk/>
            <pc:sldMk cId="1485804876" sldId="256"/>
            <ac:spMk id="9" creationId="{C51F7F7F-688C-36A6-9890-8D86274B8EEF}"/>
          </ac:spMkLst>
        </pc:spChg>
      </pc:sldChg>
      <pc:sldChg chg="addSp delSp modSp new mod">
        <pc:chgData name="Tomotaka Kuroda" userId="6ccceea8bc0bd054" providerId="LiveId" clId="{0C7EEA8F-83E5-4131-B536-E7A911BC182F}" dt="2023-11-17T11:18:52.663" v="12053" actId="20577"/>
        <pc:sldMkLst>
          <pc:docMk/>
          <pc:sldMk cId="2498081418" sldId="257"/>
        </pc:sldMkLst>
        <pc:spChg chg="mod">
          <ac:chgData name="Tomotaka Kuroda" userId="6ccceea8bc0bd054" providerId="LiveId" clId="{0C7EEA8F-83E5-4131-B536-E7A911BC182F}" dt="2023-11-16T08:46:55.008" v="380" actId="255"/>
          <ac:spMkLst>
            <pc:docMk/>
            <pc:sldMk cId="2498081418" sldId="257"/>
            <ac:spMk id="2" creationId="{4B9FACF5-39A0-6572-226E-EA24DB2AFD5A}"/>
          </ac:spMkLst>
        </pc:spChg>
        <pc:spChg chg="add del mod">
          <ac:chgData name="Tomotaka Kuroda" userId="6ccceea8bc0bd054" providerId="LiveId" clId="{0C7EEA8F-83E5-4131-B536-E7A911BC182F}" dt="2023-11-17T11:18:52.663" v="12053" actId="20577"/>
          <ac:spMkLst>
            <pc:docMk/>
            <pc:sldMk cId="2498081418" sldId="257"/>
            <ac:spMk id="3" creationId="{1C69A247-C50D-A579-FC98-67ECE2D9F569}"/>
          </ac:spMkLst>
        </pc:spChg>
        <pc:spChg chg="add del mod">
          <ac:chgData name="Tomotaka Kuroda" userId="6ccceea8bc0bd054" providerId="LiveId" clId="{0C7EEA8F-83E5-4131-B536-E7A911BC182F}" dt="2023-11-17T11:16:02.523" v="12012" actId="478"/>
          <ac:spMkLst>
            <pc:docMk/>
            <pc:sldMk cId="2498081418" sldId="257"/>
            <ac:spMk id="6" creationId="{7707B2AD-2EF4-125A-99B7-77C958161325}"/>
          </ac:spMkLst>
        </pc:spChg>
        <pc:spChg chg="add">
          <ac:chgData name="Tomotaka Kuroda" userId="6ccceea8bc0bd054" providerId="LiveId" clId="{0C7EEA8F-83E5-4131-B536-E7A911BC182F}" dt="2023-11-17T11:13:16.181" v="11955"/>
          <ac:spMkLst>
            <pc:docMk/>
            <pc:sldMk cId="2498081418" sldId="257"/>
            <ac:spMk id="7" creationId="{5177144B-134C-87DE-DE78-9B0982887D68}"/>
          </ac:spMkLst>
        </pc:spChg>
        <pc:spChg chg="add del mod">
          <ac:chgData name="Tomotaka Kuroda" userId="6ccceea8bc0bd054" providerId="LiveId" clId="{0C7EEA8F-83E5-4131-B536-E7A911BC182F}" dt="2023-11-17T11:15:58.192" v="12010" actId="478"/>
          <ac:spMkLst>
            <pc:docMk/>
            <pc:sldMk cId="2498081418" sldId="257"/>
            <ac:spMk id="8" creationId="{73A115C5-EA39-FCF2-058C-0908B7FE24E4}"/>
          </ac:spMkLst>
        </pc:spChg>
        <pc:spChg chg="add mod">
          <ac:chgData name="Tomotaka Kuroda" userId="6ccceea8bc0bd054" providerId="LiveId" clId="{0C7EEA8F-83E5-4131-B536-E7A911BC182F}" dt="2023-11-17T11:13:18.619" v="11956"/>
          <ac:spMkLst>
            <pc:docMk/>
            <pc:sldMk cId="2498081418" sldId="257"/>
            <ac:spMk id="9" creationId="{4E93994F-399F-A902-2291-AF827F4083D9}"/>
          </ac:spMkLst>
        </pc:spChg>
        <pc:spChg chg="add del mod">
          <ac:chgData name="Tomotaka Kuroda" userId="6ccceea8bc0bd054" providerId="LiveId" clId="{0C7EEA8F-83E5-4131-B536-E7A911BC182F}" dt="2023-11-17T11:15:51.841" v="12008" actId="478"/>
          <ac:spMkLst>
            <pc:docMk/>
            <pc:sldMk cId="2498081418" sldId="257"/>
            <ac:spMk id="10" creationId="{C9C04C2E-DBE8-49E2-25A7-07AB60B8C90B}"/>
          </ac:spMkLst>
        </pc:spChg>
        <pc:spChg chg="add mod">
          <ac:chgData name="Tomotaka Kuroda" userId="6ccceea8bc0bd054" providerId="LiveId" clId="{0C7EEA8F-83E5-4131-B536-E7A911BC182F}" dt="2023-11-17T11:13:20.627" v="11957"/>
          <ac:spMkLst>
            <pc:docMk/>
            <pc:sldMk cId="2498081418" sldId="257"/>
            <ac:spMk id="11" creationId="{DD518D53-B2C8-DE62-57FE-303D7987CA91}"/>
          </ac:spMkLst>
        </pc:spChg>
        <pc:spChg chg="add del mod">
          <ac:chgData name="Tomotaka Kuroda" userId="6ccceea8bc0bd054" providerId="LiveId" clId="{0C7EEA8F-83E5-4131-B536-E7A911BC182F}" dt="2023-11-17T11:15:41.208" v="12002" actId="478"/>
          <ac:spMkLst>
            <pc:docMk/>
            <pc:sldMk cId="2498081418" sldId="257"/>
            <ac:spMk id="12" creationId="{63C92FB3-1BA3-7842-54FB-17593CD9CEAE}"/>
          </ac:spMkLst>
        </pc:spChg>
        <pc:spChg chg="add mod">
          <ac:chgData name="Tomotaka Kuroda" userId="6ccceea8bc0bd054" providerId="LiveId" clId="{0C7EEA8F-83E5-4131-B536-E7A911BC182F}" dt="2023-11-17T11:14:04.803" v="11971"/>
          <ac:spMkLst>
            <pc:docMk/>
            <pc:sldMk cId="2498081418" sldId="257"/>
            <ac:spMk id="13" creationId="{DF3B3869-37BB-6AA7-45BB-A365B7E5D886}"/>
          </ac:spMkLst>
        </pc:spChg>
        <pc:spChg chg="add del mod">
          <ac:chgData name="Tomotaka Kuroda" userId="6ccceea8bc0bd054" providerId="LiveId" clId="{0C7EEA8F-83E5-4131-B536-E7A911BC182F}" dt="2023-11-17T11:15:43.296" v="12005" actId="478"/>
          <ac:spMkLst>
            <pc:docMk/>
            <pc:sldMk cId="2498081418" sldId="257"/>
            <ac:spMk id="14" creationId="{43A88331-06D3-4E53-E5AE-766B3053BD3F}"/>
          </ac:spMkLst>
        </pc:spChg>
        <pc:spChg chg="add mod">
          <ac:chgData name="Tomotaka Kuroda" userId="6ccceea8bc0bd054" providerId="LiveId" clId="{0C7EEA8F-83E5-4131-B536-E7A911BC182F}" dt="2023-11-17T11:14:08.265" v="11972"/>
          <ac:spMkLst>
            <pc:docMk/>
            <pc:sldMk cId="2498081418" sldId="257"/>
            <ac:spMk id="15" creationId="{8DC11A77-1BEE-4BA3-01AB-B6F61782FF30}"/>
          </ac:spMkLst>
        </pc:spChg>
        <pc:spChg chg="add del mod">
          <ac:chgData name="Tomotaka Kuroda" userId="6ccceea8bc0bd054" providerId="LiveId" clId="{0C7EEA8F-83E5-4131-B536-E7A911BC182F}" dt="2023-11-17T11:16:08.022" v="12015" actId="478"/>
          <ac:spMkLst>
            <pc:docMk/>
            <pc:sldMk cId="2498081418" sldId="257"/>
            <ac:spMk id="16" creationId="{1205DD8D-5407-098A-4478-EE455141E4A3}"/>
          </ac:spMkLst>
        </pc:spChg>
        <pc:spChg chg="add mod">
          <ac:chgData name="Tomotaka Kuroda" userId="6ccceea8bc0bd054" providerId="LiveId" clId="{0C7EEA8F-83E5-4131-B536-E7A911BC182F}" dt="2023-11-17T11:15:16.467" v="11989"/>
          <ac:spMkLst>
            <pc:docMk/>
            <pc:sldMk cId="2498081418" sldId="257"/>
            <ac:spMk id="17" creationId="{1FE10E8D-5029-AC86-BB97-8E1BD7BCC548}"/>
          </ac:spMkLst>
        </pc:spChg>
        <pc:spChg chg="add del mod">
          <ac:chgData name="Tomotaka Kuroda" userId="6ccceea8bc0bd054" providerId="LiveId" clId="{0C7EEA8F-83E5-4131-B536-E7A911BC182F}" dt="2023-11-17T11:16:04.994" v="12013" actId="478"/>
          <ac:spMkLst>
            <pc:docMk/>
            <pc:sldMk cId="2498081418" sldId="257"/>
            <ac:spMk id="18" creationId="{B3CBA463-A6E8-F610-0043-E034185F732E}"/>
          </ac:spMkLst>
        </pc:spChg>
        <pc:spChg chg="add mod">
          <ac:chgData name="Tomotaka Kuroda" userId="6ccceea8bc0bd054" providerId="LiveId" clId="{0C7EEA8F-83E5-4131-B536-E7A911BC182F}" dt="2023-11-17T11:15:18.262" v="11990"/>
          <ac:spMkLst>
            <pc:docMk/>
            <pc:sldMk cId="2498081418" sldId="257"/>
            <ac:spMk id="19" creationId="{0E6A7851-F924-8DA4-9E69-FD8EE0858A72}"/>
          </ac:spMkLst>
        </pc:spChg>
        <pc:picChg chg="add del mod">
          <ac:chgData name="Tomotaka Kuroda" userId="6ccceea8bc0bd054" providerId="LiveId" clId="{0C7EEA8F-83E5-4131-B536-E7A911BC182F}" dt="2023-11-17T11:13:04.549" v="11954" actId="22"/>
          <ac:picMkLst>
            <pc:docMk/>
            <pc:sldMk cId="2498081418" sldId="257"/>
            <ac:picMk id="5" creationId="{E3F68E05-7131-08BB-9762-5BF73603F810}"/>
          </ac:picMkLst>
        </pc:picChg>
      </pc:sldChg>
      <pc:sldChg chg="modSp new mod">
        <pc:chgData name="Tomotaka Kuroda" userId="6ccceea8bc0bd054" providerId="LiveId" clId="{0C7EEA8F-83E5-4131-B536-E7A911BC182F}" dt="2023-11-22T06:53:14.247" v="12502" actId="20577"/>
        <pc:sldMkLst>
          <pc:docMk/>
          <pc:sldMk cId="393847537" sldId="258"/>
        </pc:sldMkLst>
        <pc:spChg chg="mod">
          <ac:chgData name="Tomotaka Kuroda" userId="6ccceea8bc0bd054" providerId="LiveId" clId="{0C7EEA8F-83E5-4131-B536-E7A911BC182F}" dt="2023-11-16T08:47:26.055" v="392" actId="255"/>
          <ac:spMkLst>
            <pc:docMk/>
            <pc:sldMk cId="393847537" sldId="258"/>
            <ac:spMk id="2" creationId="{FB4B3C32-A962-DE60-A695-4F94AF701A9F}"/>
          </ac:spMkLst>
        </pc:spChg>
        <pc:spChg chg="mod">
          <ac:chgData name="Tomotaka Kuroda" userId="6ccceea8bc0bd054" providerId="LiveId" clId="{0C7EEA8F-83E5-4131-B536-E7A911BC182F}" dt="2023-11-22T06:53:14.247" v="12502" actId="20577"/>
          <ac:spMkLst>
            <pc:docMk/>
            <pc:sldMk cId="393847537" sldId="258"/>
            <ac:spMk id="3" creationId="{802035FC-9F23-383D-9AC7-0B2B32B6F49D}"/>
          </ac:spMkLst>
        </pc:spChg>
      </pc:sldChg>
      <pc:sldChg chg="addSp delSp modSp new mod">
        <pc:chgData name="Tomotaka Kuroda" userId="6ccceea8bc0bd054" providerId="LiveId" clId="{0C7EEA8F-83E5-4131-B536-E7A911BC182F}" dt="2023-11-22T06:55:20.585" v="12506" actId="20577"/>
        <pc:sldMkLst>
          <pc:docMk/>
          <pc:sldMk cId="3597110018" sldId="259"/>
        </pc:sldMkLst>
        <pc:spChg chg="mod">
          <ac:chgData name="Tomotaka Kuroda" userId="6ccceea8bc0bd054" providerId="LiveId" clId="{0C7EEA8F-83E5-4131-B536-E7A911BC182F}" dt="2023-11-16T09:34:47.198" v="2209" actId="20577"/>
          <ac:spMkLst>
            <pc:docMk/>
            <pc:sldMk cId="3597110018" sldId="259"/>
            <ac:spMk id="2" creationId="{87AA8008-337D-B5B5-B047-21BD89BB8700}"/>
          </ac:spMkLst>
        </pc:spChg>
        <pc:spChg chg="mod">
          <ac:chgData name="Tomotaka Kuroda" userId="6ccceea8bc0bd054" providerId="LiveId" clId="{0C7EEA8F-83E5-4131-B536-E7A911BC182F}" dt="2023-11-22T06:55:20.585" v="12506" actId="20577"/>
          <ac:spMkLst>
            <pc:docMk/>
            <pc:sldMk cId="3597110018" sldId="259"/>
            <ac:spMk id="3" creationId="{7E0EAF0E-A7AA-59EA-26EA-315C8D3B71ED}"/>
          </ac:spMkLst>
        </pc:spChg>
        <pc:spChg chg="add mod">
          <ac:chgData name="Tomotaka Kuroda" userId="6ccceea8bc0bd054" providerId="LiveId" clId="{0C7EEA8F-83E5-4131-B536-E7A911BC182F}" dt="2023-11-17T06:03:29.852" v="11120" actId="12"/>
          <ac:spMkLst>
            <pc:docMk/>
            <pc:sldMk cId="3597110018" sldId="259"/>
            <ac:spMk id="4" creationId="{4F93FD2E-7E15-19E3-0ECF-23932DF3123B}"/>
          </ac:spMkLst>
        </pc:spChg>
        <pc:spChg chg="add mod">
          <ac:chgData name="Tomotaka Kuroda" userId="6ccceea8bc0bd054" providerId="LiveId" clId="{0C7EEA8F-83E5-4131-B536-E7A911BC182F}" dt="2023-11-17T06:03:59.279" v="11121" actId="12"/>
          <ac:spMkLst>
            <pc:docMk/>
            <pc:sldMk cId="3597110018" sldId="259"/>
            <ac:spMk id="5" creationId="{8051E792-84B9-88D3-A4F3-3AA796919C04}"/>
          </ac:spMkLst>
        </pc:spChg>
        <pc:spChg chg="add mod">
          <ac:chgData name="Tomotaka Kuroda" userId="6ccceea8bc0bd054" providerId="LiveId" clId="{0C7EEA8F-83E5-4131-B536-E7A911BC182F}" dt="2023-11-16T11:34:15.176" v="4098" actId="1076"/>
          <ac:spMkLst>
            <pc:docMk/>
            <pc:sldMk cId="3597110018" sldId="259"/>
            <ac:spMk id="6" creationId="{DDE5A6FC-5ABE-6E59-FC40-214269D769C1}"/>
          </ac:spMkLst>
        </pc:spChg>
        <pc:spChg chg="add mod">
          <ac:chgData name="Tomotaka Kuroda" userId="6ccceea8bc0bd054" providerId="LiveId" clId="{0C7EEA8F-83E5-4131-B536-E7A911BC182F}" dt="2023-11-16T12:09:23.615" v="4577" actId="1076"/>
          <ac:spMkLst>
            <pc:docMk/>
            <pc:sldMk cId="3597110018" sldId="259"/>
            <ac:spMk id="7" creationId="{2E2FB7F9-857B-D00C-EF93-94C2781CB3B0}"/>
          </ac:spMkLst>
        </pc:spChg>
        <pc:spChg chg="add mod ord">
          <ac:chgData name="Tomotaka Kuroda" userId="6ccceea8bc0bd054" providerId="LiveId" clId="{0C7EEA8F-83E5-4131-B536-E7A911BC182F}" dt="2023-11-16T11:24:15" v="3957" actId="1076"/>
          <ac:spMkLst>
            <pc:docMk/>
            <pc:sldMk cId="3597110018" sldId="259"/>
            <ac:spMk id="9" creationId="{6B5D568B-8DD7-0218-6DED-ADDA1E616C87}"/>
          </ac:spMkLst>
        </pc:spChg>
        <pc:spChg chg="add mod">
          <ac:chgData name="Tomotaka Kuroda" userId="6ccceea8bc0bd054" providerId="LiveId" clId="{0C7EEA8F-83E5-4131-B536-E7A911BC182F}" dt="2023-11-16T11:24:01.146" v="3952" actId="1076"/>
          <ac:spMkLst>
            <pc:docMk/>
            <pc:sldMk cId="3597110018" sldId="259"/>
            <ac:spMk id="10" creationId="{538E32F0-AAF9-9BA8-90BF-B43382E0A0EC}"/>
          </ac:spMkLst>
        </pc:spChg>
        <pc:spChg chg="add mod">
          <ac:chgData name="Tomotaka Kuroda" userId="6ccceea8bc0bd054" providerId="LiveId" clId="{0C7EEA8F-83E5-4131-B536-E7A911BC182F}" dt="2023-11-17T05:45:38.309" v="10859" actId="207"/>
          <ac:spMkLst>
            <pc:docMk/>
            <pc:sldMk cId="3597110018" sldId="259"/>
            <ac:spMk id="11" creationId="{34FE5C08-4B68-5D98-270A-E42FF62B8FC0}"/>
          </ac:spMkLst>
        </pc:spChg>
        <pc:spChg chg="add mod">
          <ac:chgData name="Tomotaka Kuroda" userId="6ccceea8bc0bd054" providerId="LiveId" clId="{0C7EEA8F-83E5-4131-B536-E7A911BC182F}" dt="2023-11-17T09:49:49.162" v="11940" actId="14100"/>
          <ac:spMkLst>
            <pc:docMk/>
            <pc:sldMk cId="3597110018" sldId="259"/>
            <ac:spMk id="12" creationId="{EE00541B-161A-FC36-1047-60FC49EC469A}"/>
          </ac:spMkLst>
        </pc:spChg>
        <pc:spChg chg="add del">
          <ac:chgData name="Tomotaka Kuroda" userId="6ccceea8bc0bd054" providerId="LiveId" clId="{0C7EEA8F-83E5-4131-B536-E7A911BC182F}" dt="2023-11-16T11:08:38.140" v="3764" actId="11529"/>
          <ac:spMkLst>
            <pc:docMk/>
            <pc:sldMk cId="3597110018" sldId="259"/>
            <ac:spMk id="17" creationId="{D0D6CA10-5060-4327-D9CF-D74195C025CC}"/>
          </ac:spMkLst>
        </pc:spChg>
        <pc:spChg chg="add del">
          <ac:chgData name="Tomotaka Kuroda" userId="6ccceea8bc0bd054" providerId="LiveId" clId="{0C7EEA8F-83E5-4131-B536-E7A911BC182F}" dt="2023-11-16T11:09:14.989" v="3766" actId="11529"/>
          <ac:spMkLst>
            <pc:docMk/>
            <pc:sldMk cId="3597110018" sldId="259"/>
            <ac:spMk id="18" creationId="{DDDD4067-15FF-564D-6317-2B36D3A74B4B}"/>
          </ac:spMkLst>
        </pc:spChg>
        <pc:spChg chg="add del">
          <ac:chgData name="Tomotaka Kuroda" userId="6ccceea8bc0bd054" providerId="LiveId" clId="{0C7EEA8F-83E5-4131-B536-E7A911BC182F}" dt="2023-11-16T11:10:48.067" v="3776" actId="11529"/>
          <ac:spMkLst>
            <pc:docMk/>
            <pc:sldMk cId="3597110018" sldId="259"/>
            <ac:spMk id="25" creationId="{54A04236-388A-7C7D-0E55-C62A79220151}"/>
          </ac:spMkLst>
        </pc:spChg>
        <pc:spChg chg="add mod">
          <ac:chgData name="Tomotaka Kuroda" userId="6ccceea8bc0bd054" providerId="LiveId" clId="{0C7EEA8F-83E5-4131-B536-E7A911BC182F}" dt="2023-11-16T11:24:22.256" v="3958" actId="1076"/>
          <ac:spMkLst>
            <pc:docMk/>
            <pc:sldMk cId="3597110018" sldId="259"/>
            <ac:spMk id="26" creationId="{243B331A-15AC-9990-09AB-4C4AAFD227BC}"/>
          </ac:spMkLst>
        </pc:spChg>
        <pc:spChg chg="add del mod">
          <ac:chgData name="Tomotaka Kuroda" userId="6ccceea8bc0bd054" providerId="LiveId" clId="{0C7EEA8F-83E5-4131-B536-E7A911BC182F}" dt="2023-11-16T11:12:21.330" v="3796"/>
          <ac:spMkLst>
            <pc:docMk/>
            <pc:sldMk cId="3597110018" sldId="259"/>
            <ac:spMk id="27" creationId="{87A0A5B5-3540-A30E-4F0C-83FFFA4231A7}"/>
          </ac:spMkLst>
        </pc:spChg>
        <pc:spChg chg="add mod">
          <ac:chgData name="Tomotaka Kuroda" userId="6ccceea8bc0bd054" providerId="LiveId" clId="{0C7EEA8F-83E5-4131-B536-E7A911BC182F}" dt="2023-11-16T11:24:43.036" v="3962" actId="1076"/>
          <ac:spMkLst>
            <pc:docMk/>
            <pc:sldMk cId="3597110018" sldId="259"/>
            <ac:spMk id="28" creationId="{AF9E2733-EE42-9D70-D73C-BEC243178FBF}"/>
          </ac:spMkLst>
        </pc:spChg>
        <pc:spChg chg="add mod">
          <ac:chgData name="Tomotaka Kuroda" userId="6ccceea8bc0bd054" providerId="LiveId" clId="{0C7EEA8F-83E5-4131-B536-E7A911BC182F}" dt="2023-11-16T11:27:10.407" v="3980" actId="1076"/>
          <ac:spMkLst>
            <pc:docMk/>
            <pc:sldMk cId="3597110018" sldId="259"/>
            <ac:spMk id="29" creationId="{D7D6FADB-96B7-4985-3275-59B4CFC9C1F3}"/>
          </ac:spMkLst>
        </pc:spChg>
        <pc:spChg chg="add del mod">
          <ac:chgData name="Tomotaka Kuroda" userId="6ccceea8bc0bd054" providerId="LiveId" clId="{0C7EEA8F-83E5-4131-B536-E7A911BC182F}" dt="2023-11-16T11:14:24.197" v="3813"/>
          <ac:spMkLst>
            <pc:docMk/>
            <pc:sldMk cId="3597110018" sldId="259"/>
            <ac:spMk id="30" creationId="{8DB3CE32-7929-437E-9DE7-C7FFA67B52C3}"/>
          </ac:spMkLst>
        </pc:spChg>
        <pc:spChg chg="add del mod">
          <ac:chgData name="Tomotaka Kuroda" userId="6ccceea8bc0bd054" providerId="LiveId" clId="{0C7EEA8F-83E5-4131-B536-E7A911BC182F}" dt="2023-11-16T11:14:41.938" v="3817" actId="478"/>
          <ac:spMkLst>
            <pc:docMk/>
            <pc:sldMk cId="3597110018" sldId="259"/>
            <ac:spMk id="31" creationId="{E5B754CB-A0F4-7D69-1C89-AC52B75819CF}"/>
          </ac:spMkLst>
        </pc:spChg>
        <pc:spChg chg="add mod">
          <ac:chgData name="Tomotaka Kuroda" userId="6ccceea8bc0bd054" providerId="LiveId" clId="{0C7EEA8F-83E5-4131-B536-E7A911BC182F}" dt="2023-11-16T11:25:31.298" v="3968" actId="14100"/>
          <ac:spMkLst>
            <pc:docMk/>
            <pc:sldMk cId="3597110018" sldId="259"/>
            <ac:spMk id="32" creationId="{313E0906-4D94-BCE2-68C7-B5C62029E3A2}"/>
          </ac:spMkLst>
        </pc:spChg>
        <pc:spChg chg="add mod">
          <ac:chgData name="Tomotaka Kuroda" userId="6ccceea8bc0bd054" providerId="LiveId" clId="{0C7EEA8F-83E5-4131-B536-E7A911BC182F}" dt="2023-11-16T11:25:04.948" v="3966" actId="1076"/>
          <ac:spMkLst>
            <pc:docMk/>
            <pc:sldMk cId="3597110018" sldId="259"/>
            <ac:spMk id="33" creationId="{D79A623B-11CA-DB72-4AC5-03DDBD2795BB}"/>
          </ac:spMkLst>
        </pc:spChg>
        <pc:spChg chg="add mod">
          <ac:chgData name="Tomotaka Kuroda" userId="6ccceea8bc0bd054" providerId="LiveId" clId="{0C7EEA8F-83E5-4131-B536-E7A911BC182F}" dt="2023-11-16T11:24:57.816" v="3965" actId="1076"/>
          <ac:spMkLst>
            <pc:docMk/>
            <pc:sldMk cId="3597110018" sldId="259"/>
            <ac:spMk id="34" creationId="{C93664F7-E683-316A-32D4-0588FCA95758}"/>
          </ac:spMkLst>
        </pc:spChg>
        <pc:spChg chg="add mod">
          <ac:chgData name="Tomotaka Kuroda" userId="6ccceea8bc0bd054" providerId="LiveId" clId="{0C7EEA8F-83E5-4131-B536-E7A911BC182F}" dt="2023-11-17T05:45:28.163" v="10858" actId="207"/>
          <ac:spMkLst>
            <pc:docMk/>
            <pc:sldMk cId="3597110018" sldId="259"/>
            <ac:spMk id="35" creationId="{D929412D-9785-D75C-265F-BCE123F46D9C}"/>
          </ac:spMkLst>
        </pc:spChg>
        <pc:spChg chg="add mod ord">
          <ac:chgData name="Tomotaka Kuroda" userId="6ccceea8bc0bd054" providerId="LiveId" clId="{0C7EEA8F-83E5-4131-B536-E7A911BC182F}" dt="2023-11-16T11:36:20.794" v="4119" actId="14100"/>
          <ac:spMkLst>
            <pc:docMk/>
            <pc:sldMk cId="3597110018" sldId="259"/>
            <ac:spMk id="36" creationId="{CA2AB25D-4A66-0D8D-DC1C-767B1B2781D4}"/>
          </ac:spMkLst>
        </pc:spChg>
        <pc:spChg chg="add mod">
          <ac:chgData name="Tomotaka Kuroda" userId="6ccceea8bc0bd054" providerId="LiveId" clId="{0C7EEA8F-83E5-4131-B536-E7A911BC182F}" dt="2023-11-17T05:45:24.896" v="10857" actId="207"/>
          <ac:spMkLst>
            <pc:docMk/>
            <pc:sldMk cId="3597110018" sldId="259"/>
            <ac:spMk id="48" creationId="{8E904E12-152B-F113-0773-A0C1B6746F3F}"/>
          </ac:spMkLst>
        </pc:spChg>
        <pc:spChg chg="add mod">
          <ac:chgData name="Tomotaka Kuroda" userId="6ccceea8bc0bd054" providerId="LiveId" clId="{0C7EEA8F-83E5-4131-B536-E7A911BC182F}" dt="2023-11-16T11:36:04.390" v="4116" actId="1076"/>
          <ac:spMkLst>
            <pc:docMk/>
            <pc:sldMk cId="3597110018" sldId="259"/>
            <ac:spMk id="49" creationId="{EED00892-7434-050F-E68C-5B92D3C6C4E7}"/>
          </ac:spMkLst>
        </pc:spChg>
        <pc:spChg chg="add mod">
          <ac:chgData name="Tomotaka Kuroda" userId="6ccceea8bc0bd054" providerId="LiveId" clId="{0C7EEA8F-83E5-4131-B536-E7A911BC182F}" dt="2023-11-16T14:39:20.849" v="5823" actId="1076"/>
          <ac:spMkLst>
            <pc:docMk/>
            <pc:sldMk cId="3597110018" sldId="259"/>
            <ac:spMk id="50" creationId="{E90618DB-B239-813C-F265-4284BD0D3846}"/>
          </ac:spMkLst>
        </pc:spChg>
        <pc:spChg chg="add mod">
          <ac:chgData name="Tomotaka Kuroda" userId="6ccceea8bc0bd054" providerId="LiveId" clId="{0C7EEA8F-83E5-4131-B536-E7A911BC182F}" dt="2023-11-16T14:39:25.349" v="5824" actId="1076"/>
          <ac:spMkLst>
            <pc:docMk/>
            <pc:sldMk cId="3597110018" sldId="259"/>
            <ac:spMk id="51" creationId="{952D6918-3D81-0594-9C49-021228AC303A}"/>
          </ac:spMkLst>
        </pc:spChg>
        <pc:spChg chg="add mod">
          <ac:chgData name="Tomotaka Kuroda" userId="6ccceea8bc0bd054" providerId="LiveId" clId="{0C7EEA8F-83E5-4131-B536-E7A911BC182F}" dt="2023-11-16T14:39:12.942" v="5820" actId="1076"/>
          <ac:spMkLst>
            <pc:docMk/>
            <pc:sldMk cId="3597110018" sldId="259"/>
            <ac:spMk id="52" creationId="{FBE13FD7-7647-D233-2B04-FFF5A7C39421}"/>
          </ac:spMkLst>
        </pc:spChg>
        <pc:spChg chg="add mod">
          <ac:chgData name="Tomotaka Kuroda" userId="6ccceea8bc0bd054" providerId="LiveId" clId="{0C7EEA8F-83E5-4131-B536-E7A911BC182F}" dt="2023-11-16T12:20:27.832" v="4950" actId="1076"/>
          <ac:spMkLst>
            <pc:docMk/>
            <pc:sldMk cId="3597110018" sldId="259"/>
            <ac:spMk id="53" creationId="{DED38CA2-8E9D-55D7-00C2-EAE54AD34091}"/>
          </ac:spMkLst>
        </pc:spChg>
        <pc:spChg chg="add del mod">
          <ac:chgData name="Tomotaka Kuroda" userId="6ccceea8bc0bd054" providerId="LiveId" clId="{0C7EEA8F-83E5-4131-B536-E7A911BC182F}" dt="2023-11-16T11:44:14.067" v="4263" actId="21"/>
          <ac:spMkLst>
            <pc:docMk/>
            <pc:sldMk cId="3597110018" sldId="259"/>
            <ac:spMk id="54" creationId="{4472B332-FED5-08C0-BCFF-9334E6111BE1}"/>
          </ac:spMkLst>
        </pc:spChg>
        <pc:spChg chg="add del">
          <ac:chgData name="Tomotaka Kuroda" userId="6ccceea8bc0bd054" providerId="LiveId" clId="{0C7EEA8F-83E5-4131-B536-E7A911BC182F}" dt="2023-11-16T11:48:17.534" v="4302" actId="11529"/>
          <ac:spMkLst>
            <pc:docMk/>
            <pc:sldMk cId="3597110018" sldId="259"/>
            <ac:spMk id="2059" creationId="{7DABCB4C-FEF7-1E62-0540-A5231064BDA3}"/>
          </ac:spMkLst>
        </pc:spChg>
        <pc:spChg chg="add del mod">
          <ac:chgData name="Tomotaka Kuroda" userId="6ccceea8bc0bd054" providerId="LiveId" clId="{0C7EEA8F-83E5-4131-B536-E7A911BC182F}" dt="2023-11-16T11:52:19.242" v="4335" actId="478"/>
          <ac:spMkLst>
            <pc:docMk/>
            <pc:sldMk cId="3597110018" sldId="259"/>
            <ac:spMk id="2060" creationId="{25B11595-6A1D-FF5D-1227-D078642A86EE}"/>
          </ac:spMkLst>
        </pc:spChg>
        <pc:spChg chg="add del mod">
          <ac:chgData name="Tomotaka Kuroda" userId="6ccceea8bc0bd054" providerId="LiveId" clId="{0C7EEA8F-83E5-4131-B536-E7A911BC182F}" dt="2023-11-16T11:51:02.063" v="4326" actId="478"/>
          <ac:spMkLst>
            <pc:docMk/>
            <pc:sldMk cId="3597110018" sldId="259"/>
            <ac:spMk id="2061" creationId="{071A0B72-5A6E-D6D0-DB7D-E38720D8CE95}"/>
          </ac:spMkLst>
        </pc:spChg>
        <pc:spChg chg="add del mod">
          <ac:chgData name="Tomotaka Kuroda" userId="6ccceea8bc0bd054" providerId="LiveId" clId="{0C7EEA8F-83E5-4131-B536-E7A911BC182F}" dt="2023-11-16T11:52:22.093" v="4336" actId="478"/>
          <ac:spMkLst>
            <pc:docMk/>
            <pc:sldMk cId="3597110018" sldId="259"/>
            <ac:spMk id="2062" creationId="{B6046A0E-23FE-7278-B6DD-D39F2A84359E}"/>
          </ac:spMkLst>
        </pc:spChg>
        <pc:spChg chg="add mod">
          <ac:chgData name="Tomotaka Kuroda" userId="6ccceea8bc0bd054" providerId="LiveId" clId="{0C7EEA8F-83E5-4131-B536-E7A911BC182F}" dt="2023-11-17T07:56:42.431" v="11936" actId="1076"/>
          <ac:spMkLst>
            <pc:docMk/>
            <pc:sldMk cId="3597110018" sldId="259"/>
            <ac:spMk id="2064" creationId="{31D14B0C-A8D5-31A8-7D29-10F6AC09F9AB}"/>
          </ac:spMkLst>
        </pc:spChg>
        <pc:spChg chg="add mod">
          <ac:chgData name="Tomotaka Kuroda" userId="6ccceea8bc0bd054" providerId="LiveId" clId="{0C7EEA8F-83E5-4131-B536-E7A911BC182F}" dt="2023-11-16T11:57:20.440" v="4373" actId="14100"/>
          <ac:spMkLst>
            <pc:docMk/>
            <pc:sldMk cId="3597110018" sldId="259"/>
            <ac:spMk id="2065" creationId="{5C2F440A-21F0-D74B-D649-239428EEDACD}"/>
          </ac:spMkLst>
        </pc:spChg>
        <pc:spChg chg="add mod">
          <ac:chgData name="Tomotaka Kuroda" userId="6ccceea8bc0bd054" providerId="LiveId" clId="{0C7EEA8F-83E5-4131-B536-E7A911BC182F}" dt="2023-11-16T11:56:38.854" v="4366" actId="14100"/>
          <ac:spMkLst>
            <pc:docMk/>
            <pc:sldMk cId="3597110018" sldId="259"/>
            <ac:spMk id="2066" creationId="{6003B954-8E25-B9B9-3577-FABEBDFA5732}"/>
          </ac:spMkLst>
        </pc:spChg>
        <pc:spChg chg="add mod">
          <ac:chgData name="Tomotaka Kuroda" userId="6ccceea8bc0bd054" providerId="LiveId" clId="{0C7EEA8F-83E5-4131-B536-E7A911BC182F}" dt="2023-11-16T11:57:17.383" v="4372" actId="14100"/>
          <ac:spMkLst>
            <pc:docMk/>
            <pc:sldMk cId="3597110018" sldId="259"/>
            <ac:spMk id="2067" creationId="{F95D11D9-C671-06AA-FF96-3BE79CA18912}"/>
          </ac:spMkLst>
        </pc:spChg>
        <pc:spChg chg="add mod">
          <ac:chgData name="Tomotaka Kuroda" userId="6ccceea8bc0bd054" providerId="LiveId" clId="{0C7EEA8F-83E5-4131-B536-E7A911BC182F}" dt="2023-11-16T11:58:09.839" v="4378" actId="207"/>
          <ac:spMkLst>
            <pc:docMk/>
            <pc:sldMk cId="3597110018" sldId="259"/>
            <ac:spMk id="2068" creationId="{0B3C9DEE-9023-C877-E703-149CD0F31AEE}"/>
          </ac:spMkLst>
        </pc:spChg>
        <pc:spChg chg="add mod">
          <ac:chgData name="Tomotaka Kuroda" userId="6ccceea8bc0bd054" providerId="LiveId" clId="{0C7EEA8F-83E5-4131-B536-E7A911BC182F}" dt="2023-11-16T11:58:28.472" v="4383" actId="1076"/>
          <ac:spMkLst>
            <pc:docMk/>
            <pc:sldMk cId="3597110018" sldId="259"/>
            <ac:spMk id="2069" creationId="{B45A137F-57B9-C73D-4F8C-FACAFE45FF71}"/>
          </ac:spMkLst>
        </pc:spChg>
        <pc:spChg chg="add mod">
          <ac:chgData name="Tomotaka Kuroda" userId="6ccceea8bc0bd054" providerId="LiveId" clId="{0C7EEA8F-83E5-4131-B536-E7A911BC182F}" dt="2023-11-16T11:58:45.214" v="4386" actId="1076"/>
          <ac:spMkLst>
            <pc:docMk/>
            <pc:sldMk cId="3597110018" sldId="259"/>
            <ac:spMk id="2070" creationId="{2A64E998-F2B2-48C6-8B02-16389C9888CA}"/>
          </ac:spMkLst>
        </pc:spChg>
        <pc:spChg chg="add mod">
          <ac:chgData name="Tomotaka Kuroda" userId="6ccceea8bc0bd054" providerId="LiveId" clId="{0C7EEA8F-83E5-4131-B536-E7A911BC182F}" dt="2023-11-16T11:59:19.882" v="4391" actId="14100"/>
          <ac:spMkLst>
            <pc:docMk/>
            <pc:sldMk cId="3597110018" sldId="259"/>
            <ac:spMk id="2071" creationId="{3DB8CA32-C812-13C3-5088-38DA40B9C3DC}"/>
          </ac:spMkLst>
        </pc:spChg>
        <pc:spChg chg="add del mod">
          <ac:chgData name="Tomotaka Kuroda" userId="6ccceea8bc0bd054" providerId="LiveId" clId="{0C7EEA8F-83E5-4131-B536-E7A911BC182F}" dt="2023-11-16T12:01:42.295" v="4409" actId="478"/>
          <ac:spMkLst>
            <pc:docMk/>
            <pc:sldMk cId="3597110018" sldId="259"/>
            <ac:spMk id="2072" creationId="{C5CF1124-AE3C-E20E-926B-EBE976245841}"/>
          </ac:spMkLst>
        </pc:spChg>
        <pc:spChg chg="add del mod">
          <ac:chgData name="Tomotaka Kuroda" userId="6ccceea8bc0bd054" providerId="LiveId" clId="{0C7EEA8F-83E5-4131-B536-E7A911BC182F}" dt="2023-11-16T12:00:22.704" v="4402" actId="478"/>
          <ac:spMkLst>
            <pc:docMk/>
            <pc:sldMk cId="3597110018" sldId="259"/>
            <ac:spMk id="2073" creationId="{97AD920A-4B81-5186-43D2-108540DA0C93}"/>
          </ac:spMkLst>
        </pc:spChg>
        <pc:spChg chg="add mod">
          <ac:chgData name="Tomotaka Kuroda" userId="6ccceea8bc0bd054" providerId="LiveId" clId="{0C7EEA8F-83E5-4131-B536-E7A911BC182F}" dt="2023-11-16T12:02:42.301" v="4429" actId="1076"/>
          <ac:spMkLst>
            <pc:docMk/>
            <pc:sldMk cId="3597110018" sldId="259"/>
            <ac:spMk id="2076" creationId="{FAB37F55-89C5-AE27-0D0A-F0D231C110FC}"/>
          </ac:spMkLst>
        </pc:spChg>
        <pc:spChg chg="add mod">
          <ac:chgData name="Tomotaka Kuroda" userId="6ccceea8bc0bd054" providerId="LiveId" clId="{0C7EEA8F-83E5-4131-B536-E7A911BC182F}" dt="2023-11-16T12:20:02.891" v="4947" actId="1076"/>
          <ac:spMkLst>
            <pc:docMk/>
            <pc:sldMk cId="3597110018" sldId="259"/>
            <ac:spMk id="2077" creationId="{90596746-E9E1-22D0-8F7F-D7B55DE9E657}"/>
          </ac:spMkLst>
        </pc:spChg>
        <pc:spChg chg="add mod">
          <ac:chgData name="Tomotaka Kuroda" userId="6ccceea8bc0bd054" providerId="LiveId" clId="{0C7EEA8F-83E5-4131-B536-E7A911BC182F}" dt="2023-11-16T12:05:38.483" v="4494" actId="1076"/>
          <ac:spMkLst>
            <pc:docMk/>
            <pc:sldMk cId="3597110018" sldId="259"/>
            <ac:spMk id="2078" creationId="{D78E7935-40E1-BF7D-DD69-0EC121C951FA}"/>
          </ac:spMkLst>
        </pc:spChg>
        <pc:spChg chg="add mod">
          <ac:chgData name="Tomotaka Kuroda" userId="6ccceea8bc0bd054" providerId="LiveId" clId="{0C7EEA8F-83E5-4131-B536-E7A911BC182F}" dt="2023-11-17T05:42:30.251" v="10829" actId="207"/>
          <ac:spMkLst>
            <pc:docMk/>
            <pc:sldMk cId="3597110018" sldId="259"/>
            <ac:spMk id="2123" creationId="{073D8927-65C6-45B3-92B6-5065C8A467FD}"/>
          </ac:spMkLst>
        </pc:spChg>
        <pc:spChg chg="add mod">
          <ac:chgData name="Tomotaka Kuroda" userId="6ccceea8bc0bd054" providerId="LiveId" clId="{0C7EEA8F-83E5-4131-B536-E7A911BC182F}" dt="2023-11-16T12:06:46.036" v="4502" actId="1076"/>
          <ac:spMkLst>
            <pc:docMk/>
            <pc:sldMk cId="3597110018" sldId="259"/>
            <ac:spMk id="2124" creationId="{B5B59A68-8732-8C2B-1028-268BCDA866DB}"/>
          </ac:spMkLst>
        </pc:spChg>
        <pc:spChg chg="add mod">
          <ac:chgData name="Tomotaka Kuroda" userId="6ccceea8bc0bd054" providerId="LiveId" clId="{0C7EEA8F-83E5-4131-B536-E7A911BC182F}" dt="2023-11-16T12:09:06.273" v="4573" actId="1076"/>
          <ac:spMkLst>
            <pc:docMk/>
            <pc:sldMk cId="3597110018" sldId="259"/>
            <ac:spMk id="2125" creationId="{226385B1-A8EC-8E61-8A68-27FC8819431D}"/>
          </ac:spMkLst>
        </pc:spChg>
        <pc:spChg chg="add mod">
          <ac:chgData name="Tomotaka Kuroda" userId="6ccceea8bc0bd054" providerId="LiveId" clId="{0C7EEA8F-83E5-4131-B536-E7A911BC182F}" dt="2023-11-16T12:07:14.381" v="4511" actId="1076"/>
          <ac:spMkLst>
            <pc:docMk/>
            <pc:sldMk cId="3597110018" sldId="259"/>
            <ac:spMk id="2126" creationId="{522D3608-ACD7-4327-A1C9-BA9338353A5F}"/>
          </ac:spMkLst>
        </pc:spChg>
        <pc:spChg chg="add mod">
          <ac:chgData name="Tomotaka Kuroda" userId="6ccceea8bc0bd054" providerId="LiveId" clId="{0C7EEA8F-83E5-4131-B536-E7A911BC182F}" dt="2023-11-17T05:42:32.981" v="10830" actId="207"/>
          <ac:spMkLst>
            <pc:docMk/>
            <pc:sldMk cId="3597110018" sldId="259"/>
            <ac:spMk id="2127" creationId="{B4AF9AF8-4804-8131-0DD4-324E0CFF78A3}"/>
          </ac:spMkLst>
        </pc:spChg>
        <pc:spChg chg="add mod">
          <ac:chgData name="Tomotaka Kuroda" userId="6ccceea8bc0bd054" providerId="LiveId" clId="{0C7EEA8F-83E5-4131-B536-E7A911BC182F}" dt="2023-11-16T12:18:17.622" v="4902" actId="1076"/>
          <ac:spMkLst>
            <pc:docMk/>
            <pc:sldMk cId="3597110018" sldId="259"/>
            <ac:spMk id="2128" creationId="{682B0CFC-E192-23CC-6778-CBE79662B5F9}"/>
          </ac:spMkLst>
        </pc:spChg>
        <pc:spChg chg="add mod">
          <ac:chgData name="Tomotaka Kuroda" userId="6ccceea8bc0bd054" providerId="LiveId" clId="{0C7EEA8F-83E5-4131-B536-E7A911BC182F}" dt="2023-11-16T12:08:30.872" v="4536" actId="1076"/>
          <ac:spMkLst>
            <pc:docMk/>
            <pc:sldMk cId="3597110018" sldId="259"/>
            <ac:spMk id="2129" creationId="{F9FD1D33-A6B4-4C52-C1E6-9A9F5ABC8666}"/>
          </ac:spMkLst>
        </pc:spChg>
        <pc:spChg chg="add mod">
          <ac:chgData name="Tomotaka Kuroda" userId="6ccceea8bc0bd054" providerId="LiveId" clId="{0C7EEA8F-83E5-4131-B536-E7A911BC182F}" dt="2023-11-17T05:45:46.832" v="10860" actId="207"/>
          <ac:spMkLst>
            <pc:docMk/>
            <pc:sldMk cId="3597110018" sldId="259"/>
            <ac:spMk id="2130" creationId="{E710855B-54CD-22F0-CAAD-823FC3B416E4}"/>
          </ac:spMkLst>
        </pc:spChg>
        <pc:spChg chg="add mod">
          <ac:chgData name="Tomotaka Kuroda" userId="6ccceea8bc0bd054" providerId="LiveId" clId="{0C7EEA8F-83E5-4131-B536-E7A911BC182F}" dt="2023-11-17T05:45:49.352" v="10861" actId="207"/>
          <ac:spMkLst>
            <pc:docMk/>
            <pc:sldMk cId="3597110018" sldId="259"/>
            <ac:spMk id="2131" creationId="{741A3423-503B-2A2F-E4BE-599D07C103DC}"/>
          </ac:spMkLst>
        </pc:spChg>
        <pc:spChg chg="add mod">
          <ac:chgData name="Tomotaka Kuroda" userId="6ccceea8bc0bd054" providerId="LiveId" clId="{0C7EEA8F-83E5-4131-B536-E7A911BC182F}" dt="2023-11-17T05:45:51.852" v="10862" actId="207"/>
          <ac:spMkLst>
            <pc:docMk/>
            <pc:sldMk cId="3597110018" sldId="259"/>
            <ac:spMk id="2132" creationId="{252BE222-9842-3D15-48FC-C8B0B5A9DABB}"/>
          </ac:spMkLst>
        </pc:spChg>
        <pc:spChg chg="add mod">
          <ac:chgData name="Tomotaka Kuroda" userId="6ccceea8bc0bd054" providerId="LiveId" clId="{0C7EEA8F-83E5-4131-B536-E7A911BC182F}" dt="2023-11-16T12:09:29.092" v="4578" actId="1076"/>
          <ac:spMkLst>
            <pc:docMk/>
            <pc:sldMk cId="3597110018" sldId="259"/>
            <ac:spMk id="2133" creationId="{F91F0085-A8DB-493D-90D5-4F5ABD713D73}"/>
          </ac:spMkLst>
        </pc:spChg>
        <pc:spChg chg="add mod">
          <ac:chgData name="Tomotaka Kuroda" userId="6ccceea8bc0bd054" providerId="LiveId" clId="{0C7EEA8F-83E5-4131-B536-E7A911BC182F}" dt="2023-11-16T12:17:28.725" v="4895" actId="207"/>
          <ac:spMkLst>
            <pc:docMk/>
            <pc:sldMk cId="3597110018" sldId="259"/>
            <ac:spMk id="2134" creationId="{1125A35B-DB20-CDC5-EACB-DAAA06F412AC}"/>
          </ac:spMkLst>
        </pc:spChg>
        <pc:spChg chg="add mod">
          <ac:chgData name="Tomotaka Kuroda" userId="6ccceea8bc0bd054" providerId="LiveId" clId="{0C7EEA8F-83E5-4131-B536-E7A911BC182F}" dt="2023-11-16T12:14:24.041" v="4815" actId="207"/>
          <ac:spMkLst>
            <pc:docMk/>
            <pc:sldMk cId="3597110018" sldId="259"/>
            <ac:spMk id="2135" creationId="{9D233AAE-B613-66FD-293D-12B8FBD3E67A}"/>
          </ac:spMkLst>
        </pc:spChg>
        <pc:spChg chg="add mod">
          <ac:chgData name="Tomotaka Kuroda" userId="6ccceea8bc0bd054" providerId="LiveId" clId="{0C7EEA8F-83E5-4131-B536-E7A911BC182F}" dt="2023-11-16T12:17:59.374" v="4897" actId="1076"/>
          <ac:spMkLst>
            <pc:docMk/>
            <pc:sldMk cId="3597110018" sldId="259"/>
            <ac:spMk id="2136" creationId="{8F12E5C8-F944-8D34-FDE2-6970F54167F0}"/>
          </ac:spMkLst>
        </pc:spChg>
        <pc:spChg chg="add mod">
          <ac:chgData name="Tomotaka Kuroda" userId="6ccceea8bc0bd054" providerId="LiveId" clId="{0C7EEA8F-83E5-4131-B536-E7A911BC182F}" dt="2023-11-17T07:56:56.249" v="11938" actId="1076"/>
          <ac:spMkLst>
            <pc:docMk/>
            <pc:sldMk cId="3597110018" sldId="259"/>
            <ac:spMk id="2137" creationId="{29E520D4-BA4F-2EC7-A26F-088957BE3A89}"/>
          </ac:spMkLst>
        </pc:spChg>
        <pc:spChg chg="add del mod ord">
          <ac:chgData name="Tomotaka Kuroda" userId="6ccceea8bc0bd054" providerId="LiveId" clId="{0C7EEA8F-83E5-4131-B536-E7A911BC182F}" dt="2023-11-16T12:35:08.763" v="5215"/>
          <ac:spMkLst>
            <pc:docMk/>
            <pc:sldMk cId="3597110018" sldId="259"/>
            <ac:spMk id="2152" creationId="{6EA4D0DE-DF13-3B79-5F7A-C344D946BB82}"/>
          </ac:spMkLst>
        </pc:spChg>
        <pc:grpChg chg="add del mod">
          <ac:chgData name="Tomotaka Kuroda" userId="6ccceea8bc0bd054" providerId="LiveId" clId="{0C7EEA8F-83E5-4131-B536-E7A911BC182F}" dt="2023-11-16T11:45:16.846" v="4289"/>
          <ac:grpSpMkLst>
            <pc:docMk/>
            <pc:sldMk cId="3597110018" sldId="259"/>
            <ac:grpSpMk id="62" creationId="{8407860C-4199-9B67-2280-B93435625166}"/>
          </ac:grpSpMkLst>
        </pc:grpChg>
        <pc:grpChg chg="mod">
          <ac:chgData name="Tomotaka Kuroda" userId="6ccceea8bc0bd054" providerId="LiveId" clId="{0C7EEA8F-83E5-4131-B536-E7A911BC182F}" dt="2023-11-16T11:45:15.528" v="4283"/>
          <ac:grpSpMkLst>
            <pc:docMk/>
            <pc:sldMk cId="3597110018" sldId="259"/>
            <ac:grpSpMk id="2053" creationId="{F9B2EB0C-A882-1870-FB4D-25C3D41A0B50}"/>
          </ac:grpSpMkLst>
        </pc:grpChg>
        <pc:grpChg chg="del mod">
          <ac:chgData name="Tomotaka Kuroda" userId="6ccceea8bc0bd054" providerId="LiveId" clId="{0C7EEA8F-83E5-4131-B536-E7A911BC182F}" dt="2023-11-16T12:04:40.623" v="4458"/>
          <ac:grpSpMkLst>
            <pc:docMk/>
            <pc:sldMk cId="3597110018" sldId="259"/>
            <ac:grpSpMk id="2085" creationId="{21EBE86B-5B1E-53BC-2C73-DB1CC761B27E}"/>
          </ac:grpSpMkLst>
        </pc:grpChg>
        <pc:grpChg chg="mod">
          <ac:chgData name="Tomotaka Kuroda" userId="6ccceea8bc0bd054" providerId="LiveId" clId="{0C7EEA8F-83E5-4131-B536-E7A911BC182F}" dt="2023-11-16T12:04:40.623" v="4458"/>
          <ac:grpSpMkLst>
            <pc:docMk/>
            <pc:sldMk cId="3597110018" sldId="259"/>
            <ac:grpSpMk id="2087" creationId="{CEC851E7-9C4A-45DF-2202-8FBC1DFC937B}"/>
          </ac:grpSpMkLst>
        </pc:grpChg>
        <pc:grpChg chg="mod">
          <ac:chgData name="Tomotaka Kuroda" userId="6ccceea8bc0bd054" providerId="LiveId" clId="{0C7EEA8F-83E5-4131-B536-E7A911BC182F}" dt="2023-11-16T12:19:51.944" v="4944" actId="1076"/>
          <ac:grpSpMkLst>
            <pc:docMk/>
            <pc:sldMk cId="3597110018" sldId="259"/>
            <ac:grpSpMk id="2093" creationId="{27665422-6FC5-53DB-DF81-22B6A5F8B4EF}"/>
          </ac:grpSpMkLst>
        </pc:grpChg>
        <pc:grpChg chg="del mod">
          <ac:chgData name="Tomotaka Kuroda" userId="6ccceea8bc0bd054" providerId="LiveId" clId="{0C7EEA8F-83E5-4131-B536-E7A911BC182F}" dt="2023-11-16T12:05:08.799" v="4480"/>
          <ac:grpSpMkLst>
            <pc:docMk/>
            <pc:sldMk cId="3597110018" sldId="259"/>
            <ac:grpSpMk id="2098" creationId="{B9740031-4077-00AF-2BB0-570D2CD798CA}"/>
          </ac:grpSpMkLst>
        </pc:grpChg>
        <pc:grpChg chg="del mod">
          <ac:chgData name="Tomotaka Kuroda" userId="6ccceea8bc0bd054" providerId="LiveId" clId="{0C7EEA8F-83E5-4131-B536-E7A911BC182F}" dt="2023-11-16T12:05:04.489" v="4473"/>
          <ac:grpSpMkLst>
            <pc:docMk/>
            <pc:sldMk cId="3597110018" sldId="259"/>
            <ac:grpSpMk id="2100" creationId="{F85A89A6-17E3-D23D-48CF-CAB522D32E15}"/>
          </ac:grpSpMkLst>
        </pc:grpChg>
        <pc:grpChg chg="del mod">
          <ac:chgData name="Tomotaka Kuroda" userId="6ccceea8bc0bd054" providerId="LiveId" clId="{0C7EEA8F-83E5-4131-B536-E7A911BC182F}" dt="2023-11-16T12:05:06.073" v="4476"/>
          <ac:grpSpMkLst>
            <pc:docMk/>
            <pc:sldMk cId="3597110018" sldId="259"/>
            <ac:grpSpMk id="2102" creationId="{E8F1DECE-0C24-AE19-2F11-742D0B24A1DA}"/>
          </ac:grpSpMkLst>
        </pc:grpChg>
        <pc:grpChg chg="del mod">
          <ac:chgData name="Tomotaka Kuroda" userId="6ccceea8bc0bd054" providerId="LiveId" clId="{0C7EEA8F-83E5-4131-B536-E7A911BC182F}" dt="2023-11-16T12:05:08.799" v="4480"/>
          <ac:grpSpMkLst>
            <pc:docMk/>
            <pc:sldMk cId="3597110018" sldId="259"/>
            <ac:grpSpMk id="2105" creationId="{1B5591B6-0E1C-E2CF-780A-89B6D7AF3F34}"/>
          </ac:grpSpMkLst>
        </pc:grpChg>
        <pc:grpChg chg="mod">
          <ac:chgData name="Tomotaka Kuroda" userId="6ccceea8bc0bd054" providerId="LiveId" clId="{0C7EEA8F-83E5-4131-B536-E7A911BC182F}" dt="2023-11-16T12:05:08.799" v="4480"/>
          <ac:grpSpMkLst>
            <pc:docMk/>
            <pc:sldMk cId="3597110018" sldId="259"/>
            <ac:grpSpMk id="2109" creationId="{0CBF2DF2-0B8A-B241-919B-F3994D24645D}"/>
          </ac:grpSpMkLst>
        </pc:grpChg>
        <pc:grpChg chg="del mod">
          <ac:chgData name="Tomotaka Kuroda" userId="6ccceea8bc0bd054" providerId="LiveId" clId="{0C7EEA8F-83E5-4131-B536-E7A911BC182F}" dt="2023-11-16T12:05:22.903" v="4487"/>
          <ac:grpSpMkLst>
            <pc:docMk/>
            <pc:sldMk cId="3597110018" sldId="259"/>
            <ac:grpSpMk id="2113" creationId="{66885842-B469-A766-6843-636ADD36A13B}"/>
          </ac:grpSpMkLst>
        </pc:grpChg>
        <pc:grpChg chg="mod">
          <ac:chgData name="Tomotaka Kuroda" userId="6ccceea8bc0bd054" providerId="LiveId" clId="{0C7EEA8F-83E5-4131-B536-E7A911BC182F}" dt="2023-11-16T12:05:22.903" v="4487"/>
          <ac:grpSpMkLst>
            <pc:docMk/>
            <pc:sldMk cId="3597110018" sldId="259"/>
            <ac:grpSpMk id="2116" creationId="{8FF8CA95-F31D-155F-D0E8-541E9E166210}"/>
          </ac:grpSpMkLst>
        </pc:grpChg>
        <pc:grpChg chg="del mod">
          <ac:chgData name="Tomotaka Kuroda" userId="6ccceea8bc0bd054" providerId="LiveId" clId="{0C7EEA8F-83E5-4131-B536-E7A911BC182F}" dt="2023-11-16T12:05:27.588" v="4493"/>
          <ac:grpSpMkLst>
            <pc:docMk/>
            <pc:sldMk cId="3597110018" sldId="259"/>
            <ac:grpSpMk id="2120" creationId="{A88DE39A-8F68-A0D4-450E-02227C741418}"/>
          </ac:grpSpMkLst>
        </pc:grpChg>
        <pc:grpChg chg="mod">
          <ac:chgData name="Tomotaka Kuroda" userId="6ccceea8bc0bd054" providerId="LiveId" clId="{0C7EEA8F-83E5-4131-B536-E7A911BC182F}" dt="2023-11-16T12:05:27.588" v="4493"/>
          <ac:grpSpMkLst>
            <pc:docMk/>
            <pc:sldMk cId="3597110018" sldId="259"/>
            <ac:grpSpMk id="2122" creationId="{331C288D-0ABD-AE25-EC09-965C25CB6102}"/>
          </ac:grpSpMkLst>
        </pc:grpChg>
        <pc:grpChg chg="del mod">
          <ac:chgData name="Tomotaka Kuroda" userId="6ccceea8bc0bd054" providerId="LiveId" clId="{0C7EEA8F-83E5-4131-B536-E7A911BC182F}" dt="2023-11-16T12:21:21.067" v="4963"/>
          <ac:grpSpMkLst>
            <pc:docMk/>
            <pc:sldMk cId="3597110018" sldId="259"/>
            <ac:grpSpMk id="2140" creationId="{6DE5BC29-CE4D-F24C-B189-62A14602D0D8}"/>
          </ac:grpSpMkLst>
        </pc:grpChg>
        <pc:grpChg chg="mod">
          <ac:chgData name="Tomotaka Kuroda" userId="6ccceea8bc0bd054" providerId="LiveId" clId="{0C7EEA8F-83E5-4131-B536-E7A911BC182F}" dt="2023-11-16T12:21:13.176" v="4960"/>
          <ac:grpSpMkLst>
            <pc:docMk/>
            <pc:sldMk cId="3597110018" sldId="259"/>
            <ac:grpSpMk id="2143" creationId="{4D2CC2DA-CB85-CB69-32B9-F0D338E6FCB6}"/>
          </ac:grpSpMkLst>
        </pc:grpChg>
        <pc:grpChg chg="del mod">
          <ac:chgData name="Tomotaka Kuroda" userId="6ccceea8bc0bd054" providerId="LiveId" clId="{0C7EEA8F-83E5-4131-B536-E7A911BC182F}" dt="2023-11-16T12:21:28.132" v="4965"/>
          <ac:grpSpMkLst>
            <pc:docMk/>
            <pc:sldMk cId="3597110018" sldId="259"/>
            <ac:grpSpMk id="2146" creationId="{88F4784C-866F-EA91-CE05-A1616314E2F1}"/>
          </ac:grpSpMkLst>
        </pc:grpChg>
        <pc:grpChg chg="del mod">
          <ac:chgData name="Tomotaka Kuroda" userId="6ccceea8bc0bd054" providerId="LiveId" clId="{0C7EEA8F-83E5-4131-B536-E7A911BC182F}" dt="2023-11-16T12:21:31.262" v="4968"/>
          <ac:grpSpMkLst>
            <pc:docMk/>
            <pc:sldMk cId="3597110018" sldId="259"/>
            <ac:grpSpMk id="2148" creationId="{36351BA4-F0FE-AC27-F746-9C2E7B75E74B}"/>
          </ac:grpSpMkLst>
        </pc:grpChg>
        <pc:grpChg chg="mod">
          <ac:chgData name="Tomotaka Kuroda" userId="6ccceea8bc0bd054" providerId="LiveId" clId="{0C7EEA8F-83E5-4131-B536-E7A911BC182F}" dt="2023-11-16T12:21:31.262" v="4968"/>
          <ac:grpSpMkLst>
            <pc:docMk/>
            <pc:sldMk cId="3597110018" sldId="259"/>
            <ac:grpSpMk id="2151" creationId="{862B9197-77E9-F5F8-A388-CC64BABABB3B}"/>
          </ac:grpSpMkLst>
        </pc:grpChg>
        <pc:picChg chg="add mod">
          <ac:chgData name="Tomotaka Kuroda" userId="6ccceea8bc0bd054" providerId="LiveId" clId="{0C7EEA8F-83E5-4131-B536-E7A911BC182F}" dt="2023-11-16T11:02:47.716" v="3707" actId="1076"/>
          <ac:picMkLst>
            <pc:docMk/>
            <pc:sldMk cId="3597110018" sldId="259"/>
            <ac:picMk id="8" creationId="{FAE548CF-B40B-0652-7AD5-61EF5E078BFE}"/>
          </ac:picMkLst>
        </pc:picChg>
        <pc:picChg chg="add del mod">
          <ac:chgData name="Tomotaka Kuroda" userId="6ccceea8bc0bd054" providerId="LiveId" clId="{0C7EEA8F-83E5-4131-B536-E7A911BC182F}" dt="2023-11-16T11:26:48.932" v="3976" actId="478"/>
          <ac:picMkLst>
            <pc:docMk/>
            <pc:sldMk cId="3597110018" sldId="259"/>
            <ac:picMk id="2050" creationId="{C8AAD42D-5886-B269-39CD-03C837501A11}"/>
          </ac:picMkLst>
        </pc:picChg>
        <pc:picChg chg="add del mod">
          <ac:chgData name="Tomotaka Kuroda" userId="6ccceea8bc0bd054" providerId="LiveId" clId="{0C7EEA8F-83E5-4131-B536-E7A911BC182F}" dt="2023-11-16T11:46:29.138" v="4300" actId="21"/>
          <ac:picMkLst>
            <pc:docMk/>
            <pc:sldMk cId="3597110018" sldId="259"/>
            <ac:picMk id="2058" creationId="{E1F04207-D593-8882-D6B9-7858E4BC934B}"/>
          </ac:picMkLst>
        </pc:picChg>
        <pc:picChg chg="add mod">
          <ac:chgData name="Tomotaka Kuroda" userId="6ccceea8bc0bd054" providerId="LiveId" clId="{0C7EEA8F-83E5-4131-B536-E7A911BC182F}" dt="2023-11-16T12:19:37.652" v="4943" actId="1076"/>
          <ac:picMkLst>
            <pc:docMk/>
            <pc:sldMk cId="3597110018" sldId="259"/>
            <ac:picMk id="2063" creationId="{515B6B38-4343-8632-4B68-B570004302E4}"/>
          </ac:picMkLst>
        </pc:picChg>
        <pc:picChg chg="add del mod">
          <ac:chgData name="Tomotaka Kuroda" userId="6ccceea8bc0bd054" providerId="LiveId" clId="{0C7EEA8F-83E5-4131-B536-E7A911BC182F}" dt="2023-11-16T12:01:44.615" v="4410" actId="478"/>
          <ac:picMkLst>
            <pc:docMk/>
            <pc:sldMk cId="3597110018" sldId="259"/>
            <ac:picMk id="2074" creationId="{BA141B8E-CF9B-6B80-0F46-154F66E6C3CB}"/>
          </ac:picMkLst>
        </pc:picChg>
        <pc:picChg chg="add del mod">
          <ac:chgData name="Tomotaka Kuroda" userId="6ccceea8bc0bd054" providerId="LiveId" clId="{0C7EEA8F-83E5-4131-B536-E7A911BC182F}" dt="2023-11-16T12:18:29.915" v="4906" actId="1076"/>
          <ac:picMkLst>
            <pc:docMk/>
            <pc:sldMk cId="3597110018" sldId="259"/>
            <ac:picMk id="2075" creationId="{9A28339E-F3BB-3158-AE17-F1A23073CB9C}"/>
          </ac:picMkLst>
        </pc:picChg>
        <pc:picChg chg="add mod">
          <ac:chgData name="Tomotaka Kuroda" userId="6ccceea8bc0bd054" providerId="LiveId" clId="{0C7EEA8F-83E5-4131-B536-E7A911BC182F}" dt="2023-11-16T14:40:08.820" v="5829" actId="1076"/>
          <ac:picMkLst>
            <pc:docMk/>
            <pc:sldMk cId="3597110018" sldId="259"/>
            <ac:picMk id="2153" creationId="{72010A99-BE51-1C59-BF88-4ED33DB36FA8}"/>
          </ac:picMkLst>
        </pc:picChg>
        <pc:inkChg chg="add del">
          <ac:chgData name="Tomotaka Kuroda" userId="6ccceea8bc0bd054" providerId="LiveId" clId="{0C7EEA8F-83E5-4131-B536-E7A911BC182F}" dt="2023-11-16T11:44:35.815" v="4267" actId="9405"/>
          <ac:inkMkLst>
            <pc:docMk/>
            <pc:sldMk cId="3597110018" sldId="259"/>
            <ac:inkMk id="55" creationId="{18B49C40-8E86-854C-63F8-E8C8ECA21707}"/>
          </ac:inkMkLst>
        </pc:inkChg>
        <pc:inkChg chg="add del">
          <ac:chgData name="Tomotaka Kuroda" userId="6ccceea8bc0bd054" providerId="LiveId" clId="{0C7EEA8F-83E5-4131-B536-E7A911BC182F}" dt="2023-11-16T11:44:35.115" v="4266" actId="9405"/>
          <ac:inkMkLst>
            <pc:docMk/>
            <pc:sldMk cId="3597110018" sldId="259"/>
            <ac:inkMk id="56" creationId="{A043FBB6-B50B-BA0D-884D-5B91E70B181A}"/>
          </ac:inkMkLst>
        </pc:inkChg>
        <pc:inkChg chg="add del">
          <ac:chgData name="Tomotaka Kuroda" userId="6ccceea8bc0bd054" providerId="LiveId" clId="{0C7EEA8F-83E5-4131-B536-E7A911BC182F}" dt="2023-11-16T11:44:45.165" v="4269" actId="9405"/>
          <ac:inkMkLst>
            <pc:docMk/>
            <pc:sldMk cId="3597110018" sldId="259"/>
            <ac:inkMk id="57" creationId="{C968C8F2-AA76-DCB9-CB47-1F3884C7D834}"/>
          </ac:inkMkLst>
        </pc:inkChg>
        <pc:inkChg chg="add del">
          <ac:chgData name="Tomotaka Kuroda" userId="6ccceea8bc0bd054" providerId="LiveId" clId="{0C7EEA8F-83E5-4131-B536-E7A911BC182F}" dt="2023-11-16T11:44:56.570" v="4271" actId="9405"/>
          <ac:inkMkLst>
            <pc:docMk/>
            <pc:sldMk cId="3597110018" sldId="259"/>
            <ac:inkMk id="58" creationId="{787EB136-A1E3-86CE-D3DC-22C92095DCF9}"/>
          </ac:inkMkLst>
        </pc:inkChg>
        <pc:inkChg chg="add del mod">
          <ac:chgData name="Tomotaka Kuroda" userId="6ccceea8bc0bd054" providerId="LiveId" clId="{0C7EEA8F-83E5-4131-B536-E7A911BC182F}" dt="2023-11-16T11:45:18.225" v="4291" actId="9405"/>
          <ac:inkMkLst>
            <pc:docMk/>
            <pc:sldMk cId="3597110018" sldId="259"/>
            <ac:inkMk id="59" creationId="{F455F8C3-B48F-A37E-1814-5F7AB118B970}"/>
          </ac:inkMkLst>
        </pc:inkChg>
        <pc:inkChg chg="add del mod">
          <ac:chgData name="Tomotaka Kuroda" userId="6ccceea8bc0bd054" providerId="LiveId" clId="{0C7EEA8F-83E5-4131-B536-E7A911BC182F}" dt="2023-11-16T11:45:17.226" v="4290" actId="9405"/>
          <ac:inkMkLst>
            <pc:docMk/>
            <pc:sldMk cId="3597110018" sldId="259"/>
            <ac:inkMk id="60" creationId="{027CD738-D412-2D27-8A06-88F741ECDD60}"/>
          </ac:inkMkLst>
        </pc:inkChg>
        <pc:inkChg chg="add del mod">
          <ac:chgData name="Tomotaka Kuroda" userId="6ccceea8bc0bd054" providerId="LiveId" clId="{0C7EEA8F-83E5-4131-B536-E7A911BC182F}" dt="2023-11-16T11:45:16.846" v="4289"/>
          <ac:inkMkLst>
            <pc:docMk/>
            <pc:sldMk cId="3597110018" sldId="259"/>
            <ac:inkMk id="61" creationId="{6D6D48E4-D41F-355F-D33C-81038317FD8E}"/>
          </ac:inkMkLst>
        </pc:inkChg>
        <pc:inkChg chg="add del mod">
          <ac:chgData name="Tomotaka Kuroda" userId="6ccceea8bc0bd054" providerId="LiveId" clId="{0C7EEA8F-83E5-4131-B536-E7A911BC182F}" dt="2023-11-16T11:45:16.394" v="4287" actId="9405"/>
          <ac:inkMkLst>
            <pc:docMk/>
            <pc:sldMk cId="3597110018" sldId="259"/>
            <ac:inkMk id="63" creationId="{F06EB089-5D3D-03E9-E4FD-CB58A5FBD99D}"/>
          </ac:inkMkLst>
        </pc:inkChg>
        <pc:inkChg chg="add del mod">
          <ac:chgData name="Tomotaka Kuroda" userId="6ccceea8bc0bd054" providerId="LiveId" clId="{0C7EEA8F-83E5-4131-B536-E7A911BC182F}" dt="2023-11-16T11:45:16.022" v="4286" actId="9405"/>
          <ac:inkMkLst>
            <pc:docMk/>
            <pc:sldMk cId="3597110018" sldId="259"/>
            <ac:inkMk id="2048" creationId="{A18C4117-6B36-58CD-B880-6107AA41D0F3}"/>
          </ac:inkMkLst>
        </pc:inkChg>
        <pc:inkChg chg="add del mod">
          <ac:chgData name="Tomotaka Kuroda" userId="6ccceea8bc0bd054" providerId="LiveId" clId="{0C7EEA8F-83E5-4131-B536-E7A911BC182F}" dt="2023-11-16T11:45:15.829" v="4285" actId="9405"/>
          <ac:inkMkLst>
            <pc:docMk/>
            <pc:sldMk cId="3597110018" sldId="259"/>
            <ac:inkMk id="2049" creationId="{F31119A5-568A-8C4F-A81B-6D97A85759CB}"/>
          </ac:inkMkLst>
        </pc:inkChg>
        <pc:inkChg chg="add del mod">
          <ac:chgData name="Tomotaka Kuroda" userId="6ccceea8bc0bd054" providerId="LiveId" clId="{0C7EEA8F-83E5-4131-B536-E7A911BC182F}" dt="2023-11-16T11:45:15.676" v="4284" actId="9405"/>
          <ac:inkMkLst>
            <pc:docMk/>
            <pc:sldMk cId="3597110018" sldId="259"/>
            <ac:inkMk id="2051" creationId="{8AFC191C-9E1C-655C-402B-085D7B3DB742}"/>
          </ac:inkMkLst>
        </pc:inkChg>
        <pc:inkChg chg="add del mod">
          <ac:chgData name="Tomotaka Kuroda" userId="6ccceea8bc0bd054" providerId="LiveId" clId="{0C7EEA8F-83E5-4131-B536-E7A911BC182F}" dt="2023-11-16T11:45:15.528" v="4283"/>
          <ac:inkMkLst>
            <pc:docMk/>
            <pc:sldMk cId="3597110018" sldId="259"/>
            <ac:inkMk id="2052" creationId="{E58D0F6E-3B2E-7252-7C83-591F30F9B501}"/>
          </ac:inkMkLst>
        </pc:inkChg>
        <pc:inkChg chg="add">
          <ac:chgData name="Tomotaka Kuroda" userId="6ccceea8bc0bd054" providerId="LiveId" clId="{0C7EEA8F-83E5-4131-B536-E7A911BC182F}" dt="2023-11-16T11:45:25.955" v="4292" actId="9405"/>
          <ac:inkMkLst>
            <pc:docMk/>
            <pc:sldMk cId="3597110018" sldId="259"/>
            <ac:inkMk id="2054" creationId="{835A8F74-9E18-9701-4A99-A7C413006ED5}"/>
          </ac:inkMkLst>
        </pc:inkChg>
        <pc:inkChg chg="add">
          <ac:chgData name="Tomotaka Kuroda" userId="6ccceea8bc0bd054" providerId="LiveId" clId="{0C7EEA8F-83E5-4131-B536-E7A911BC182F}" dt="2023-11-16T11:45:30.818" v="4293" actId="9405"/>
          <ac:inkMkLst>
            <pc:docMk/>
            <pc:sldMk cId="3597110018" sldId="259"/>
            <ac:inkMk id="2055" creationId="{210D6A3D-17AE-0B39-FAA7-6F54C1F8E182}"/>
          </ac:inkMkLst>
        </pc:inkChg>
        <pc:inkChg chg="add">
          <ac:chgData name="Tomotaka Kuroda" userId="6ccceea8bc0bd054" providerId="LiveId" clId="{0C7EEA8F-83E5-4131-B536-E7A911BC182F}" dt="2023-11-16T11:45:36.256" v="4294" actId="9405"/>
          <ac:inkMkLst>
            <pc:docMk/>
            <pc:sldMk cId="3597110018" sldId="259"/>
            <ac:inkMk id="2056" creationId="{4C96457B-F267-FA61-1E2F-32B26C04F06A}"/>
          </ac:inkMkLst>
        </pc:inkChg>
        <pc:inkChg chg="add">
          <ac:chgData name="Tomotaka Kuroda" userId="6ccceea8bc0bd054" providerId="LiveId" clId="{0C7EEA8F-83E5-4131-B536-E7A911BC182F}" dt="2023-11-16T11:45:39.559" v="4295" actId="9405"/>
          <ac:inkMkLst>
            <pc:docMk/>
            <pc:sldMk cId="3597110018" sldId="259"/>
            <ac:inkMk id="2057" creationId="{4925A75D-C56C-0939-993E-51EDE6962760}"/>
          </ac:inkMkLst>
        </pc:inkChg>
        <pc:inkChg chg="add">
          <ac:chgData name="Tomotaka Kuroda" userId="6ccceea8bc0bd054" providerId="LiveId" clId="{0C7EEA8F-83E5-4131-B536-E7A911BC182F}" dt="2023-11-16T12:04:12.479" v="4448" actId="9405"/>
          <ac:inkMkLst>
            <pc:docMk/>
            <pc:sldMk cId="3597110018" sldId="259"/>
            <ac:inkMk id="2079" creationId="{11B1CF41-C761-F53F-9E05-5E371DC87885}"/>
          </ac:inkMkLst>
        </pc:inkChg>
        <pc:inkChg chg="add del">
          <ac:chgData name="Tomotaka Kuroda" userId="6ccceea8bc0bd054" providerId="LiveId" clId="{0C7EEA8F-83E5-4131-B536-E7A911BC182F}" dt="2023-11-16T12:04:18.785" v="4450" actId="9405"/>
          <ac:inkMkLst>
            <pc:docMk/>
            <pc:sldMk cId="3597110018" sldId="259"/>
            <ac:inkMk id="2080" creationId="{102B8886-2B50-C6C1-180B-25126365B262}"/>
          </ac:inkMkLst>
        </pc:inkChg>
        <pc:inkChg chg="add del">
          <ac:chgData name="Tomotaka Kuroda" userId="6ccceea8bc0bd054" providerId="LiveId" clId="{0C7EEA8F-83E5-4131-B536-E7A911BC182F}" dt="2023-11-16T12:04:32.732" v="4452" actId="9405"/>
          <ac:inkMkLst>
            <pc:docMk/>
            <pc:sldMk cId="3597110018" sldId="259"/>
            <ac:inkMk id="2081" creationId="{C2D86616-4E4F-2951-06F7-169E0FF32F4E}"/>
          </ac:inkMkLst>
        </pc:inkChg>
        <pc:inkChg chg="add">
          <ac:chgData name="Tomotaka Kuroda" userId="6ccceea8bc0bd054" providerId="LiveId" clId="{0C7EEA8F-83E5-4131-B536-E7A911BC182F}" dt="2023-11-16T12:04:36.762" v="4453" actId="9405"/>
          <ac:inkMkLst>
            <pc:docMk/>
            <pc:sldMk cId="3597110018" sldId="259"/>
            <ac:inkMk id="2082" creationId="{2837B851-5E40-8084-6F26-5FEC217D65C7}"/>
          </ac:inkMkLst>
        </pc:inkChg>
        <pc:inkChg chg="add mod">
          <ac:chgData name="Tomotaka Kuroda" userId="6ccceea8bc0bd054" providerId="LiveId" clId="{0C7EEA8F-83E5-4131-B536-E7A911BC182F}" dt="2023-11-16T12:04:40.623" v="4458"/>
          <ac:inkMkLst>
            <pc:docMk/>
            <pc:sldMk cId="3597110018" sldId="259"/>
            <ac:inkMk id="2083" creationId="{6EBB8F55-D4B2-855D-2FF5-466F760297C7}"/>
          </ac:inkMkLst>
        </pc:inkChg>
        <pc:inkChg chg="add mod">
          <ac:chgData name="Tomotaka Kuroda" userId="6ccceea8bc0bd054" providerId="LiveId" clId="{0C7EEA8F-83E5-4131-B536-E7A911BC182F}" dt="2023-11-16T12:04:40.623" v="4458"/>
          <ac:inkMkLst>
            <pc:docMk/>
            <pc:sldMk cId="3597110018" sldId="259"/>
            <ac:inkMk id="2084" creationId="{9CAB6A75-1F71-C7BC-2F17-A5B52EBB97B6}"/>
          </ac:inkMkLst>
        </pc:inkChg>
        <pc:inkChg chg="add mod">
          <ac:chgData name="Tomotaka Kuroda" userId="6ccceea8bc0bd054" providerId="LiveId" clId="{0C7EEA8F-83E5-4131-B536-E7A911BC182F}" dt="2023-11-16T12:04:40.623" v="4458"/>
          <ac:inkMkLst>
            <pc:docMk/>
            <pc:sldMk cId="3597110018" sldId="259"/>
            <ac:inkMk id="2086" creationId="{3A5B47CC-49E4-0D63-6906-86434D6B714B}"/>
          </ac:inkMkLst>
        </pc:inkChg>
        <pc:inkChg chg="add">
          <ac:chgData name="Tomotaka Kuroda" userId="6ccceea8bc0bd054" providerId="LiveId" clId="{0C7EEA8F-83E5-4131-B536-E7A911BC182F}" dt="2023-11-16T12:04:41.528" v="4459" actId="9405"/>
          <ac:inkMkLst>
            <pc:docMk/>
            <pc:sldMk cId="3597110018" sldId="259"/>
            <ac:inkMk id="2088" creationId="{5F03CC19-6CF9-20E8-4A99-1AD75ED58DDF}"/>
          </ac:inkMkLst>
        </pc:inkChg>
        <pc:inkChg chg="add mod">
          <ac:chgData name="Tomotaka Kuroda" userId="6ccceea8bc0bd054" providerId="LiveId" clId="{0C7EEA8F-83E5-4131-B536-E7A911BC182F}" dt="2023-11-16T12:04:47.746" v="4464"/>
          <ac:inkMkLst>
            <pc:docMk/>
            <pc:sldMk cId="3597110018" sldId="259"/>
            <ac:inkMk id="2089" creationId="{C3A0824D-8923-B957-E5A3-BA1013E86243}"/>
          </ac:inkMkLst>
        </pc:inkChg>
        <pc:inkChg chg="add mod">
          <ac:chgData name="Tomotaka Kuroda" userId="6ccceea8bc0bd054" providerId="LiveId" clId="{0C7EEA8F-83E5-4131-B536-E7A911BC182F}" dt="2023-11-16T12:04:47.746" v="4464"/>
          <ac:inkMkLst>
            <pc:docMk/>
            <pc:sldMk cId="3597110018" sldId="259"/>
            <ac:inkMk id="2090" creationId="{971B6196-3A0C-3B32-2986-750C59AB62DA}"/>
          </ac:inkMkLst>
        </pc:inkChg>
        <pc:inkChg chg="add mod">
          <ac:chgData name="Tomotaka Kuroda" userId="6ccceea8bc0bd054" providerId="LiveId" clId="{0C7EEA8F-83E5-4131-B536-E7A911BC182F}" dt="2023-11-16T12:04:47.746" v="4464"/>
          <ac:inkMkLst>
            <pc:docMk/>
            <pc:sldMk cId="3597110018" sldId="259"/>
            <ac:inkMk id="2091" creationId="{F3E3E411-A484-A4A0-5BA4-DB779E19E3BB}"/>
          </ac:inkMkLst>
        </pc:inkChg>
        <pc:inkChg chg="add mod">
          <ac:chgData name="Tomotaka Kuroda" userId="6ccceea8bc0bd054" providerId="LiveId" clId="{0C7EEA8F-83E5-4131-B536-E7A911BC182F}" dt="2023-11-16T12:04:47.746" v="4464"/>
          <ac:inkMkLst>
            <pc:docMk/>
            <pc:sldMk cId="3597110018" sldId="259"/>
            <ac:inkMk id="2092" creationId="{7CA8EE0A-2C14-E61D-177E-4DE9D3DC2CAF}"/>
          </ac:inkMkLst>
        </pc:inkChg>
        <pc:inkChg chg="add mod">
          <ac:chgData name="Tomotaka Kuroda" userId="6ccceea8bc0bd054" providerId="LiveId" clId="{0C7EEA8F-83E5-4131-B536-E7A911BC182F}" dt="2023-11-16T12:05:08.799" v="4480"/>
          <ac:inkMkLst>
            <pc:docMk/>
            <pc:sldMk cId="3597110018" sldId="259"/>
            <ac:inkMk id="2094" creationId="{626D8C35-A0D1-21C6-2F49-AFE28AD41F84}"/>
          </ac:inkMkLst>
        </pc:inkChg>
        <pc:inkChg chg="add mod">
          <ac:chgData name="Tomotaka Kuroda" userId="6ccceea8bc0bd054" providerId="LiveId" clId="{0C7EEA8F-83E5-4131-B536-E7A911BC182F}" dt="2023-11-16T12:05:08.799" v="4480"/>
          <ac:inkMkLst>
            <pc:docMk/>
            <pc:sldMk cId="3597110018" sldId="259"/>
            <ac:inkMk id="2095" creationId="{229D8D56-460F-7DCE-B3E0-3050915C9850}"/>
          </ac:inkMkLst>
        </pc:inkChg>
        <pc:inkChg chg="add mod">
          <ac:chgData name="Tomotaka Kuroda" userId="6ccceea8bc0bd054" providerId="LiveId" clId="{0C7EEA8F-83E5-4131-B536-E7A911BC182F}" dt="2023-11-16T12:05:08.799" v="4480"/>
          <ac:inkMkLst>
            <pc:docMk/>
            <pc:sldMk cId="3597110018" sldId="259"/>
            <ac:inkMk id="2096" creationId="{3B1A2852-BDA7-B24D-EF0C-D5B327AFAEF1}"/>
          </ac:inkMkLst>
        </pc:inkChg>
        <pc:inkChg chg="add mod">
          <ac:chgData name="Tomotaka Kuroda" userId="6ccceea8bc0bd054" providerId="LiveId" clId="{0C7EEA8F-83E5-4131-B536-E7A911BC182F}" dt="2023-11-16T12:05:08.799" v="4480"/>
          <ac:inkMkLst>
            <pc:docMk/>
            <pc:sldMk cId="3597110018" sldId="259"/>
            <ac:inkMk id="2097" creationId="{AC900193-B176-8F43-E5F5-8A3DDE51F1B3}"/>
          </ac:inkMkLst>
        </pc:inkChg>
        <pc:inkChg chg="add mod">
          <ac:chgData name="Tomotaka Kuroda" userId="6ccceea8bc0bd054" providerId="LiveId" clId="{0C7EEA8F-83E5-4131-B536-E7A911BC182F}" dt="2023-11-16T12:05:08.799" v="4480"/>
          <ac:inkMkLst>
            <pc:docMk/>
            <pc:sldMk cId="3597110018" sldId="259"/>
            <ac:inkMk id="2099" creationId="{3635519A-44E8-3C16-03EF-B252371297D6}"/>
          </ac:inkMkLst>
        </pc:inkChg>
        <pc:inkChg chg="add mod">
          <ac:chgData name="Tomotaka Kuroda" userId="6ccceea8bc0bd054" providerId="LiveId" clId="{0C7EEA8F-83E5-4131-B536-E7A911BC182F}" dt="2023-11-16T12:05:08.799" v="4480"/>
          <ac:inkMkLst>
            <pc:docMk/>
            <pc:sldMk cId="3597110018" sldId="259"/>
            <ac:inkMk id="2101" creationId="{527CF060-B47E-695F-974A-59BED88FC162}"/>
          </ac:inkMkLst>
        </pc:inkChg>
        <pc:inkChg chg="add mod">
          <ac:chgData name="Tomotaka Kuroda" userId="6ccceea8bc0bd054" providerId="LiveId" clId="{0C7EEA8F-83E5-4131-B536-E7A911BC182F}" dt="2023-11-16T12:05:08.799" v="4480"/>
          <ac:inkMkLst>
            <pc:docMk/>
            <pc:sldMk cId="3597110018" sldId="259"/>
            <ac:inkMk id="2103" creationId="{5D77EA8F-48C9-BF2B-18AA-7C8CFD8D5D4A}"/>
          </ac:inkMkLst>
        </pc:inkChg>
        <pc:inkChg chg="add mod">
          <ac:chgData name="Tomotaka Kuroda" userId="6ccceea8bc0bd054" providerId="LiveId" clId="{0C7EEA8F-83E5-4131-B536-E7A911BC182F}" dt="2023-11-16T12:05:08.799" v="4480"/>
          <ac:inkMkLst>
            <pc:docMk/>
            <pc:sldMk cId="3597110018" sldId="259"/>
            <ac:inkMk id="2104" creationId="{B3DAD56F-A047-AB87-85DC-7AB2FFECEDE6}"/>
          </ac:inkMkLst>
        </pc:inkChg>
        <pc:inkChg chg="add mod">
          <ac:chgData name="Tomotaka Kuroda" userId="6ccceea8bc0bd054" providerId="LiveId" clId="{0C7EEA8F-83E5-4131-B536-E7A911BC182F}" dt="2023-11-16T12:05:08.799" v="4480"/>
          <ac:inkMkLst>
            <pc:docMk/>
            <pc:sldMk cId="3597110018" sldId="259"/>
            <ac:inkMk id="2106" creationId="{21EB7E46-CF81-D957-F0ED-045A527798DA}"/>
          </ac:inkMkLst>
        </pc:inkChg>
        <pc:inkChg chg="add mod">
          <ac:chgData name="Tomotaka Kuroda" userId="6ccceea8bc0bd054" providerId="LiveId" clId="{0C7EEA8F-83E5-4131-B536-E7A911BC182F}" dt="2023-11-16T12:05:08.799" v="4480"/>
          <ac:inkMkLst>
            <pc:docMk/>
            <pc:sldMk cId="3597110018" sldId="259"/>
            <ac:inkMk id="2107" creationId="{C21BD309-F317-A5EA-BCE9-AB7FDCB35DC4}"/>
          </ac:inkMkLst>
        </pc:inkChg>
        <pc:inkChg chg="add mod">
          <ac:chgData name="Tomotaka Kuroda" userId="6ccceea8bc0bd054" providerId="LiveId" clId="{0C7EEA8F-83E5-4131-B536-E7A911BC182F}" dt="2023-11-16T12:05:08.799" v="4480"/>
          <ac:inkMkLst>
            <pc:docMk/>
            <pc:sldMk cId="3597110018" sldId="259"/>
            <ac:inkMk id="2108" creationId="{089B962B-1034-ECAE-FEE6-8FD80746200D}"/>
          </ac:inkMkLst>
        </pc:inkChg>
        <pc:inkChg chg="add">
          <ac:chgData name="Tomotaka Kuroda" userId="6ccceea8bc0bd054" providerId="LiveId" clId="{0C7EEA8F-83E5-4131-B536-E7A911BC182F}" dt="2023-11-16T12:05:13.530" v="4481" actId="9405"/>
          <ac:inkMkLst>
            <pc:docMk/>
            <pc:sldMk cId="3597110018" sldId="259"/>
            <ac:inkMk id="2110" creationId="{4FB76E8F-1DED-2E3F-0243-067D79394056}"/>
          </ac:inkMkLst>
        </pc:inkChg>
        <pc:inkChg chg="add mod">
          <ac:chgData name="Tomotaka Kuroda" userId="6ccceea8bc0bd054" providerId="LiveId" clId="{0C7EEA8F-83E5-4131-B536-E7A911BC182F}" dt="2023-11-16T12:05:22.903" v="4487"/>
          <ac:inkMkLst>
            <pc:docMk/>
            <pc:sldMk cId="3597110018" sldId="259"/>
            <ac:inkMk id="2111" creationId="{8C28F194-7E4F-928A-61A1-9555755B4AE0}"/>
          </ac:inkMkLst>
        </pc:inkChg>
        <pc:inkChg chg="add mod">
          <ac:chgData name="Tomotaka Kuroda" userId="6ccceea8bc0bd054" providerId="LiveId" clId="{0C7EEA8F-83E5-4131-B536-E7A911BC182F}" dt="2023-11-16T12:05:22.903" v="4487"/>
          <ac:inkMkLst>
            <pc:docMk/>
            <pc:sldMk cId="3597110018" sldId="259"/>
            <ac:inkMk id="2112" creationId="{7E408C23-05DC-7E20-F82E-080EE3946851}"/>
          </ac:inkMkLst>
        </pc:inkChg>
        <pc:inkChg chg="add mod">
          <ac:chgData name="Tomotaka Kuroda" userId="6ccceea8bc0bd054" providerId="LiveId" clId="{0C7EEA8F-83E5-4131-B536-E7A911BC182F}" dt="2023-11-16T12:05:22.903" v="4487"/>
          <ac:inkMkLst>
            <pc:docMk/>
            <pc:sldMk cId="3597110018" sldId="259"/>
            <ac:inkMk id="2114" creationId="{2E415D86-1CE1-6A60-1D4C-DF47DB760E53}"/>
          </ac:inkMkLst>
        </pc:inkChg>
        <pc:inkChg chg="add mod">
          <ac:chgData name="Tomotaka Kuroda" userId="6ccceea8bc0bd054" providerId="LiveId" clId="{0C7EEA8F-83E5-4131-B536-E7A911BC182F}" dt="2023-11-16T12:05:22.903" v="4487"/>
          <ac:inkMkLst>
            <pc:docMk/>
            <pc:sldMk cId="3597110018" sldId="259"/>
            <ac:inkMk id="2115" creationId="{6B354C05-1C7C-4A25-3711-A9E65F31FF1D}"/>
          </ac:inkMkLst>
        </pc:inkChg>
        <pc:inkChg chg="add mod">
          <ac:chgData name="Tomotaka Kuroda" userId="6ccceea8bc0bd054" providerId="LiveId" clId="{0C7EEA8F-83E5-4131-B536-E7A911BC182F}" dt="2023-11-16T12:05:27.588" v="4493"/>
          <ac:inkMkLst>
            <pc:docMk/>
            <pc:sldMk cId="3597110018" sldId="259"/>
            <ac:inkMk id="2117" creationId="{260771A9-5608-A71A-6067-B3FFC56955B9}"/>
          </ac:inkMkLst>
        </pc:inkChg>
        <pc:inkChg chg="add mod">
          <ac:chgData name="Tomotaka Kuroda" userId="6ccceea8bc0bd054" providerId="LiveId" clId="{0C7EEA8F-83E5-4131-B536-E7A911BC182F}" dt="2023-11-16T12:05:27.588" v="4493"/>
          <ac:inkMkLst>
            <pc:docMk/>
            <pc:sldMk cId="3597110018" sldId="259"/>
            <ac:inkMk id="2118" creationId="{80874954-1646-E20E-C3C3-062C0732B950}"/>
          </ac:inkMkLst>
        </pc:inkChg>
        <pc:inkChg chg="add mod">
          <ac:chgData name="Tomotaka Kuroda" userId="6ccceea8bc0bd054" providerId="LiveId" clId="{0C7EEA8F-83E5-4131-B536-E7A911BC182F}" dt="2023-11-16T12:05:27.588" v="4493"/>
          <ac:inkMkLst>
            <pc:docMk/>
            <pc:sldMk cId="3597110018" sldId="259"/>
            <ac:inkMk id="2119" creationId="{2D16D70D-3D7A-B685-141D-B931B315E3EF}"/>
          </ac:inkMkLst>
        </pc:inkChg>
        <pc:inkChg chg="add mod">
          <ac:chgData name="Tomotaka Kuroda" userId="6ccceea8bc0bd054" providerId="LiveId" clId="{0C7EEA8F-83E5-4131-B536-E7A911BC182F}" dt="2023-11-16T12:05:27.588" v="4493"/>
          <ac:inkMkLst>
            <pc:docMk/>
            <pc:sldMk cId="3597110018" sldId="259"/>
            <ac:inkMk id="2121" creationId="{586F0B43-27C2-F9C8-24DD-D38580CF0AE3}"/>
          </ac:inkMkLst>
        </pc:inkChg>
        <pc:inkChg chg="add mod">
          <ac:chgData name="Tomotaka Kuroda" userId="6ccceea8bc0bd054" providerId="LiveId" clId="{0C7EEA8F-83E5-4131-B536-E7A911BC182F}" dt="2023-11-16T12:21:31.262" v="4968"/>
          <ac:inkMkLst>
            <pc:docMk/>
            <pc:sldMk cId="3597110018" sldId="259"/>
            <ac:inkMk id="2138" creationId="{36184013-61D8-C038-8179-137164D548C1}"/>
          </ac:inkMkLst>
        </pc:inkChg>
        <pc:inkChg chg="add mod">
          <ac:chgData name="Tomotaka Kuroda" userId="6ccceea8bc0bd054" providerId="LiveId" clId="{0C7EEA8F-83E5-4131-B536-E7A911BC182F}" dt="2023-11-16T12:21:31.262" v="4968"/>
          <ac:inkMkLst>
            <pc:docMk/>
            <pc:sldMk cId="3597110018" sldId="259"/>
            <ac:inkMk id="2139" creationId="{012F4CA5-FBD7-42C6-136E-39B820ECC328}"/>
          </ac:inkMkLst>
        </pc:inkChg>
        <pc:inkChg chg="add mod">
          <ac:chgData name="Tomotaka Kuroda" userId="6ccceea8bc0bd054" providerId="LiveId" clId="{0C7EEA8F-83E5-4131-B536-E7A911BC182F}" dt="2023-11-16T12:21:13.176" v="4960"/>
          <ac:inkMkLst>
            <pc:docMk/>
            <pc:sldMk cId="3597110018" sldId="259"/>
            <ac:inkMk id="2141" creationId="{AE9DD43F-BB85-5462-B22A-2AD140EC6E5F}"/>
          </ac:inkMkLst>
        </pc:inkChg>
        <pc:inkChg chg="add del mod">
          <ac:chgData name="Tomotaka Kuroda" userId="6ccceea8bc0bd054" providerId="LiveId" clId="{0C7EEA8F-83E5-4131-B536-E7A911BC182F}" dt="2023-11-16T12:21:13.176" v="4960"/>
          <ac:inkMkLst>
            <pc:docMk/>
            <pc:sldMk cId="3597110018" sldId="259"/>
            <ac:inkMk id="2142" creationId="{6238F4F4-567C-978D-DDD2-12381884A70E}"/>
          </ac:inkMkLst>
        </pc:inkChg>
        <pc:inkChg chg="add">
          <ac:chgData name="Tomotaka Kuroda" userId="6ccceea8bc0bd054" providerId="LiveId" clId="{0C7EEA8F-83E5-4131-B536-E7A911BC182F}" dt="2023-11-16T12:21:16.759" v="4961" actId="9405"/>
          <ac:inkMkLst>
            <pc:docMk/>
            <pc:sldMk cId="3597110018" sldId="259"/>
            <ac:inkMk id="2144" creationId="{840F3A05-2F0A-FE8A-F7D1-0A5D5098ADD5}"/>
          </ac:inkMkLst>
        </pc:inkChg>
        <pc:inkChg chg="add mod">
          <ac:chgData name="Tomotaka Kuroda" userId="6ccceea8bc0bd054" providerId="LiveId" clId="{0C7EEA8F-83E5-4131-B536-E7A911BC182F}" dt="2023-11-16T12:21:28.132" v="4965"/>
          <ac:inkMkLst>
            <pc:docMk/>
            <pc:sldMk cId="3597110018" sldId="259"/>
            <ac:inkMk id="2145" creationId="{EBF9ADA7-762B-A949-E736-35DA2325EF55}"/>
          </ac:inkMkLst>
        </pc:inkChg>
        <pc:inkChg chg="add mod">
          <ac:chgData name="Tomotaka Kuroda" userId="6ccceea8bc0bd054" providerId="LiveId" clId="{0C7EEA8F-83E5-4131-B536-E7A911BC182F}" dt="2023-11-16T12:21:31.262" v="4968"/>
          <ac:inkMkLst>
            <pc:docMk/>
            <pc:sldMk cId="3597110018" sldId="259"/>
            <ac:inkMk id="2147" creationId="{7CADE09C-C2A7-D2BE-CE0F-77B5CAB414B5}"/>
          </ac:inkMkLst>
        </pc:inkChg>
        <pc:inkChg chg="add mod">
          <ac:chgData name="Tomotaka Kuroda" userId="6ccceea8bc0bd054" providerId="LiveId" clId="{0C7EEA8F-83E5-4131-B536-E7A911BC182F}" dt="2023-11-16T12:21:31.262" v="4968"/>
          <ac:inkMkLst>
            <pc:docMk/>
            <pc:sldMk cId="3597110018" sldId="259"/>
            <ac:inkMk id="2149" creationId="{03F2F6D6-911E-7691-821E-463CD9C18638}"/>
          </ac:inkMkLst>
        </pc:inkChg>
        <pc:inkChg chg="add mod">
          <ac:chgData name="Tomotaka Kuroda" userId="6ccceea8bc0bd054" providerId="LiveId" clId="{0C7EEA8F-83E5-4131-B536-E7A911BC182F}" dt="2023-11-16T12:21:31.262" v="4968"/>
          <ac:inkMkLst>
            <pc:docMk/>
            <pc:sldMk cId="3597110018" sldId="259"/>
            <ac:inkMk id="2150" creationId="{3E9BD40E-72BC-71FF-224F-3F621FD5585E}"/>
          </ac:inkMkLst>
        </pc:inkChg>
        <pc:cxnChg chg="add del mod">
          <ac:chgData name="Tomotaka Kuroda" userId="6ccceea8bc0bd054" providerId="LiveId" clId="{0C7EEA8F-83E5-4131-B536-E7A911BC182F}" dt="2023-11-16T11:07:31.540" v="3760" actId="11529"/>
          <ac:cxnSpMkLst>
            <pc:docMk/>
            <pc:sldMk cId="3597110018" sldId="259"/>
            <ac:cxnSpMk id="14" creationId="{151F99C4-AD61-43A1-F1B8-3C8BFA487EA2}"/>
          </ac:cxnSpMkLst>
        </pc:cxnChg>
        <pc:cxnChg chg="add del mod">
          <ac:chgData name="Tomotaka Kuroda" userId="6ccceea8bc0bd054" providerId="LiveId" clId="{0C7EEA8F-83E5-4131-B536-E7A911BC182F}" dt="2023-11-16T11:07:49.529" v="3762" actId="11529"/>
          <ac:cxnSpMkLst>
            <pc:docMk/>
            <pc:sldMk cId="3597110018" sldId="259"/>
            <ac:cxnSpMk id="16" creationId="{7BD8FFFC-D357-69E8-9873-F4BBAE7E0C30}"/>
          </ac:cxnSpMkLst>
        </pc:cxnChg>
        <pc:cxnChg chg="add del mod">
          <ac:chgData name="Tomotaka Kuroda" userId="6ccceea8bc0bd054" providerId="LiveId" clId="{0C7EEA8F-83E5-4131-B536-E7A911BC182F}" dt="2023-11-16T11:10:14.719" v="3770" actId="11529"/>
          <ac:cxnSpMkLst>
            <pc:docMk/>
            <pc:sldMk cId="3597110018" sldId="259"/>
            <ac:cxnSpMk id="20" creationId="{2C10DECC-B56C-F06A-6790-8EA3C4C35DFD}"/>
          </ac:cxnSpMkLst>
        </pc:cxnChg>
        <pc:cxnChg chg="add del mod">
          <ac:chgData name="Tomotaka Kuroda" userId="6ccceea8bc0bd054" providerId="LiveId" clId="{0C7EEA8F-83E5-4131-B536-E7A911BC182F}" dt="2023-11-16T11:10:49.600" v="3778" actId="11529"/>
          <ac:cxnSpMkLst>
            <pc:docMk/>
            <pc:sldMk cId="3597110018" sldId="259"/>
            <ac:cxnSpMk id="22" creationId="{5C368FE2-4F8D-1247-7E28-4E52E207539D}"/>
          </ac:cxnSpMkLst>
        </pc:cxnChg>
        <pc:cxnChg chg="add del">
          <ac:chgData name="Tomotaka Kuroda" userId="6ccceea8bc0bd054" providerId="LiveId" clId="{0C7EEA8F-83E5-4131-B536-E7A911BC182F}" dt="2023-11-16T11:27:05.377" v="3978" actId="11529"/>
          <ac:cxnSpMkLst>
            <pc:docMk/>
            <pc:sldMk cId="3597110018" sldId="259"/>
            <ac:cxnSpMk id="38" creationId="{6440F0A5-BEAD-8332-DB43-FAA7E119A1CF}"/>
          </ac:cxnSpMkLst>
        </pc:cxnChg>
        <pc:cxnChg chg="add mod">
          <ac:chgData name="Tomotaka Kuroda" userId="6ccceea8bc0bd054" providerId="LiveId" clId="{0C7EEA8F-83E5-4131-B536-E7A911BC182F}" dt="2023-11-16T11:27:55.505" v="3990" actId="1076"/>
          <ac:cxnSpMkLst>
            <pc:docMk/>
            <pc:sldMk cId="3597110018" sldId="259"/>
            <ac:cxnSpMk id="40" creationId="{8A347ED0-77B1-D0DA-DD61-0233C11A0FD4}"/>
          </ac:cxnSpMkLst>
        </pc:cxnChg>
        <pc:cxnChg chg="add mod">
          <ac:chgData name="Tomotaka Kuroda" userId="6ccceea8bc0bd054" providerId="LiveId" clId="{0C7EEA8F-83E5-4131-B536-E7A911BC182F}" dt="2023-11-16T11:28:06.943" v="3993" actId="14100"/>
          <ac:cxnSpMkLst>
            <pc:docMk/>
            <pc:sldMk cId="3597110018" sldId="259"/>
            <ac:cxnSpMk id="41" creationId="{A88EFF3B-ED5A-8363-657E-25167109C402}"/>
          </ac:cxnSpMkLst>
        </pc:cxnChg>
      </pc:sldChg>
      <pc:sldChg chg="addSp delSp modSp new mod">
        <pc:chgData name="Tomotaka Kuroda" userId="6ccceea8bc0bd054" providerId="LiveId" clId="{0C7EEA8F-83E5-4131-B536-E7A911BC182F}" dt="2023-11-22T06:16:26.098" v="12490" actId="20577"/>
        <pc:sldMkLst>
          <pc:docMk/>
          <pc:sldMk cId="2450798825" sldId="260"/>
        </pc:sldMkLst>
        <pc:spChg chg="mod">
          <ac:chgData name="Tomotaka Kuroda" userId="6ccceea8bc0bd054" providerId="LiveId" clId="{0C7EEA8F-83E5-4131-B536-E7A911BC182F}" dt="2023-11-16T14:38:16.047" v="5814" actId="255"/>
          <ac:spMkLst>
            <pc:docMk/>
            <pc:sldMk cId="2450798825" sldId="260"/>
            <ac:spMk id="2" creationId="{413AC64F-5AE9-61C9-0049-B05F43EF326B}"/>
          </ac:spMkLst>
        </pc:spChg>
        <pc:spChg chg="mod">
          <ac:chgData name="Tomotaka Kuroda" userId="6ccceea8bc0bd054" providerId="LiveId" clId="{0C7EEA8F-83E5-4131-B536-E7A911BC182F}" dt="2023-11-16T16:26:32.629" v="7241" actId="1076"/>
          <ac:spMkLst>
            <pc:docMk/>
            <pc:sldMk cId="2450798825" sldId="260"/>
            <ac:spMk id="3" creationId="{208FDA4F-0B5C-F976-4E91-20A800D52610}"/>
          </ac:spMkLst>
        </pc:spChg>
        <pc:spChg chg="add mod">
          <ac:chgData name="Tomotaka Kuroda" userId="6ccceea8bc0bd054" providerId="LiveId" clId="{0C7EEA8F-83E5-4131-B536-E7A911BC182F}" dt="2023-11-17T05:41:52.087" v="10824" actId="207"/>
          <ac:spMkLst>
            <pc:docMk/>
            <pc:sldMk cId="2450798825" sldId="260"/>
            <ac:spMk id="5" creationId="{3D909623-9208-83C5-9D52-CE691449BD02}"/>
          </ac:spMkLst>
        </pc:spChg>
        <pc:spChg chg="add del mod">
          <ac:chgData name="Tomotaka Kuroda" userId="6ccceea8bc0bd054" providerId="LiveId" clId="{0C7EEA8F-83E5-4131-B536-E7A911BC182F}" dt="2023-11-16T16:15:32.227" v="6795" actId="478"/>
          <ac:spMkLst>
            <pc:docMk/>
            <pc:sldMk cId="2450798825" sldId="260"/>
            <ac:spMk id="7" creationId="{1379F804-344A-3403-4D77-32A6D79B35CB}"/>
          </ac:spMkLst>
        </pc:spChg>
        <pc:spChg chg="add mod">
          <ac:chgData name="Tomotaka Kuroda" userId="6ccceea8bc0bd054" providerId="LiveId" clId="{0C7EEA8F-83E5-4131-B536-E7A911BC182F}" dt="2023-11-17T06:04:28.261" v="11123" actId="12"/>
          <ac:spMkLst>
            <pc:docMk/>
            <pc:sldMk cId="2450798825" sldId="260"/>
            <ac:spMk id="8" creationId="{06775CB5-BDF4-C0A3-938F-7CCAC4D1FE29}"/>
          </ac:spMkLst>
        </pc:spChg>
        <pc:spChg chg="add mod">
          <ac:chgData name="Tomotaka Kuroda" userId="6ccceea8bc0bd054" providerId="LiveId" clId="{0C7EEA8F-83E5-4131-B536-E7A911BC182F}" dt="2023-11-22T06:16:26.098" v="12490" actId="20577"/>
          <ac:spMkLst>
            <pc:docMk/>
            <pc:sldMk cId="2450798825" sldId="260"/>
            <ac:spMk id="9" creationId="{B7C42187-8B3B-3B0C-333F-FEEF0093FD7B}"/>
          </ac:spMkLst>
        </pc:spChg>
        <pc:spChg chg="add mod">
          <ac:chgData name="Tomotaka Kuroda" userId="6ccceea8bc0bd054" providerId="LiveId" clId="{0C7EEA8F-83E5-4131-B536-E7A911BC182F}" dt="2023-11-17T05:50:09.811" v="10903" actId="207"/>
          <ac:spMkLst>
            <pc:docMk/>
            <pc:sldMk cId="2450798825" sldId="260"/>
            <ac:spMk id="10" creationId="{10B3ED1F-6B0D-7DBE-21E3-9AB015184788}"/>
          </ac:spMkLst>
        </pc:spChg>
        <pc:spChg chg="add del">
          <ac:chgData name="Tomotaka Kuroda" userId="6ccceea8bc0bd054" providerId="LiveId" clId="{0C7EEA8F-83E5-4131-B536-E7A911BC182F}" dt="2023-11-16T16:26:01.171" v="7233" actId="22"/>
          <ac:spMkLst>
            <pc:docMk/>
            <pc:sldMk cId="2450798825" sldId="260"/>
            <ac:spMk id="12" creationId="{064D4861-1C22-CECA-CCC6-820326642D2A}"/>
          </ac:spMkLst>
        </pc:spChg>
        <pc:spChg chg="add mod ord">
          <ac:chgData name="Tomotaka Kuroda" userId="6ccceea8bc0bd054" providerId="LiveId" clId="{0C7EEA8F-83E5-4131-B536-E7A911BC182F}" dt="2023-11-16T17:03:48.410" v="8242" actId="1076"/>
          <ac:spMkLst>
            <pc:docMk/>
            <pc:sldMk cId="2450798825" sldId="260"/>
            <ac:spMk id="13" creationId="{4683E7A4-B4C5-4529-8EA6-5A5535AE417F}"/>
          </ac:spMkLst>
        </pc:spChg>
        <pc:spChg chg="add mod">
          <ac:chgData name="Tomotaka Kuroda" userId="6ccceea8bc0bd054" providerId="LiveId" clId="{0C7EEA8F-83E5-4131-B536-E7A911BC182F}" dt="2023-11-17T05:41:33.582" v="10822" actId="207"/>
          <ac:spMkLst>
            <pc:docMk/>
            <pc:sldMk cId="2450798825" sldId="260"/>
            <ac:spMk id="14" creationId="{58BE8A4E-9097-A971-B776-DD776C9CF4F3}"/>
          </ac:spMkLst>
        </pc:spChg>
        <pc:picChg chg="add mod">
          <ac:chgData name="Tomotaka Kuroda" userId="6ccceea8bc0bd054" providerId="LiveId" clId="{0C7EEA8F-83E5-4131-B536-E7A911BC182F}" dt="2023-11-16T17:03:35.373" v="8241" actId="1076"/>
          <ac:picMkLst>
            <pc:docMk/>
            <pc:sldMk cId="2450798825" sldId="260"/>
            <ac:picMk id="5122" creationId="{F9B50306-D695-7E70-9DBE-9826460A7274}"/>
          </ac:picMkLst>
        </pc:picChg>
        <pc:picChg chg="add mod">
          <ac:chgData name="Tomotaka Kuroda" userId="6ccceea8bc0bd054" providerId="LiveId" clId="{0C7EEA8F-83E5-4131-B536-E7A911BC182F}" dt="2023-11-16T17:03:52.229" v="8244" actId="1076"/>
          <ac:picMkLst>
            <pc:docMk/>
            <pc:sldMk cId="2450798825" sldId="260"/>
            <ac:picMk id="5124" creationId="{893EB2AB-5BB1-846D-0216-34976320C0F0}"/>
          </ac:picMkLst>
        </pc:picChg>
      </pc:sldChg>
      <pc:sldChg chg="addSp delSp modSp new mod ord">
        <pc:chgData name="Tomotaka Kuroda" userId="6ccceea8bc0bd054" providerId="LiveId" clId="{0C7EEA8F-83E5-4131-B536-E7A911BC182F}" dt="2023-11-23T00:27:59.762" v="12604" actId="20577"/>
        <pc:sldMkLst>
          <pc:docMk/>
          <pc:sldMk cId="1129605528" sldId="261"/>
        </pc:sldMkLst>
        <pc:spChg chg="mod">
          <ac:chgData name="Tomotaka Kuroda" userId="6ccceea8bc0bd054" providerId="LiveId" clId="{0C7EEA8F-83E5-4131-B536-E7A911BC182F}" dt="2023-11-16T14:35:26.028" v="5812" actId="20577"/>
          <ac:spMkLst>
            <pc:docMk/>
            <pc:sldMk cId="1129605528" sldId="261"/>
            <ac:spMk id="2" creationId="{CA0F1AF5-7B3E-42FD-97D5-47958DD90C4C}"/>
          </ac:spMkLst>
        </pc:spChg>
        <pc:spChg chg="mod">
          <ac:chgData name="Tomotaka Kuroda" userId="6ccceea8bc0bd054" providerId="LiveId" clId="{0C7EEA8F-83E5-4131-B536-E7A911BC182F}" dt="2023-11-16T17:47:01.337" v="9069" actId="14100"/>
          <ac:spMkLst>
            <pc:docMk/>
            <pc:sldMk cId="1129605528" sldId="261"/>
            <ac:spMk id="3" creationId="{81680C84-2C71-EF73-5F56-2C74719E3D94}"/>
          </ac:spMkLst>
        </pc:spChg>
        <pc:spChg chg="add mod">
          <ac:chgData name="Tomotaka Kuroda" userId="6ccceea8bc0bd054" providerId="LiveId" clId="{0C7EEA8F-83E5-4131-B536-E7A911BC182F}" dt="2023-11-23T00:25:46.707" v="12541" actId="14100"/>
          <ac:spMkLst>
            <pc:docMk/>
            <pc:sldMk cId="1129605528" sldId="261"/>
            <ac:spMk id="6" creationId="{6E4C7322-ED15-62F7-A430-1C8E10503155}"/>
          </ac:spMkLst>
        </pc:spChg>
        <pc:spChg chg="add mod">
          <ac:chgData name="Tomotaka Kuroda" userId="6ccceea8bc0bd054" providerId="LiveId" clId="{0C7EEA8F-83E5-4131-B536-E7A911BC182F}" dt="2023-11-23T00:26:07.711" v="12543" actId="1076"/>
          <ac:spMkLst>
            <pc:docMk/>
            <pc:sldMk cId="1129605528" sldId="261"/>
            <ac:spMk id="7" creationId="{6663084D-51F6-D25F-0EED-CD795DE04BF9}"/>
          </ac:spMkLst>
        </pc:spChg>
        <pc:spChg chg="add mod">
          <ac:chgData name="Tomotaka Kuroda" userId="6ccceea8bc0bd054" providerId="LiveId" clId="{0C7EEA8F-83E5-4131-B536-E7A911BC182F}" dt="2023-11-23T00:26:39.754" v="12553" actId="20577"/>
          <ac:spMkLst>
            <pc:docMk/>
            <pc:sldMk cId="1129605528" sldId="261"/>
            <ac:spMk id="8" creationId="{0E90AB6C-D262-F85D-7B86-03EAF55792B1}"/>
          </ac:spMkLst>
        </pc:spChg>
        <pc:spChg chg="add mod">
          <ac:chgData name="Tomotaka Kuroda" userId="6ccceea8bc0bd054" providerId="LiveId" clId="{0C7EEA8F-83E5-4131-B536-E7A911BC182F}" dt="2023-11-16T12:57:14.238" v="5458" actId="1076"/>
          <ac:spMkLst>
            <pc:docMk/>
            <pc:sldMk cId="1129605528" sldId="261"/>
            <ac:spMk id="9" creationId="{262C309D-E836-4E70-ACA8-2DDD2667F8C6}"/>
          </ac:spMkLst>
        </pc:spChg>
        <pc:spChg chg="add mod">
          <ac:chgData name="Tomotaka Kuroda" userId="6ccceea8bc0bd054" providerId="LiveId" clId="{0C7EEA8F-83E5-4131-B536-E7A911BC182F}" dt="2023-11-16T14:34:23.341" v="5809" actId="1076"/>
          <ac:spMkLst>
            <pc:docMk/>
            <pc:sldMk cId="1129605528" sldId="261"/>
            <ac:spMk id="10" creationId="{5F39B338-3195-FDB9-D15B-C1B39B71E062}"/>
          </ac:spMkLst>
        </pc:spChg>
        <pc:spChg chg="add del mod ord">
          <ac:chgData name="Tomotaka Kuroda" userId="6ccceea8bc0bd054" providerId="LiveId" clId="{0C7EEA8F-83E5-4131-B536-E7A911BC182F}" dt="2023-11-23T00:27:59.762" v="12604" actId="20577"/>
          <ac:spMkLst>
            <pc:docMk/>
            <pc:sldMk cId="1129605528" sldId="261"/>
            <ac:spMk id="13" creationId="{61AF81E3-D3D5-826E-A852-675F97CD37BA}"/>
          </ac:spMkLst>
        </pc:spChg>
        <pc:spChg chg="add mod">
          <ac:chgData name="Tomotaka Kuroda" userId="6ccceea8bc0bd054" providerId="LiveId" clId="{0C7EEA8F-83E5-4131-B536-E7A911BC182F}" dt="2023-11-17T05:47:16.820" v="10878" actId="14100"/>
          <ac:spMkLst>
            <pc:docMk/>
            <pc:sldMk cId="1129605528" sldId="261"/>
            <ac:spMk id="14" creationId="{E39183D0-ACA9-C737-3058-60F7A1A5E66E}"/>
          </ac:spMkLst>
        </pc:spChg>
        <pc:spChg chg="add mod">
          <ac:chgData name="Tomotaka Kuroda" userId="6ccceea8bc0bd054" providerId="LiveId" clId="{0C7EEA8F-83E5-4131-B536-E7A911BC182F}" dt="2023-11-16T14:34:18.261" v="5806" actId="1076"/>
          <ac:spMkLst>
            <pc:docMk/>
            <pc:sldMk cId="1129605528" sldId="261"/>
            <ac:spMk id="15" creationId="{F1AE3203-58E2-B6C6-C33C-D493D99B06F8}"/>
          </ac:spMkLst>
        </pc:spChg>
        <pc:spChg chg="add mod">
          <ac:chgData name="Tomotaka Kuroda" userId="6ccceea8bc0bd054" providerId="LiveId" clId="{0C7EEA8F-83E5-4131-B536-E7A911BC182F}" dt="2023-11-16T14:28:42.759" v="5699" actId="14100"/>
          <ac:spMkLst>
            <pc:docMk/>
            <pc:sldMk cId="1129605528" sldId="261"/>
            <ac:spMk id="16" creationId="{26B97553-4FF5-C8A9-67B0-AA74B0C60468}"/>
          </ac:spMkLst>
        </pc:spChg>
        <pc:spChg chg="add mod">
          <ac:chgData name="Tomotaka Kuroda" userId="6ccceea8bc0bd054" providerId="LiveId" clId="{0C7EEA8F-83E5-4131-B536-E7A911BC182F}" dt="2023-11-16T14:28:50.898" v="5700" actId="14100"/>
          <ac:spMkLst>
            <pc:docMk/>
            <pc:sldMk cId="1129605528" sldId="261"/>
            <ac:spMk id="17" creationId="{A61B5356-92DE-E51D-E485-3A809F545A97}"/>
          </ac:spMkLst>
        </pc:spChg>
        <pc:spChg chg="add mod">
          <ac:chgData name="Tomotaka Kuroda" userId="6ccceea8bc0bd054" providerId="LiveId" clId="{0C7EEA8F-83E5-4131-B536-E7A911BC182F}" dt="2023-11-16T14:29:30.929" v="5705" actId="2085"/>
          <ac:spMkLst>
            <pc:docMk/>
            <pc:sldMk cId="1129605528" sldId="261"/>
            <ac:spMk id="18" creationId="{718556F8-73BE-DE66-A461-B08A62D7A1EF}"/>
          </ac:spMkLst>
        </pc:spChg>
        <pc:spChg chg="add mod">
          <ac:chgData name="Tomotaka Kuroda" userId="6ccceea8bc0bd054" providerId="LiveId" clId="{0C7EEA8F-83E5-4131-B536-E7A911BC182F}" dt="2023-11-17T05:48:30.734" v="10894" actId="1076"/>
          <ac:spMkLst>
            <pc:docMk/>
            <pc:sldMk cId="1129605528" sldId="261"/>
            <ac:spMk id="19" creationId="{7473C60B-5581-B2C1-9AB4-21DAA5962D8B}"/>
          </ac:spMkLst>
        </pc:spChg>
        <pc:spChg chg="add mod">
          <ac:chgData name="Tomotaka Kuroda" userId="6ccceea8bc0bd054" providerId="LiveId" clId="{0C7EEA8F-83E5-4131-B536-E7A911BC182F}" dt="2023-11-17T05:42:25.070" v="10828" actId="207"/>
          <ac:spMkLst>
            <pc:docMk/>
            <pc:sldMk cId="1129605528" sldId="261"/>
            <ac:spMk id="21" creationId="{FA2A4FE4-C5C5-233D-60C7-08E14D74664A}"/>
          </ac:spMkLst>
        </pc:spChg>
        <pc:spChg chg="add mod">
          <ac:chgData name="Tomotaka Kuroda" userId="6ccceea8bc0bd054" providerId="LiveId" clId="{0C7EEA8F-83E5-4131-B536-E7A911BC182F}" dt="2023-11-17T05:48:19.406" v="10893" actId="1076"/>
          <ac:spMkLst>
            <pc:docMk/>
            <pc:sldMk cId="1129605528" sldId="261"/>
            <ac:spMk id="22" creationId="{B571959A-B01B-9B44-2581-017525833ACE}"/>
          </ac:spMkLst>
        </pc:spChg>
        <pc:picChg chg="add del mod">
          <ac:chgData name="Tomotaka Kuroda" userId="6ccceea8bc0bd054" providerId="LiveId" clId="{0C7EEA8F-83E5-4131-B536-E7A911BC182F}" dt="2023-11-16T17:46:53.774" v="9067" actId="478"/>
          <ac:picMkLst>
            <pc:docMk/>
            <pc:sldMk cId="1129605528" sldId="261"/>
            <ac:picMk id="4" creationId="{41E0CB87-5E90-282A-57C9-34B4590F7BE9}"/>
          </ac:picMkLst>
        </pc:picChg>
        <pc:picChg chg="add mod">
          <ac:chgData name="Tomotaka Kuroda" userId="6ccceea8bc0bd054" providerId="LiveId" clId="{0C7EEA8F-83E5-4131-B536-E7A911BC182F}" dt="2023-11-16T12:25:42.999" v="5042" actId="1076"/>
          <ac:picMkLst>
            <pc:docMk/>
            <pc:sldMk cId="1129605528" sldId="261"/>
            <ac:picMk id="5" creationId="{5439A4FE-2F6A-9C0D-D144-A6C63EF13265}"/>
          </ac:picMkLst>
        </pc:picChg>
        <pc:picChg chg="add del mod">
          <ac:chgData name="Tomotaka Kuroda" userId="6ccceea8bc0bd054" providerId="LiveId" clId="{0C7EEA8F-83E5-4131-B536-E7A911BC182F}" dt="2023-11-16T12:24:39.363" v="5030" actId="478"/>
          <ac:picMkLst>
            <pc:docMk/>
            <pc:sldMk cId="1129605528" sldId="261"/>
            <ac:picMk id="3074" creationId="{6575CDE0-D5B2-74D9-0759-578E173AE443}"/>
          </ac:picMkLst>
        </pc:picChg>
        <pc:picChg chg="add mod">
          <ac:chgData name="Tomotaka Kuroda" userId="6ccceea8bc0bd054" providerId="LiveId" clId="{0C7EEA8F-83E5-4131-B536-E7A911BC182F}" dt="2023-11-17T05:48:36.893" v="10896" actId="1076"/>
          <ac:picMkLst>
            <pc:docMk/>
            <pc:sldMk cId="1129605528" sldId="261"/>
            <ac:picMk id="3076" creationId="{40DE09E1-BA1F-DE0F-BB72-0AB0A119B256}"/>
          </ac:picMkLst>
        </pc:picChg>
        <pc:picChg chg="add mod">
          <ac:chgData name="Tomotaka Kuroda" userId="6ccceea8bc0bd054" providerId="LiveId" clId="{0C7EEA8F-83E5-4131-B536-E7A911BC182F}" dt="2023-11-17T05:47:26.030" v="10881" actId="14100"/>
          <ac:picMkLst>
            <pc:docMk/>
            <pc:sldMk cId="1129605528" sldId="261"/>
            <ac:picMk id="3078" creationId="{63AEB5EE-951F-16CC-D1C7-DC7F540B47FE}"/>
          </ac:picMkLst>
        </pc:picChg>
        <pc:picChg chg="add mod">
          <ac:chgData name="Tomotaka Kuroda" userId="6ccceea8bc0bd054" providerId="LiveId" clId="{0C7EEA8F-83E5-4131-B536-E7A911BC182F}" dt="2023-11-16T14:32:08.899" v="5756" actId="1076"/>
          <ac:picMkLst>
            <pc:docMk/>
            <pc:sldMk cId="1129605528" sldId="261"/>
            <ac:picMk id="3080" creationId="{ABE3487E-3407-5D8F-02A7-3E67BB755526}"/>
          </ac:picMkLst>
        </pc:picChg>
        <pc:picChg chg="add del mod">
          <ac:chgData name="Tomotaka Kuroda" userId="6ccceea8bc0bd054" providerId="LiveId" clId="{0C7EEA8F-83E5-4131-B536-E7A911BC182F}" dt="2023-11-16T17:49:51.670" v="9084" actId="21"/>
          <ac:picMkLst>
            <pc:docMk/>
            <pc:sldMk cId="1129605528" sldId="261"/>
            <ac:picMk id="3082" creationId="{8226D59E-0959-0D20-4EFF-A83741F4FBC3}"/>
          </ac:picMkLst>
        </pc:picChg>
        <pc:picChg chg="add mod">
          <ac:chgData name="Tomotaka Kuroda" userId="6ccceea8bc0bd054" providerId="LiveId" clId="{0C7EEA8F-83E5-4131-B536-E7A911BC182F}" dt="2023-11-23T00:26:46.668" v="12554" actId="1076"/>
          <ac:picMkLst>
            <pc:docMk/>
            <pc:sldMk cId="1129605528" sldId="261"/>
            <ac:picMk id="3084" creationId="{D109E814-1F80-204F-C04D-6B8EE0015E5C}"/>
          </ac:picMkLst>
        </pc:picChg>
        <pc:cxnChg chg="add mod">
          <ac:chgData name="Tomotaka Kuroda" userId="6ccceea8bc0bd054" providerId="LiveId" clId="{0C7EEA8F-83E5-4131-B536-E7A911BC182F}" dt="2023-11-16T12:57:25.410" v="5461" actId="1076"/>
          <ac:cxnSpMkLst>
            <pc:docMk/>
            <pc:sldMk cId="1129605528" sldId="261"/>
            <ac:cxnSpMk id="12" creationId="{B902A763-4FA9-9297-F50B-7EF99C6D912E}"/>
          </ac:cxnSpMkLst>
        </pc:cxnChg>
      </pc:sldChg>
      <pc:sldChg chg="modSp mod">
        <pc:chgData name="Tomotaka Kuroda" userId="6ccceea8bc0bd054" providerId="LiveId" clId="{0C7EEA8F-83E5-4131-B536-E7A911BC182F}" dt="2023-11-20T12:20:21.552" v="12359" actId="20577"/>
        <pc:sldMkLst>
          <pc:docMk/>
          <pc:sldMk cId="1788019099" sldId="262"/>
        </pc:sldMkLst>
        <pc:spChg chg="mod">
          <ac:chgData name="Tomotaka Kuroda" userId="6ccceea8bc0bd054" providerId="LiveId" clId="{0C7EEA8F-83E5-4131-B536-E7A911BC182F}" dt="2023-11-20T12:20:21.552" v="12359" actId="20577"/>
          <ac:spMkLst>
            <pc:docMk/>
            <pc:sldMk cId="1788019099" sldId="262"/>
            <ac:spMk id="3" creationId="{802035FC-9F23-383D-9AC7-0B2B32B6F49D}"/>
          </ac:spMkLst>
        </pc:spChg>
      </pc:sldChg>
      <pc:sldChg chg="modSp mod">
        <pc:chgData name="Tomotaka Kuroda" userId="6ccceea8bc0bd054" providerId="LiveId" clId="{0C7EEA8F-83E5-4131-B536-E7A911BC182F}" dt="2023-11-20T12:21:43.865" v="12361" actId="20577"/>
        <pc:sldMkLst>
          <pc:docMk/>
          <pc:sldMk cId="1684553170" sldId="263"/>
        </pc:sldMkLst>
        <pc:spChg chg="mod">
          <ac:chgData name="Tomotaka Kuroda" userId="6ccceea8bc0bd054" providerId="LiveId" clId="{0C7EEA8F-83E5-4131-B536-E7A911BC182F}" dt="2023-11-20T12:21:43.865" v="12361" actId="20577"/>
          <ac:spMkLst>
            <pc:docMk/>
            <pc:sldMk cId="1684553170" sldId="263"/>
            <ac:spMk id="3" creationId="{802035FC-9F23-383D-9AC7-0B2B32B6F49D}"/>
          </ac:spMkLst>
        </pc:spChg>
      </pc:sldChg>
      <pc:sldChg chg="modSp mod">
        <pc:chgData name="Tomotaka Kuroda" userId="6ccceea8bc0bd054" providerId="LiveId" clId="{0C7EEA8F-83E5-4131-B536-E7A911BC182F}" dt="2023-11-20T12:21:54.120" v="12363" actId="20577"/>
        <pc:sldMkLst>
          <pc:docMk/>
          <pc:sldMk cId="3484299923" sldId="264"/>
        </pc:sldMkLst>
        <pc:spChg chg="mod">
          <ac:chgData name="Tomotaka Kuroda" userId="6ccceea8bc0bd054" providerId="LiveId" clId="{0C7EEA8F-83E5-4131-B536-E7A911BC182F}" dt="2023-11-20T12:21:54.120" v="12363" actId="20577"/>
          <ac:spMkLst>
            <pc:docMk/>
            <pc:sldMk cId="3484299923" sldId="264"/>
            <ac:spMk id="3" creationId="{802035FC-9F23-383D-9AC7-0B2B32B6F49D}"/>
          </ac:spMkLst>
        </pc:spChg>
      </pc:sldChg>
      <pc:sldChg chg="modSp new del mod">
        <pc:chgData name="Tomotaka Kuroda" userId="6ccceea8bc0bd054" providerId="LiveId" clId="{0C7EEA8F-83E5-4131-B536-E7A911BC182F}" dt="2023-11-16T12:54:42.241" v="5396" actId="47"/>
        <pc:sldMkLst>
          <pc:docMk/>
          <pc:sldMk cId="759629154" sldId="265"/>
        </pc:sldMkLst>
        <pc:spChg chg="mod">
          <ac:chgData name="Tomotaka Kuroda" userId="6ccceea8bc0bd054" providerId="LiveId" clId="{0C7EEA8F-83E5-4131-B536-E7A911BC182F}" dt="2023-11-16T09:03:14.173" v="1013" actId="20577"/>
          <ac:spMkLst>
            <pc:docMk/>
            <pc:sldMk cId="759629154" sldId="265"/>
            <ac:spMk id="2" creationId="{FC53E424-4CD3-4092-4FC6-68AA29B8C3B3}"/>
          </ac:spMkLst>
        </pc:spChg>
      </pc:sldChg>
      <pc:sldChg chg="addSp delSp modSp new mod ord">
        <pc:chgData name="Tomotaka Kuroda" userId="6ccceea8bc0bd054" providerId="LiveId" clId="{0C7EEA8F-83E5-4131-B536-E7A911BC182F}" dt="2023-11-17T11:21:15.310" v="12081" actId="1076"/>
        <pc:sldMkLst>
          <pc:docMk/>
          <pc:sldMk cId="366508710" sldId="266"/>
        </pc:sldMkLst>
        <pc:spChg chg="mod">
          <ac:chgData name="Tomotaka Kuroda" userId="6ccceea8bc0bd054" providerId="LiveId" clId="{0C7EEA8F-83E5-4131-B536-E7A911BC182F}" dt="2023-11-16T18:15:43.679" v="9911" actId="1076"/>
          <ac:spMkLst>
            <pc:docMk/>
            <pc:sldMk cId="366508710" sldId="266"/>
            <ac:spMk id="2" creationId="{FB27A677-782C-F375-1A2E-AC9BC6D0F273}"/>
          </ac:spMkLst>
        </pc:spChg>
        <pc:spChg chg="mod">
          <ac:chgData name="Tomotaka Kuroda" userId="6ccceea8bc0bd054" providerId="LiveId" clId="{0C7EEA8F-83E5-4131-B536-E7A911BC182F}" dt="2023-11-17T05:37:54.750" v="10794" actId="207"/>
          <ac:spMkLst>
            <pc:docMk/>
            <pc:sldMk cId="366508710" sldId="266"/>
            <ac:spMk id="3" creationId="{B75967F8-0780-21BF-4E5B-D5F3C5C991F6}"/>
          </ac:spMkLst>
        </pc:spChg>
        <pc:spChg chg="add mod">
          <ac:chgData name="Tomotaka Kuroda" userId="6ccceea8bc0bd054" providerId="LiveId" clId="{0C7EEA8F-83E5-4131-B536-E7A911BC182F}" dt="2023-11-17T05:37:58.472" v="10795" actId="207"/>
          <ac:spMkLst>
            <pc:docMk/>
            <pc:sldMk cId="366508710" sldId="266"/>
            <ac:spMk id="4" creationId="{205E8322-1487-C349-307E-5D0B4422F45C}"/>
          </ac:spMkLst>
        </pc:spChg>
        <pc:spChg chg="add mod">
          <ac:chgData name="Tomotaka Kuroda" userId="6ccceea8bc0bd054" providerId="LiveId" clId="{0C7EEA8F-83E5-4131-B536-E7A911BC182F}" dt="2023-11-17T05:38:03.155" v="10796" actId="207"/>
          <ac:spMkLst>
            <pc:docMk/>
            <pc:sldMk cId="366508710" sldId="266"/>
            <ac:spMk id="5" creationId="{C6476389-7273-8D19-202E-D2276A4E1843}"/>
          </ac:spMkLst>
        </pc:spChg>
        <pc:spChg chg="add mod">
          <ac:chgData name="Tomotaka Kuroda" userId="6ccceea8bc0bd054" providerId="LiveId" clId="{0C7EEA8F-83E5-4131-B536-E7A911BC182F}" dt="2023-11-17T05:06:21.924" v="10363" actId="1076"/>
          <ac:spMkLst>
            <pc:docMk/>
            <pc:sldMk cId="366508710" sldId="266"/>
            <ac:spMk id="6" creationId="{0B8C8DB8-828D-9E4C-042E-B19B405453EB}"/>
          </ac:spMkLst>
        </pc:spChg>
        <pc:spChg chg="add mod">
          <ac:chgData name="Tomotaka Kuroda" userId="6ccceea8bc0bd054" providerId="LiveId" clId="{0C7EEA8F-83E5-4131-B536-E7A911BC182F}" dt="2023-11-17T05:40:31.072" v="10817" actId="207"/>
          <ac:spMkLst>
            <pc:docMk/>
            <pc:sldMk cId="366508710" sldId="266"/>
            <ac:spMk id="7" creationId="{EF955CE9-D934-3BDE-DFFE-EB19DB48EB33}"/>
          </ac:spMkLst>
        </pc:spChg>
        <pc:spChg chg="add mod">
          <ac:chgData name="Tomotaka Kuroda" userId="6ccceea8bc0bd054" providerId="LiveId" clId="{0C7EEA8F-83E5-4131-B536-E7A911BC182F}" dt="2023-11-17T11:21:09.261" v="12080" actId="1076"/>
          <ac:spMkLst>
            <pc:docMk/>
            <pc:sldMk cId="366508710" sldId="266"/>
            <ac:spMk id="9" creationId="{ECB57A88-4F87-91BD-2F4C-33C95A2DECD5}"/>
          </ac:spMkLst>
        </pc:spChg>
        <pc:spChg chg="add mod">
          <ac:chgData name="Tomotaka Kuroda" userId="6ccceea8bc0bd054" providerId="LiveId" clId="{0C7EEA8F-83E5-4131-B536-E7A911BC182F}" dt="2023-11-16T18:11:04.926" v="9807" actId="14100"/>
          <ac:spMkLst>
            <pc:docMk/>
            <pc:sldMk cId="366508710" sldId="266"/>
            <ac:spMk id="11" creationId="{3EF664AC-95DF-8308-6872-F3ADC5963134}"/>
          </ac:spMkLst>
        </pc:spChg>
        <pc:spChg chg="add mod">
          <ac:chgData name="Tomotaka Kuroda" userId="6ccceea8bc0bd054" providerId="LiveId" clId="{0C7EEA8F-83E5-4131-B536-E7A911BC182F}" dt="2023-11-16T17:58:41.270" v="9277" actId="1076"/>
          <ac:spMkLst>
            <pc:docMk/>
            <pc:sldMk cId="366508710" sldId="266"/>
            <ac:spMk id="12" creationId="{0ABCE466-6A66-8EAA-4816-ADF12601AD57}"/>
          </ac:spMkLst>
        </pc:spChg>
        <pc:spChg chg="add del mod">
          <ac:chgData name="Tomotaka Kuroda" userId="6ccceea8bc0bd054" providerId="LiveId" clId="{0C7EEA8F-83E5-4131-B536-E7A911BC182F}" dt="2023-11-16T17:57:54.818" v="9243"/>
          <ac:spMkLst>
            <pc:docMk/>
            <pc:sldMk cId="366508710" sldId="266"/>
            <ac:spMk id="13" creationId="{1F852310-D2E9-D327-F463-D91A822E6924}"/>
          </ac:spMkLst>
        </pc:spChg>
        <pc:spChg chg="add mod">
          <ac:chgData name="Tomotaka Kuroda" userId="6ccceea8bc0bd054" providerId="LiveId" clId="{0C7EEA8F-83E5-4131-B536-E7A911BC182F}" dt="2023-11-16T17:58:44.447" v="9278" actId="1076"/>
          <ac:spMkLst>
            <pc:docMk/>
            <pc:sldMk cId="366508710" sldId="266"/>
            <ac:spMk id="14" creationId="{5BEA5B85-E5F5-0AE5-E751-12332846284C}"/>
          </ac:spMkLst>
        </pc:spChg>
        <pc:spChg chg="add del mod">
          <ac:chgData name="Tomotaka Kuroda" userId="6ccceea8bc0bd054" providerId="LiveId" clId="{0C7EEA8F-83E5-4131-B536-E7A911BC182F}" dt="2023-11-16T18:15:57.101" v="9915" actId="21"/>
          <ac:spMkLst>
            <pc:docMk/>
            <pc:sldMk cId="366508710" sldId="266"/>
            <ac:spMk id="15" creationId="{16DFBEE9-1350-26E3-2AC1-78377E3B9E2A}"/>
          </ac:spMkLst>
        </pc:spChg>
        <pc:spChg chg="add mod">
          <ac:chgData name="Tomotaka Kuroda" userId="6ccceea8bc0bd054" providerId="LiveId" clId="{0C7EEA8F-83E5-4131-B536-E7A911BC182F}" dt="2023-11-17T07:54:35.141" v="11934" actId="20577"/>
          <ac:spMkLst>
            <pc:docMk/>
            <pc:sldMk cId="366508710" sldId="266"/>
            <ac:spMk id="16" creationId="{EEF2E20D-E3FD-1A72-7397-265D9220DF25}"/>
          </ac:spMkLst>
        </pc:spChg>
        <pc:spChg chg="add mod ord">
          <ac:chgData name="Tomotaka Kuroda" userId="6ccceea8bc0bd054" providerId="LiveId" clId="{0C7EEA8F-83E5-4131-B536-E7A911BC182F}" dt="2023-11-16T18:15:28.496" v="9909" actId="1076"/>
          <ac:spMkLst>
            <pc:docMk/>
            <pc:sldMk cId="366508710" sldId="266"/>
            <ac:spMk id="17" creationId="{AD9934FC-97AF-0F53-4DD9-9DCB9DED0371}"/>
          </ac:spMkLst>
        </pc:spChg>
        <pc:spChg chg="add mod">
          <ac:chgData name="Tomotaka Kuroda" userId="6ccceea8bc0bd054" providerId="LiveId" clId="{0C7EEA8F-83E5-4131-B536-E7A911BC182F}" dt="2023-11-16T18:10:58.007" v="9805" actId="1076"/>
          <ac:spMkLst>
            <pc:docMk/>
            <pc:sldMk cId="366508710" sldId="266"/>
            <ac:spMk id="20" creationId="{D370ECAD-D492-1FA8-94A7-F0ADF8A363FA}"/>
          </ac:spMkLst>
        </pc:spChg>
        <pc:spChg chg="add mod">
          <ac:chgData name="Tomotaka Kuroda" userId="6ccceea8bc0bd054" providerId="LiveId" clId="{0C7EEA8F-83E5-4131-B536-E7A911BC182F}" dt="2023-11-16T18:10:26.337" v="9800" actId="1076"/>
          <ac:spMkLst>
            <pc:docMk/>
            <pc:sldMk cId="366508710" sldId="266"/>
            <ac:spMk id="22" creationId="{94AAC2EC-146B-75BD-F56C-23FF24638A7F}"/>
          </ac:spMkLst>
        </pc:spChg>
        <pc:spChg chg="add mod">
          <ac:chgData name="Tomotaka Kuroda" userId="6ccceea8bc0bd054" providerId="LiveId" clId="{0C7EEA8F-83E5-4131-B536-E7A911BC182F}" dt="2023-11-17T05:51:35.173" v="10910" actId="20577"/>
          <ac:spMkLst>
            <pc:docMk/>
            <pc:sldMk cId="366508710" sldId="266"/>
            <ac:spMk id="24" creationId="{3F8A7A81-6A34-B0F9-B873-1B9E4B5DF3F9}"/>
          </ac:spMkLst>
        </pc:spChg>
        <pc:spChg chg="add mod">
          <ac:chgData name="Tomotaka Kuroda" userId="6ccceea8bc0bd054" providerId="LiveId" clId="{0C7EEA8F-83E5-4131-B536-E7A911BC182F}" dt="2023-11-17T05:38:44.662" v="10801" actId="207"/>
          <ac:spMkLst>
            <pc:docMk/>
            <pc:sldMk cId="366508710" sldId="266"/>
            <ac:spMk id="25" creationId="{009A5A15-690C-94F4-7A63-7B9D9E7747B0}"/>
          </ac:spMkLst>
        </pc:spChg>
        <pc:spChg chg="add mod">
          <ac:chgData name="Tomotaka Kuroda" userId="6ccceea8bc0bd054" providerId="LiveId" clId="{0C7EEA8F-83E5-4131-B536-E7A911BC182F}" dt="2023-11-17T05:42:11.211" v="10826" actId="207"/>
          <ac:spMkLst>
            <pc:docMk/>
            <pc:sldMk cId="366508710" sldId="266"/>
            <ac:spMk id="27" creationId="{7D2DBDFA-5992-07CE-8AF1-ED44CC3EE8C5}"/>
          </ac:spMkLst>
        </pc:spChg>
        <pc:spChg chg="add mod">
          <ac:chgData name="Tomotaka Kuroda" userId="6ccceea8bc0bd054" providerId="LiveId" clId="{0C7EEA8F-83E5-4131-B536-E7A911BC182F}" dt="2023-11-17T06:18:42.960" v="11734" actId="1076"/>
          <ac:spMkLst>
            <pc:docMk/>
            <pc:sldMk cId="366508710" sldId="266"/>
            <ac:spMk id="28" creationId="{6425A74C-5C14-E7A3-37CC-4C79D2793021}"/>
          </ac:spMkLst>
        </pc:spChg>
        <pc:spChg chg="add mod">
          <ac:chgData name="Tomotaka Kuroda" userId="6ccceea8bc0bd054" providerId="LiveId" clId="{0C7EEA8F-83E5-4131-B536-E7A911BC182F}" dt="2023-11-17T11:21:15.310" v="12081" actId="1076"/>
          <ac:spMkLst>
            <pc:docMk/>
            <pc:sldMk cId="366508710" sldId="266"/>
            <ac:spMk id="29" creationId="{14D02CC7-C3E8-F583-1BF2-01C2C60648D3}"/>
          </ac:spMkLst>
        </pc:spChg>
        <pc:picChg chg="add mod">
          <ac:chgData name="Tomotaka Kuroda" userId="6ccceea8bc0bd054" providerId="LiveId" clId="{0C7EEA8F-83E5-4131-B536-E7A911BC182F}" dt="2023-11-16T18:10:26.337" v="9800" actId="1076"/>
          <ac:picMkLst>
            <pc:docMk/>
            <pc:sldMk cId="366508710" sldId="266"/>
            <ac:picMk id="8" creationId="{9D7F478A-DBB5-D6DE-10CB-7E24DDB271CD}"/>
          </ac:picMkLst>
        </pc:picChg>
        <pc:picChg chg="add mod">
          <ac:chgData name="Tomotaka Kuroda" userId="6ccceea8bc0bd054" providerId="LiveId" clId="{0C7EEA8F-83E5-4131-B536-E7A911BC182F}" dt="2023-11-16T18:04:24.166" v="9527" actId="1076"/>
          <ac:picMkLst>
            <pc:docMk/>
            <pc:sldMk cId="366508710" sldId="266"/>
            <ac:picMk id="10" creationId="{69C4D833-3942-FF11-64DB-6A3DDE6A74BB}"/>
          </ac:picMkLst>
        </pc:picChg>
        <pc:picChg chg="add mod">
          <ac:chgData name="Tomotaka Kuroda" userId="6ccceea8bc0bd054" providerId="LiveId" clId="{0C7EEA8F-83E5-4131-B536-E7A911BC182F}" dt="2023-11-16T17:41:31.224" v="9017" actId="1076"/>
          <ac:picMkLst>
            <pc:docMk/>
            <pc:sldMk cId="366508710" sldId="266"/>
            <ac:picMk id="8194" creationId="{544581B0-2F2A-0BF2-C5F8-E6F1BFAF46A3}"/>
          </ac:picMkLst>
        </pc:picChg>
        <pc:picChg chg="add del mod">
          <ac:chgData name="Tomotaka Kuroda" userId="6ccceea8bc0bd054" providerId="LiveId" clId="{0C7EEA8F-83E5-4131-B536-E7A911BC182F}" dt="2023-11-16T17:54:22.511" v="9099" actId="478"/>
          <ac:picMkLst>
            <pc:docMk/>
            <pc:sldMk cId="366508710" sldId="266"/>
            <ac:picMk id="8196" creationId="{92170886-649C-627D-74D6-91DD15E4B3C3}"/>
          </ac:picMkLst>
        </pc:picChg>
        <pc:picChg chg="add mod">
          <ac:chgData name="Tomotaka Kuroda" userId="6ccceea8bc0bd054" providerId="LiveId" clId="{0C7EEA8F-83E5-4131-B536-E7A911BC182F}" dt="2023-11-16T17:56:13.304" v="9204" actId="1076"/>
          <ac:picMkLst>
            <pc:docMk/>
            <pc:sldMk cId="366508710" sldId="266"/>
            <ac:picMk id="8198" creationId="{87C9C083-7573-8F5F-F7BE-FAA46D691FD9}"/>
          </ac:picMkLst>
        </pc:picChg>
        <pc:picChg chg="add mod">
          <ac:chgData name="Tomotaka Kuroda" userId="6ccceea8bc0bd054" providerId="LiveId" clId="{0C7EEA8F-83E5-4131-B536-E7A911BC182F}" dt="2023-11-16T18:11:18.001" v="9808" actId="1076"/>
          <ac:picMkLst>
            <pc:docMk/>
            <pc:sldMk cId="366508710" sldId="266"/>
            <ac:picMk id="8200" creationId="{C4834F40-4899-C9BE-6B8A-5F8FC4C7AEB9}"/>
          </ac:picMkLst>
        </pc:picChg>
        <pc:picChg chg="add del mod">
          <ac:chgData name="Tomotaka Kuroda" userId="6ccceea8bc0bd054" providerId="LiveId" clId="{0C7EEA8F-83E5-4131-B536-E7A911BC182F}" dt="2023-11-16T18:15:57.101" v="9915" actId="21"/>
          <ac:picMkLst>
            <pc:docMk/>
            <pc:sldMk cId="366508710" sldId="266"/>
            <ac:picMk id="8202" creationId="{7ECF935C-1F97-CC53-CC5C-CDA00002529C}"/>
          </ac:picMkLst>
        </pc:picChg>
        <pc:picChg chg="add del mod">
          <ac:chgData name="Tomotaka Kuroda" userId="6ccceea8bc0bd054" providerId="LiveId" clId="{0C7EEA8F-83E5-4131-B536-E7A911BC182F}" dt="2023-11-16T18:15:57.101" v="9915" actId="21"/>
          <ac:picMkLst>
            <pc:docMk/>
            <pc:sldMk cId="366508710" sldId="266"/>
            <ac:picMk id="8204" creationId="{7283C601-3AA2-EB84-251C-716C8D0ACCE2}"/>
          </ac:picMkLst>
        </pc:picChg>
        <pc:picChg chg="add mod">
          <ac:chgData name="Tomotaka Kuroda" userId="6ccceea8bc0bd054" providerId="LiveId" clId="{0C7EEA8F-83E5-4131-B536-E7A911BC182F}" dt="2023-11-16T18:15:12.565" v="9905" actId="1076"/>
          <ac:picMkLst>
            <pc:docMk/>
            <pc:sldMk cId="366508710" sldId="266"/>
            <ac:picMk id="8206" creationId="{8001A8BF-3B71-F7BC-24BE-E4CD5703C29C}"/>
          </ac:picMkLst>
        </pc:picChg>
        <pc:cxnChg chg="add mod">
          <ac:chgData name="Tomotaka Kuroda" userId="6ccceea8bc0bd054" providerId="LiveId" clId="{0C7EEA8F-83E5-4131-B536-E7A911BC182F}" dt="2023-11-16T18:11:23.204" v="9809" actId="14100"/>
          <ac:cxnSpMkLst>
            <pc:docMk/>
            <pc:sldMk cId="366508710" sldId="266"/>
            <ac:cxnSpMk id="19" creationId="{6E702F4E-8E07-F0C3-1881-4A914E963740}"/>
          </ac:cxnSpMkLst>
        </pc:cxnChg>
      </pc:sldChg>
      <pc:sldChg chg="addSp delSp modSp new mod ord">
        <pc:chgData name="Tomotaka Kuroda" userId="6ccceea8bc0bd054" providerId="LiveId" clId="{0C7EEA8F-83E5-4131-B536-E7A911BC182F}" dt="2023-11-18T03:24:51.096" v="12246"/>
        <pc:sldMkLst>
          <pc:docMk/>
          <pc:sldMk cId="439468319" sldId="267"/>
        </pc:sldMkLst>
        <pc:spChg chg="mod">
          <ac:chgData name="Tomotaka Kuroda" userId="6ccceea8bc0bd054" providerId="LiveId" clId="{0C7EEA8F-83E5-4131-B536-E7A911BC182F}" dt="2023-11-16T17:05:42.467" v="8309" actId="20577"/>
          <ac:spMkLst>
            <pc:docMk/>
            <pc:sldMk cId="439468319" sldId="267"/>
            <ac:spMk id="2" creationId="{40199A01-9553-BD2C-F8F0-A6E3AA4A13B2}"/>
          </ac:spMkLst>
        </pc:spChg>
        <pc:spChg chg="del mod">
          <ac:chgData name="Tomotaka Kuroda" userId="6ccceea8bc0bd054" providerId="LiveId" clId="{0C7EEA8F-83E5-4131-B536-E7A911BC182F}" dt="2023-11-16T17:12:49.965" v="8335" actId="21"/>
          <ac:spMkLst>
            <pc:docMk/>
            <pc:sldMk cId="439468319" sldId="267"/>
            <ac:spMk id="3" creationId="{27A843E7-5E4B-202B-95C9-BDD7C26E3C39}"/>
          </ac:spMkLst>
        </pc:spChg>
        <pc:spChg chg="add mod">
          <ac:chgData name="Tomotaka Kuroda" userId="6ccceea8bc0bd054" providerId="LiveId" clId="{0C7EEA8F-83E5-4131-B536-E7A911BC182F}" dt="2023-11-17T05:42:00.781" v="10825" actId="207"/>
          <ac:spMkLst>
            <pc:docMk/>
            <pc:sldMk cId="439468319" sldId="267"/>
            <ac:spMk id="5" creationId="{B9CB1CA2-6CA0-F47F-987C-5310FE2EE42B}"/>
          </ac:spMkLst>
        </pc:spChg>
        <pc:spChg chg="add mod">
          <ac:chgData name="Tomotaka Kuroda" userId="6ccceea8bc0bd054" providerId="LiveId" clId="{0C7EEA8F-83E5-4131-B536-E7A911BC182F}" dt="2023-11-17T06:14:21.250" v="11680" actId="14100"/>
          <ac:spMkLst>
            <pc:docMk/>
            <pc:sldMk cId="439468319" sldId="267"/>
            <ac:spMk id="8" creationId="{6669DE7F-E7B9-05E3-4A47-C4F8D63828DD}"/>
          </ac:spMkLst>
        </pc:spChg>
        <pc:spChg chg="add mod">
          <ac:chgData name="Tomotaka Kuroda" userId="6ccceea8bc0bd054" providerId="LiveId" clId="{0C7EEA8F-83E5-4131-B536-E7A911BC182F}" dt="2023-11-17T05:39:29.331" v="10811" actId="207"/>
          <ac:spMkLst>
            <pc:docMk/>
            <pc:sldMk cId="439468319" sldId="267"/>
            <ac:spMk id="9" creationId="{4433F120-0B7E-1170-1411-8247CA8BC831}"/>
          </ac:spMkLst>
        </pc:spChg>
        <pc:spChg chg="add del mod">
          <ac:chgData name="Tomotaka Kuroda" userId="6ccceea8bc0bd054" providerId="LiveId" clId="{0C7EEA8F-83E5-4131-B536-E7A911BC182F}" dt="2023-11-16T17:17:51.159" v="8436"/>
          <ac:spMkLst>
            <pc:docMk/>
            <pc:sldMk cId="439468319" sldId="267"/>
            <ac:spMk id="10" creationId="{589C20A4-9C43-592A-666E-618F5A8C9E27}"/>
          </ac:spMkLst>
        </pc:spChg>
        <pc:spChg chg="add mod">
          <ac:chgData name="Tomotaka Kuroda" userId="6ccceea8bc0bd054" providerId="LiveId" clId="{0C7EEA8F-83E5-4131-B536-E7A911BC182F}" dt="2023-11-17T05:39:39.704" v="10813" actId="207"/>
          <ac:spMkLst>
            <pc:docMk/>
            <pc:sldMk cId="439468319" sldId="267"/>
            <ac:spMk id="11" creationId="{487F5FD9-7EE9-E220-94A3-4DE3562FF555}"/>
          </ac:spMkLst>
        </pc:spChg>
        <pc:spChg chg="add mod">
          <ac:chgData name="Tomotaka Kuroda" userId="6ccceea8bc0bd054" providerId="LiveId" clId="{0C7EEA8F-83E5-4131-B536-E7A911BC182F}" dt="2023-11-17T06:05:10.131" v="11126" actId="12"/>
          <ac:spMkLst>
            <pc:docMk/>
            <pc:sldMk cId="439468319" sldId="267"/>
            <ac:spMk id="12" creationId="{1F71F3D2-7882-282D-798A-24B1CD8B5563}"/>
          </ac:spMkLst>
        </pc:spChg>
        <pc:spChg chg="add mod">
          <ac:chgData name="Tomotaka Kuroda" userId="6ccceea8bc0bd054" providerId="LiveId" clId="{0C7EEA8F-83E5-4131-B536-E7A911BC182F}" dt="2023-11-16T17:21:55.370" v="8621" actId="1076"/>
          <ac:spMkLst>
            <pc:docMk/>
            <pc:sldMk cId="439468319" sldId="267"/>
            <ac:spMk id="13" creationId="{D8D98245-2D64-3A2D-0C67-BDF9AB700882}"/>
          </ac:spMkLst>
        </pc:spChg>
        <pc:spChg chg="add mod">
          <ac:chgData name="Tomotaka Kuroda" userId="6ccceea8bc0bd054" providerId="LiveId" clId="{0C7EEA8F-83E5-4131-B536-E7A911BC182F}" dt="2023-11-17T05:39:01.912" v="10803" actId="207"/>
          <ac:spMkLst>
            <pc:docMk/>
            <pc:sldMk cId="439468319" sldId="267"/>
            <ac:spMk id="14" creationId="{6C3ED14D-F838-CD73-C5DC-D1B12BCF3958}"/>
          </ac:spMkLst>
        </pc:spChg>
        <pc:spChg chg="add mod ord">
          <ac:chgData name="Tomotaka Kuroda" userId="6ccceea8bc0bd054" providerId="LiveId" clId="{0C7EEA8F-83E5-4131-B536-E7A911BC182F}" dt="2023-11-17T05:36:13.032" v="10783" actId="1076"/>
          <ac:spMkLst>
            <pc:docMk/>
            <pc:sldMk cId="439468319" sldId="267"/>
            <ac:spMk id="15" creationId="{75225CB3-E5AB-8F30-E3C5-C00AD4BCA529}"/>
          </ac:spMkLst>
        </pc:spChg>
        <pc:spChg chg="add mod">
          <ac:chgData name="Tomotaka Kuroda" userId="6ccceea8bc0bd054" providerId="LiveId" clId="{0C7EEA8F-83E5-4131-B536-E7A911BC182F}" dt="2023-11-17T05:36:21.843" v="10786" actId="20577"/>
          <ac:spMkLst>
            <pc:docMk/>
            <pc:sldMk cId="439468319" sldId="267"/>
            <ac:spMk id="16" creationId="{8E16A8BA-6592-A059-1AE9-A20EF9121DA6}"/>
          </ac:spMkLst>
        </pc:spChg>
        <pc:spChg chg="add mod">
          <ac:chgData name="Tomotaka Kuroda" userId="6ccceea8bc0bd054" providerId="LiveId" clId="{0C7EEA8F-83E5-4131-B536-E7A911BC182F}" dt="2023-11-17T11:21:23.463" v="12082" actId="1076"/>
          <ac:spMkLst>
            <pc:docMk/>
            <pc:sldMk cId="439468319" sldId="267"/>
            <ac:spMk id="17" creationId="{00BFC952-118A-FEF2-6F15-AB00533202EF}"/>
          </ac:spMkLst>
        </pc:spChg>
        <pc:picChg chg="add mod ord">
          <ac:chgData name="Tomotaka Kuroda" userId="6ccceea8bc0bd054" providerId="LiveId" clId="{0C7EEA8F-83E5-4131-B536-E7A911BC182F}" dt="2023-11-18T02:57:34.167" v="12084" actId="1076"/>
          <ac:picMkLst>
            <pc:docMk/>
            <pc:sldMk cId="439468319" sldId="267"/>
            <ac:picMk id="7" creationId="{E050EB2B-C948-3634-A9FF-D704063FBEAD}"/>
          </ac:picMkLst>
        </pc:picChg>
        <pc:picChg chg="add mod">
          <ac:chgData name="Tomotaka Kuroda" userId="6ccceea8bc0bd054" providerId="LiveId" clId="{0C7EEA8F-83E5-4131-B536-E7A911BC182F}" dt="2023-11-16T17:18:43.449" v="8464" actId="1076"/>
          <ac:picMkLst>
            <pc:docMk/>
            <pc:sldMk cId="439468319" sldId="267"/>
            <ac:picMk id="7170" creationId="{E946D36A-E0C6-CCFD-413E-FBB8FE1B5094}"/>
          </ac:picMkLst>
        </pc:picChg>
        <pc:picChg chg="add mod">
          <ac:chgData name="Tomotaka Kuroda" userId="6ccceea8bc0bd054" providerId="LiveId" clId="{0C7EEA8F-83E5-4131-B536-E7A911BC182F}" dt="2023-11-16T17:22:36.669" v="8633" actId="1076"/>
          <ac:picMkLst>
            <pc:docMk/>
            <pc:sldMk cId="439468319" sldId="267"/>
            <ac:picMk id="7172" creationId="{AF863863-22FC-216E-9F16-B203A2C27C57}"/>
          </ac:picMkLst>
        </pc:picChg>
        <pc:picChg chg="add mod">
          <ac:chgData name="Tomotaka Kuroda" userId="6ccceea8bc0bd054" providerId="LiveId" clId="{0C7EEA8F-83E5-4131-B536-E7A911BC182F}" dt="2023-11-16T17:24:06.600" v="8689" actId="1076"/>
          <ac:picMkLst>
            <pc:docMk/>
            <pc:sldMk cId="439468319" sldId="267"/>
            <ac:picMk id="7174" creationId="{14971652-1741-43ED-761D-14C711EE24CD}"/>
          </ac:picMkLst>
        </pc:picChg>
        <pc:picChg chg="add mod">
          <ac:chgData name="Tomotaka Kuroda" userId="6ccceea8bc0bd054" providerId="LiveId" clId="{0C7EEA8F-83E5-4131-B536-E7A911BC182F}" dt="2023-11-17T05:36:39.078" v="10789" actId="1076"/>
          <ac:picMkLst>
            <pc:docMk/>
            <pc:sldMk cId="439468319" sldId="267"/>
            <ac:picMk id="7176" creationId="{176FC4C4-D5D9-B4BD-87B2-040513A9C74F}"/>
          </ac:picMkLst>
        </pc:picChg>
      </pc:sldChg>
      <pc:sldChg chg="addSp delSp modSp new mod">
        <pc:chgData name="Tomotaka Kuroda" userId="6ccceea8bc0bd054" providerId="LiveId" clId="{0C7EEA8F-83E5-4131-B536-E7A911BC182F}" dt="2023-11-22T05:39:29.147" v="12472" actId="1076"/>
        <pc:sldMkLst>
          <pc:docMk/>
          <pc:sldMk cId="2665726955" sldId="268"/>
        </pc:sldMkLst>
        <pc:spChg chg="mod">
          <ac:chgData name="Tomotaka Kuroda" userId="6ccceea8bc0bd054" providerId="LiveId" clId="{0C7EEA8F-83E5-4131-B536-E7A911BC182F}" dt="2023-11-17T06:31:48.967" v="11805" actId="1076"/>
          <ac:spMkLst>
            <pc:docMk/>
            <pc:sldMk cId="2665726955" sldId="268"/>
            <ac:spMk id="2" creationId="{4A2DA5BE-9681-3953-07D3-EFAE2EFBFBB7}"/>
          </ac:spMkLst>
        </pc:spChg>
        <pc:spChg chg="mod">
          <ac:chgData name="Tomotaka Kuroda" userId="6ccceea8bc0bd054" providerId="LiveId" clId="{0C7EEA8F-83E5-4131-B536-E7A911BC182F}" dt="2023-11-22T05:38:32.942" v="12464" actId="12"/>
          <ac:spMkLst>
            <pc:docMk/>
            <pc:sldMk cId="2665726955" sldId="268"/>
            <ac:spMk id="3" creationId="{FE582749-6442-E20F-C7A9-06F776D4B64A}"/>
          </ac:spMkLst>
        </pc:spChg>
        <pc:spChg chg="add mod">
          <ac:chgData name="Tomotaka Kuroda" userId="6ccceea8bc0bd054" providerId="LiveId" clId="{0C7EEA8F-83E5-4131-B536-E7A911BC182F}" dt="2023-11-22T05:38:40.981" v="12466" actId="14100"/>
          <ac:spMkLst>
            <pc:docMk/>
            <pc:sldMk cId="2665726955" sldId="268"/>
            <ac:spMk id="4" creationId="{84E3D2ED-C2A7-859E-34B2-F33F125F79FB}"/>
          </ac:spMkLst>
        </pc:spChg>
        <pc:spChg chg="add mod">
          <ac:chgData name="Tomotaka Kuroda" userId="6ccceea8bc0bd054" providerId="LiveId" clId="{0C7EEA8F-83E5-4131-B536-E7A911BC182F}" dt="2023-11-22T05:39:29.147" v="12472" actId="1076"/>
          <ac:spMkLst>
            <pc:docMk/>
            <pc:sldMk cId="2665726955" sldId="268"/>
            <ac:spMk id="5" creationId="{42CDF8DC-07FD-432B-76B0-235157ECEDDD}"/>
          </ac:spMkLst>
        </pc:spChg>
        <pc:spChg chg="add mod">
          <ac:chgData name="Tomotaka Kuroda" userId="6ccceea8bc0bd054" providerId="LiveId" clId="{0C7EEA8F-83E5-4131-B536-E7A911BC182F}" dt="2023-11-17T05:38:52.372" v="10802" actId="1076"/>
          <ac:spMkLst>
            <pc:docMk/>
            <pc:sldMk cId="2665726955" sldId="268"/>
            <ac:spMk id="6" creationId="{CB943A36-89EE-9A29-E418-2AF444406A7A}"/>
          </ac:spMkLst>
        </pc:spChg>
        <pc:spChg chg="add mod">
          <ac:chgData name="Tomotaka Kuroda" userId="6ccceea8bc0bd054" providerId="LiveId" clId="{0C7EEA8F-83E5-4131-B536-E7A911BC182F}" dt="2023-11-16T18:21:26.146" v="10054" actId="1076"/>
          <ac:spMkLst>
            <pc:docMk/>
            <pc:sldMk cId="2665726955" sldId="268"/>
            <ac:spMk id="8" creationId="{B13FF29D-03C3-68F4-D14D-394C65DBBFF1}"/>
          </ac:spMkLst>
        </pc:spChg>
        <pc:spChg chg="add mod">
          <ac:chgData name="Tomotaka Kuroda" userId="6ccceea8bc0bd054" providerId="LiveId" clId="{0C7EEA8F-83E5-4131-B536-E7A911BC182F}" dt="2023-11-17T05:53:21.492" v="10922" actId="1076"/>
          <ac:spMkLst>
            <pc:docMk/>
            <pc:sldMk cId="2665726955" sldId="268"/>
            <ac:spMk id="9" creationId="{C8E00014-ECB2-AAF4-08FA-DB41A76F0606}"/>
          </ac:spMkLst>
        </pc:spChg>
        <pc:spChg chg="add mod">
          <ac:chgData name="Tomotaka Kuroda" userId="6ccceea8bc0bd054" providerId="LiveId" clId="{0C7EEA8F-83E5-4131-B536-E7A911BC182F}" dt="2023-11-17T05:53:21.492" v="10922" actId="1076"/>
          <ac:spMkLst>
            <pc:docMk/>
            <pc:sldMk cId="2665726955" sldId="268"/>
            <ac:spMk id="10" creationId="{D2321724-3E7F-1C60-C93B-EC1A04F8F310}"/>
          </ac:spMkLst>
        </pc:spChg>
        <pc:spChg chg="add mod ord">
          <ac:chgData name="Tomotaka Kuroda" userId="6ccceea8bc0bd054" providerId="LiveId" clId="{0C7EEA8F-83E5-4131-B536-E7A911BC182F}" dt="2023-11-17T06:34:18.236" v="11864" actId="1076"/>
          <ac:spMkLst>
            <pc:docMk/>
            <pc:sldMk cId="2665726955" sldId="268"/>
            <ac:spMk id="15" creationId="{1E89CB07-9F45-B8D7-A676-DCECEABEB59E}"/>
          </ac:spMkLst>
        </pc:spChg>
        <pc:spChg chg="add mod">
          <ac:chgData name="Tomotaka Kuroda" userId="6ccceea8bc0bd054" providerId="LiveId" clId="{0C7EEA8F-83E5-4131-B536-E7A911BC182F}" dt="2023-11-17T06:33:38.958" v="11853" actId="1076"/>
          <ac:spMkLst>
            <pc:docMk/>
            <pc:sldMk cId="2665726955" sldId="268"/>
            <ac:spMk id="16" creationId="{E252C9A8-C24C-2ECF-68FD-1A8115B44E79}"/>
          </ac:spMkLst>
        </pc:spChg>
        <pc:spChg chg="add mod">
          <ac:chgData name="Tomotaka Kuroda" userId="6ccceea8bc0bd054" providerId="LiveId" clId="{0C7EEA8F-83E5-4131-B536-E7A911BC182F}" dt="2023-11-17T05:54:01.685" v="10927" actId="3064"/>
          <ac:spMkLst>
            <pc:docMk/>
            <pc:sldMk cId="2665726955" sldId="268"/>
            <ac:spMk id="19" creationId="{2EAFE64C-50BC-CD00-A304-D3F0D9214E47}"/>
          </ac:spMkLst>
        </pc:spChg>
        <pc:spChg chg="add mod">
          <ac:chgData name="Tomotaka Kuroda" userId="6ccceea8bc0bd054" providerId="LiveId" clId="{0C7EEA8F-83E5-4131-B536-E7A911BC182F}" dt="2023-11-17T05:54:58.187" v="10937" actId="1076"/>
          <ac:spMkLst>
            <pc:docMk/>
            <pc:sldMk cId="2665726955" sldId="268"/>
            <ac:spMk id="20" creationId="{0F5EACD8-78C6-81A7-7432-45159CCF239C}"/>
          </ac:spMkLst>
        </pc:spChg>
        <pc:spChg chg="add mod">
          <ac:chgData name="Tomotaka Kuroda" userId="6ccceea8bc0bd054" providerId="LiveId" clId="{0C7EEA8F-83E5-4131-B536-E7A911BC182F}" dt="2023-11-17T05:55:03.129" v="10938" actId="1076"/>
          <ac:spMkLst>
            <pc:docMk/>
            <pc:sldMk cId="2665726955" sldId="268"/>
            <ac:spMk id="21" creationId="{905F4818-BEE2-8429-79D3-F5E269CB813A}"/>
          </ac:spMkLst>
        </pc:spChg>
        <pc:spChg chg="add mod">
          <ac:chgData name="Tomotaka Kuroda" userId="6ccceea8bc0bd054" providerId="LiveId" clId="{0C7EEA8F-83E5-4131-B536-E7A911BC182F}" dt="2023-11-17T05:53:21.492" v="10922" actId="1076"/>
          <ac:spMkLst>
            <pc:docMk/>
            <pc:sldMk cId="2665726955" sldId="268"/>
            <ac:spMk id="22" creationId="{D26A3347-966D-CE96-BC44-6FCF4F564692}"/>
          </ac:spMkLst>
        </pc:spChg>
        <pc:spChg chg="add mod">
          <ac:chgData name="Tomotaka Kuroda" userId="6ccceea8bc0bd054" providerId="LiveId" clId="{0C7EEA8F-83E5-4131-B536-E7A911BC182F}" dt="2023-11-17T05:53:21.492" v="10922" actId="1076"/>
          <ac:spMkLst>
            <pc:docMk/>
            <pc:sldMk cId="2665726955" sldId="268"/>
            <ac:spMk id="23" creationId="{E7A8DCA8-26BB-22FE-8D27-8C0B69B4817A}"/>
          </ac:spMkLst>
        </pc:spChg>
        <pc:spChg chg="add del">
          <ac:chgData name="Tomotaka Kuroda" userId="6ccceea8bc0bd054" providerId="LiveId" clId="{0C7EEA8F-83E5-4131-B536-E7A911BC182F}" dt="2023-11-17T05:29:32.188" v="10724" actId="11529"/>
          <ac:spMkLst>
            <pc:docMk/>
            <pc:sldMk cId="2665726955" sldId="268"/>
            <ac:spMk id="24" creationId="{56BBC5B5-97F9-6B75-DC9D-1634A54CB791}"/>
          </ac:spMkLst>
        </pc:spChg>
        <pc:spChg chg="add mod">
          <ac:chgData name="Tomotaka Kuroda" userId="6ccceea8bc0bd054" providerId="LiveId" clId="{0C7EEA8F-83E5-4131-B536-E7A911BC182F}" dt="2023-11-17T05:53:21.492" v="10922" actId="1076"/>
          <ac:spMkLst>
            <pc:docMk/>
            <pc:sldMk cId="2665726955" sldId="268"/>
            <ac:spMk id="25" creationId="{61010D79-102B-13CA-427F-37FA82C802DE}"/>
          </ac:spMkLst>
        </pc:spChg>
        <pc:spChg chg="add mod">
          <ac:chgData name="Tomotaka Kuroda" userId="6ccceea8bc0bd054" providerId="LiveId" clId="{0C7EEA8F-83E5-4131-B536-E7A911BC182F}" dt="2023-11-17T05:53:21.492" v="10922" actId="1076"/>
          <ac:spMkLst>
            <pc:docMk/>
            <pc:sldMk cId="2665726955" sldId="268"/>
            <ac:spMk id="26" creationId="{A99816A1-1C0B-9EE4-4437-3CA9BE93CB1E}"/>
          </ac:spMkLst>
        </pc:spChg>
        <pc:spChg chg="add del mod">
          <ac:chgData name="Tomotaka Kuroda" userId="6ccceea8bc0bd054" providerId="LiveId" clId="{0C7EEA8F-83E5-4131-B536-E7A911BC182F}" dt="2023-11-17T05:35:25.410" v="10773" actId="478"/>
          <ac:spMkLst>
            <pc:docMk/>
            <pc:sldMk cId="2665726955" sldId="268"/>
            <ac:spMk id="27" creationId="{F68D85DF-4664-B9C5-B086-1375BBD98E73}"/>
          </ac:spMkLst>
        </pc:spChg>
        <pc:spChg chg="add del">
          <ac:chgData name="Tomotaka Kuroda" userId="6ccceea8bc0bd054" providerId="LiveId" clId="{0C7EEA8F-83E5-4131-B536-E7A911BC182F}" dt="2023-11-17T05:32:54.441" v="10742" actId="478"/>
          <ac:spMkLst>
            <pc:docMk/>
            <pc:sldMk cId="2665726955" sldId="268"/>
            <ac:spMk id="28" creationId="{6258A20C-671A-342D-CA95-F6E792ABC678}"/>
          </ac:spMkLst>
        </pc:spChg>
        <pc:spChg chg="add mod">
          <ac:chgData name="Tomotaka Kuroda" userId="6ccceea8bc0bd054" providerId="LiveId" clId="{0C7EEA8F-83E5-4131-B536-E7A911BC182F}" dt="2023-11-17T05:53:21.492" v="10922" actId="1076"/>
          <ac:spMkLst>
            <pc:docMk/>
            <pc:sldMk cId="2665726955" sldId="268"/>
            <ac:spMk id="29" creationId="{82EF0335-C9AB-ADD0-0045-E2DD14A126F4}"/>
          </ac:spMkLst>
        </pc:spChg>
        <pc:spChg chg="add del">
          <ac:chgData name="Tomotaka Kuroda" userId="6ccceea8bc0bd054" providerId="LiveId" clId="{0C7EEA8F-83E5-4131-B536-E7A911BC182F}" dt="2023-11-17T05:33:41.167" v="10759" actId="22"/>
          <ac:spMkLst>
            <pc:docMk/>
            <pc:sldMk cId="2665726955" sldId="268"/>
            <ac:spMk id="31" creationId="{FF00AA7B-730F-FFB5-0A07-335E3E2135DF}"/>
          </ac:spMkLst>
        </pc:spChg>
        <pc:spChg chg="add mod">
          <ac:chgData name="Tomotaka Kuroda" userId="6ccceea8bc0bd054" providerId="LiveId" clId="{0C7EEA8F-83E5-4131-B536-E7A911BC182F}" dt="2023-11-17T05:53:21.492" v="10922" actId="1076"/>
          <ac:spMkLst>
            <pc:docMk/>
            <pc:sldMk cId="2665726955" sldId="268"/>
            <ac:spMk id="32" creationId="{677A5824-F9CE-F829-DDE8-EE64C4B6C072}"/>
          </ac:spMkLst>
        </pc:spChg>
        <pc:spChg chg="add mod">
          <ac:chgData name="Tomotaka Kuroda" userId="6ccceea8bc0bd054" providerId="LiveId" clId="{0C7EEA8F-83E5-4131-B536-E7A911BC182F}" dt="2023-11-17T05:55:27.727" v="10944" actId="1076"/>
          <ac:spMkLst>
            <pc:docMk/>
            <pc:sldMk cId="2665726955" sldId="268"/>
            <ac:spMk id="33" creationId="{100F622C-3100-2A48-028C-CAE7B976E873}"/>
          </ac:spMkLst>
        </pc:spChg>
        <pc:spChg chg="add mod">
          <ac:chgData name="Tomotaka Kuroda" userId="6ccceea8bc0bd054" providerId="LiveId" clId="{0C7EEA8F-83E5-4131-B536-E7A911BC182F}" dt="2023-11-17T05:58:40.647" v="10982" actId="14100"/>
          <ac:spMkLst>
            <pc:docMk/>
            <pc:sldMk cId="2665726955" sldId="268"/>
            <ac:spMk id="47" creationId="{DA9FF380-9E57-D0F8-FF53-1947F0EF6211}"/>
          </ac:spMkLst>
        </pc:spChg>
        <pc:spChg chg="add mod ord">
          <ac:chgData name="Tomotaka Kuroda" userId="6ccceea8bc0bd054" providerId="LiveId" clId="{0C7EEA8F-83E5-4131-B536-E7A911BC182F}" dt="2023-11-17T06:45:33.710" v="11888" actId="14100"/>
          <ac:spMkLst>
            <pc:docMk/>
            <pc:sldMk cId="2665726955" sldId="268"/>
            <ac:spMk id="48" creationId="{C65BA131-C9B6-5A7B-132D-D220313A8B7D}"/>
          </ac:spMkLst>
        </pc:spChg>
        <pc:spChg chg="add mod">
          <ac:chgData name="Tomotaka Kuroda" userId="6ccceea8bc0bd054" providerId="LiveId" clId="{0C7EEA8F-83E5-4131-B536-E7A911BC182F}" dt="2023-11-17T06:33:16.497" v="11850" actId="20577"/>
          <ac:spMkLst>
            <pc:docMk/>
            <pc:sldMk cId="2665726955" sldId="268"/>
            <ac:spMk id="49" creationId="{3DCEB43F-4161-F77E-2966-4B1F27967EF4}"/>
          </ac:spMkLst>
        </pc:spChg>
        <pc:spChg chg="add mod">
          <ac:chgData name="Tomotaka Kuroda" userId="6ccceea8bc0bd054" providerId="LiveId" clId="{0C7EEA8F-83E5-4131-B536-E7A911BC182F}" dt="2023-11-17T11:20:55.269" v="12077" actId="1076"/>
          <ac:spMkLst>
            <pc:docMk/>
            <pc:sldMk cId="2665726955" sldId="268"/>
            <ac:spMk id="50" creationId="{1C181EF7-84AF-DE91-1A5B-9B83C8278749}"/>
          </ac:spMkLst>
        </pc:spChg>
        <pc:picChg chg="add mod">
          <ac:chgData name="Tomotaka Kuroda" userId="6ccceea8bc0bd054" providerId="LiveId" clId="{0C7EEA8F-83E5-4131-B536-E7A911BC182F}" dt="2023-11-16T18:21:33.744" v="10056" actId="1076"/>
          <ac:picMkLst>
            <pc:docMk/>
            <pc:sldMk cId="2665726955" sldId="268"/>
            <ac:picMk id="7" creationId="{A0544178-C0A0-7DC3-E701-A0BDB1C25826}"/>
          </ac:picMkLst>
        </pc:picChg>
        <pc:picChg chg="add mod ord">
          <ac:chgData name="Tomotaka Kuroda" userId="6ccceea8bc0bd054" providerId="LiveId" clId="{0C7EEA8F-83E5-4131-B536-E7A911BC182F}" dt="2023-11-17T06:31:27.309" v="11800" actId="1076"/>
          <ac:picMkLst>
            <pc:docMk/>
            <pc:sldMk cId="2665726955" sldId="268"/>
            <ac:picMk id="12" creationId="{58823A17-0E46-9EFA-4B10-B8E747AEDA95}"/>
          </ac:picMkLst>
        </pc:picChg>
        <pc:picChg chg="add mod ord">
          <ac:chgData name="Tomotaka Kuroda" userId="6ccceea8bc0bd054" providerId="LiveId" clId="{0C7EEA8F-83E5-4131-B536-E7A911BC182F}" dt="2023-11-17T06:34:10.149" v="11861" actId="1076"/>
          <ac:picMkLst>
            <pc:docMk/>
            <pc:sldMk cId="2665726955" sldId="268"/>
            <ac:picMk id="14" creationId="{676E2E60-2B4D-F91F-8ED3-7B76166849A3}"/>
          </ac:picMkLst>
        </pc:picChg>
        <pc:picChg chg="add mod">
          <ac:chgData name="Tomotaka Kuroda" userId="6ccceea8bc0bd054" providerId="LiveId" clId="{0C7EEA8F-83E5-4131-B536-E7A911BC182F}" dt="2023-11-17T05:53:21.492" v="10922" actId="1076"/>
          <ac:picMkLst>
            <pc:docMk/>
            <pc:sldMk cId="2665726955" sldId="268"/>
            <ac:picMk id="18" creationId="{BC5E9A2D-109C-7ADC-8C1C-E953A0FF4B67}"/>
          </ac:picMkLst>
        </pc:picChg>
        <pc:picChg chg="add mod">
          <ac:chgData name="Tomotaka Kuroda" userId="6ccceea8bc0bd054" providerId="LiveId" clId="{0C7EEA8F-83E5-4131-B536-E7A911BC182F}" dt="2023-11-16T18:21:36.524" v="10057" actId="1076"/>
          <ac:picMkLst>
            <pc:docMk/>
            <pc:sldMk cId="2665726955" sldId="268"/>
            <ac:picMk id="9218" creationId="{4378F21A-9E0C-0E82-2DB5-4F0391323999}"/>
          </ac:picMkLst>
        </pc:picChg>
        <pc:picChg chg="add mod">
          <ac:chgData name="Tomotaka Kuroda" userId="6ccceea8bc0bd054" providerId="LiveId" clId="{0C7EEA8F-83E5-4131-B536-E7A911BC182F}" dt="2023-11-17T05:53:21.492" v="10922" actId="1076"/>
          <ac:picMkLst>
            <pc:docMk/>
            <pc:sldMk cId="2665726955" sldId="268"/>
            <ac:picMk id="9224" creationId="{1680B7E6-BD9A-098E-0606-EB796BEBD059}"/>
          </ac:picMkLst>
        </pc:picChg>
        <pc:picChg chg="add mod">
          <ac:chgData name="Tomotaka Kuroda" userId="6ccceea8bc0bd054" providerId="LiveId" clId="{0C7EEA8F-83E5-4131-B536-E7A911BC182F}" dt="2023-11-17T05:53:21.492" v="10922" actId="1076"/>
          <ac:picMkLst>
            <pc:docMk/>
            <pc:sldMk cId="2665726955" sldId="268"/>
            <ac:picMk id="9226" creationId="{F06A8DF1-C306-1E5C-538C-42DA61D5BF2D}"/>
          </ac:picMkLst>
        </pc:picChg>
        <pc:picChg chg="add mod">
          <ac:chgData name="Tomotaka Kuroda" userId="6ccceea8bc0bd054" providerId="LiveId" clId="{0C7EEA8F-83E5-4131-B536-E7A911BC182F}" dt="2023-11-17T05:53:21.492" v="10922" actId="1076"/>
          <ac:picMkLst>
            <pc:docMk/>
            <pc:sldMk cId="2665726955" sldId="268"/>
            <ac:picMk id="9228" creationId="{E2B0895C-32A0-0896-9E60-FBC337365F56}"/>
          </ac:picMkLst>
        </pc:picChg>
        <pc:cxnChg chg="add del">
          <ac:chgData name="Tomotaka Kuroda" userId="6ccceea8bc0bd054" providerId="LiveId" clId="{0C7EEA8F-83E5-4131-B536-E7A911BC182F}" dt="2023-11-17T05:55:47.710" v="10946" actId="11529"/>
          <ac:cxnSpMkLst>
            <pc:docMk/>
            <pc:sldMk cId="2665726955" sldId="268"/>
            <ac:cxnSpMk id="35" creationId="{D9EA5A36-46ED-7767-3EDC-CA3F826C1DD3}"/>
          </ac:cxnSpMkLst>
        </pc:cxnChg>
        <pc:cxnChg chg="add del mod">
          <ac:chgData name="Tomotaka Kuroda" userId="6ccceea8bc0bd054" providerId="LiveId" clId="{0C7EEA8F-83E5-4131-B536-E7A911BC182F}" dt="2023-11-17T05:57:02.767" v="10972" actId="478"/>
          <ac:cxnSpMkLst>
            <pc:docMk/>
            <pc:sldMk cId="2665726955" sldId="268"/>
            <ac:cxnSpMk id="37" creationId="{E5455378-9234-973E-7BAF-1A3A87096806}"/>
          </ac:cxnSpMkLst>
        </pc:cxnChg>
      </pc:sldChg>
      <pc:sldChg chg="modSp new del mod">
        <pc:chgData name="Tomotaka Kuroda" userId="6ccceea8bc0bd054" providerId="LiveId" clId="{0C7EEA8F-83E5-4131-B536-E7A911BC182F}" dt="2023-11-16T09:23:56.996" v="1862" actId="47"/>
        <pc:sldMkLst>
          <pc:docMk/>
          <pc:sldMk cId="3298224418" sldId="269"/>
        </pc:sldMkLst>
        <pc:spChg chg="mod">
          <ac:chgData name="Tomotaka Kuroda" userId="6ccceea8bc0bd054" providerId="LiveId" clId="{0C7EEA8F-83E5-4131-B536-E7A911BC182F}" dt="2023-11-16T09:20:21.609" v="1800" actId="20577"/>
          <ac:spMkLst>
            <pc:docMk/>
            <pc:sldMk cId="3298224418" sldId="269"/>
            <ac:spMk id="2" creationId="{CE6816DC-C70C-BDCE-5E65-B58D1E40774A}"/>
          </ac:spMkLst>
        </pc:spChg>
      </pc:sldChg>
      <pc:sldChg chg="addSp delSp modSp new mod">
        <pc:chgData name="Tomotaka Kuroda" userId="6ccceea8bc0bd054" providerId="LiveId" clId="{0C7EEA8F-83E5-4131-B536-E7A911BC182F}" dt="2023-11-17T06:24:00.016" v="11768" actId="1076"/>
        <pc:sldMkLst>
          <pc:docMk/>
          <pc:sldMk cId="3263727545" sldId="270"/>
        </pc:sldMkLst>
        <pc:spChg chg="mod">
          <ac:chgData name="Tomotaka Kuroda" userId="6ccceea8bc0bd054" providerId="LiveId" clId="{0C7EEA8F-83E5-4131-B536-E7A911BC182F}" dt="2023-11-16T18:44:01.245" v="10095" actId="255"/>
          <ac:spMkLst>
            <pc:docMk/>
            <pc:sldMk cId="3263727545" sldId="270"/>
            <ac:spMk id="2" creationId="{2F74D4BA-C10E-B15F-6F3C-FAD3767E50DE}"/>
          </ac:spMkLst>
        </pc:spChg>
        <pc:spChg chg="del mod">
          <ac:chgData name="Tomotaka Kuroda" userId="6ccceea8bc0bd054" providerId="LiveId" clId="{0C7EEA8F-83E5-4131-B536-E7A911BC182F}" dt="2023-11-17T06:00:56.167" v="11002" actId="478"/>
          <ac:spMkLst>
            <pc:docMk/>
            <pc:sldMk cId="3263727545" sldId="270"/>
            <ac:spMk id="3" creationId="{30DD37B5-0036-BDE6-FF7E-6DFFBF622BB3}"/>
          </ac:spMkLst>
        </pc:spChg>
        <pc:spChg chg="add del">
          <ac:chgData name="Tomotaka Kuroda" userId="6ccceea8bc0bd054" providerId="LiveId" clId="{0C7EEA8F-83E5-4131-B536-E7A911BC182F}" dt="2023-11-17T06:01:12.472" v="11007" actId="478"/>
          <ac:spMkLst>
            <pc:docMk/>
            <pc:sldMk cId="3263727545" sldId="270"/>
            <ac:spMk id="5" creationId="{8F4DDEA1-4514-268E-75C9-72D1D356AB80}"/>
          </ac:spMkLst>
        </pc:spChg>
        <pc:spChg chg="add mod">
          <ac:chgData name="Tomotaka Kuroda" userId="6ccceea8bc0bd054" providerId="LiveId" clId="{0C7EEA8F-83E5-4131-B536-E7A911BC182F}" dt="2023-11-17T06:22:34.998" v="11750" actId="1076"/>
          <ac:spMkLst>
            <pc:docMk/>
            <pc:sldMk cId="3263727545" sldId="270"/>
            <ac:spMk id="6" creationId="{86C088B5-D172-A826-A612-F25D43F8EFAD}"/>
          </ac:spMkLst>
        </pc:spChg>
        <pc:spChg chg="add mod">
          <ac:chgData name="Tomotaka Kuroda" userId="6ccceea8bc0bd054" providerId="LiveId" clId="{0C7EEA8F-83E5-4131-B536-E7A911BC182F}" dt="2023-11-17T06:22:17.799" v="11746" actId="1076"/>
          <ac:spMkLst>
            <pc:docMk/>
            <pc:sldMk cId="3263727545" sldId="270"/>
            <ac:spMk id="7" creationId="{A32D2333-2BD6-B367-B639-2F2283773CA1}"/>
          </ac:spMkLst>
        </pc:spChg>
        <pc:spChg chg="add mod">
          <ac:chgData name="Tomotaka Kuroda" userId="6ccceea8bc0bd054" providerId="LiveId" clId="{0C7EEA8F-83E5-4131-B536-E7A911BC182F}" dt="2023-11-17T06:22:06.376" v="11743" actId="1076"/>
          <ac:spMkLst>
            <pc:docMk/>
            <pc:sldMk cId="3263727545" sldId="270"/>
            <ac:spMk id="8" creationId="{72D828F8-018A-B367-D8DF-E462EEB29B54}"/>
          </ac:spMkLst>
        </pc:spChg>
        <pc:spChg chg="add mod">
          <ac:chgData name="Tomotaka Kuroda" userId="6ccceea8bc0bd054" providerId="LiveId" clId="{0C7EEA8F-83E5-4131-B536-E7A911BC182F}" dt="2023-11-17T06:22:53.536" v="11754" actId="1076"/>
          <ac:spMkLst>
            <pc:docMk/>
            <pc:sldMk cId="3263727545" sldId="270"/>
            <ac:spMk id="9" creationId="{EADA2428-6978-C878-4314-05614BA6AB64}"/>
          </ac:spMkLst>
        </pc:spChg>
        <pc:spChg chg="add mod">
          <ac:chgData name="Tomotaka Kuroda" userId="6ccceea8bc0bd054" providerId="LiveId" clId="{0C7EEA8F-83E5-4131-B536-E7A911BC182F}" dt="2023-11-17T06:23:46.779" v="11766" actId="1076"/>
          <ac:spMkLst>
            <pc:docMk/>
            <pc:sldMk cId="3263727545" sldId="270"/>
            <ac:spMk id="10" creationId="{A19AC5E1-B39C-7DFE-7151-A487BE7DF192}"/>
          </ac:spMkLst>
        </pc:spChg>
        <pc:picChg chg="add mod">
          <ac:chgData name="Tomotaka Kuroda" userId="6ccceea8bc0bd054" providerId="LiveId" clId="{0C7EEA8F-83E5-4131-B536-E7A911BC182F}" dt="2023-11-17T06:24:00.016" v="11768" actId="1076"/>
          <ac:picMkLst>
            <pc:docMk/>
            <pc:sldMk cId="3263727545" sldId="270"/>
            <ac:picMk id="11" creationId="{F93FF3FD-A0C0-E61C-6FC4-17DE8DB345D0}"/>
          </ac:picMkLst>
        </pc:picChg>
        <pc:picChg chg="add mod">
          <ac:chgData name="Tomotaka Kuroda" userId="6ccceea8bc0bd054" providerId="LiveId" clId="{0C7EEA8F-83E5-4131-B536-E7A911BC182F}" dt="2023-11-17T06:23:53.218" v="11767" actId="1076"/>
          <ac:picMkLst>
            <pc:docMk/>
            <pc:sldMk cId="3263727545" sldId="270"/>
            <ac:picMk id="12" creationId="{F42605E0-35FC-BA9A-9CA1-45BCA7FEC04A}"/>
          </ac:picMkLst>
        </pc:picChg>
      </pc:sldChg>
      <pc:sldChg chg="addSp delSp modSp new mod modShow">
        <pc:chgData name="Tomotaka Kuroda" userId="6ccceea8bc0bd054" providerId="LiveId" clId="{0C7EEA8F-83E5-4131-B536-E7A911BC182F}" dt="2023-11-17T07:03:58.743" v="11929" actId="729"/>
        <pc:sldMkLst>
          <pc:docMk/>
          <pc:sldMk cId="1656496346" sldId="271"/>
        </pc:sldMkLst>
        <pc:spChg chg="mod">
          <ac:chgData name="Tomotaka Kuroda" userId="6ccceea8bc0bd054" providerId="LiveId" clId="{0C7EEA8F-83E5-4131-B536-E7A911BC182F}" dt="2023-11-16T14:38:22.415" v="5815" actId="255"/>
          <ac:spMkLst>
            <pc:docMk/>
            <pc:sldMk cId="1656496346" sldId="271"/>
            <ac:spMk id="2" creationId="{649F301B-6D4E-0CC3-8A1D-99526478DDD1}"/>
          </ac:spMkLst>
        </pc:spChg>
        <pc:spChg chg="mod">
          <ac:chgData name="Tomotaka Kuroda" userId="6ccceea8bc0bd054" providerId="LiveId" clId="{0C7EEA8F-83E5-4131-B536-E7A911BC182F}" dt="2023-11-16T16:59:10.800" v="8238" actId="1076"/>
          <ac:spMkLst>
            <pc:docMk/>
            <pc:sldMk cId="1656496346" sldId="271"/>
            <ac:spMk id="3" creationId="{131BEC5A-0D0D-D8A4-861B-DB73F6A0F2B9}"/>
          </ac:spMkLst>
        </pc:spChg>
        <pc:spChg chg="add mod">
          <ac:chgData name="Tomotaka Kuroda" userId="6ccceea8bc0bd054" providerId="LiveId" clId="{0C7EEA8F-83E5-4131-B536-E7A911BC182F}" dt="2023-11-17T06:04:46.741" v="11124" actId="12"/>
          <ac:spMkLst>
            <pc:docMk/>
            <pc:sldMk cId="1656496346" sldId="271"/>
            <ac:spMk id="4" creationId="{4A8239D3-240B-5120-93DC-B47F55C3F915}"/>
          </ac:spMkLst>
        </pc:spChg>
        <pc:spChg chg="add mod">
          <ac:chgData name="Tomotaka Kuroda" userId="6ccceea8bc0bd054" providerId="LiveId" clId="{0C7EEA8F-83E5-4131-B536-E7A911BC182F}" dt="2023-11-17T05:41:23.375" v="10821" actId="207"/>
          <ac:spMkLst>
            <pc:docMk/>
            <pc:sldMk cId="1656496346" sldId="271"/>
            <ac:spMk id="5" creationId="{FD9A630E-1CAF-1740-85C2-BFD0356CC73F}"/>
          </ac:spMkLst>
        </pc:spChg>
        <pc:spChg chg="add del mod">
          <ac:chgData name="Tomotaka Kuroda" userId="6ccceea8bc0bd054" providerId="LiveId" clId="{0C7EEA8F-83E5-4131-B536-E7A911BC182F}" dt="2023-11-16T16:37:44.301" v="7509"/>
          <ac:spMkLst>
            <pc:docMk/>
            <pc:sldMk cId="1656496346" sldId="271"/>
            <ac:spMk id="6" creationId="{9942DA89-8CF7-8509-7237-2E10780BFB6D}"/>
          </ac:spMkLst>
        </pc:spChg>
        <pc:spChg chg="add mod">
          <ac:chgData name="Tomotaka Kuroda" userId="6ccceea8bc0bd054" providerId="LiveId" clId="{0C7EEA8F-83E5-4131-B536-E7A911BC182F}" dt="2023-11-17T06:04:54.931" v="11125" actId="12"/>
          <ac:spMkLst>
            <pc:docMk/>
            <pc:sldMk cId="1656496346" sldId="271"/>
            <ac:spMk id="7" creationId="{AA6D083E-54D4-DF95-BC44-F86E56BC2B85}"/>
          </ac:spMkLst>
        </pc:spChg>
        <pc:spChg chg="add mod">
          <ac:chgData name="Tomotaka Kuroda" userId="6ccceea8bc0bd054" providerId="LiveId" clId="{0C7EEA8F-83E5-4131-B536-E7A911BC182F}" dt="2023-11-16T16:59:10.800" v="8238" actId="1076"/>
          <ac:spMkLst>
            <pc:docMk/>
            <pc:sldMk cId="1656496346" sldId="271"/>
            <ac:spMk id="8" creationId="{213AC4C3-79A5-F797-DA5E-575596202790}"/>
          </ac:spMkLst>
        </pc:spChg>
        <pc:spChg chg="add mod">
          <ac:chgData name="Tomotaka Kuroda" userId="6ccceea8bc0bd054" providerId="LiveId" clId="{0C7EEA8F-83E5-4131-B536-E7A911BC182F}" dt="2023-11-17T05:41:09.176" v="10818" actId="207"/>
          <ac:spMkLst>
            <pc:docMk/>
            <pc:sldMk cId="1656496346" sldId="271"/>
            <ac:spMk id="9" creationId="{82D48172-F81F-FD05-49CA-A766811D6D53}"/>
          </ac:spMkLst>
        </pc:spChg>
        <pc:spChg chg="add mod">
          <ac:chgData name="Tomotaka Kuroda" userId="6ccceea8bc0bd054" providerId="LiveId" clId="{0C7EEA8F-83E5-4131-B536-E7A911BC182F}" dt="2023-11-16T16:59:02.920" v="8237" actId="1076"/>
          <ac:spMkLst>
            <pc:docMk/>
            <pc:sldMk cId="1656496346" sldId="271"/>
            <ac:spMk id="10" creationId="{0DE28F10-F071-250B-005B-E1A971FB111F}"/>
          </ac:spMkLst>
        </pc:spChg>
        <pc:picChg chg="add mod">
          <ac:chgData name="Tomotaka Kuroda" userId="6ccceea8bc0bd054" providerId="LiveId" clId="{0C7EEA8F-83E5-4131-B536-E7A911BC182F}" dt="2023-11-16T16:59:10.800" v="8238" actId="1076"/>
          <ac:picMkLst>
            <pc:docMk/>
            <pc:sldMk cId="1656496346" sldId="271"/>
            <ac:picMk id="6146" creationId="{3D9BF67E-9B75-0B45-C532-E3ECDB1D093B}"/>
          </ac:picMkLst>
        </pc:picChg>
        <pc:picChg chg="add mod">
          <ac:chgData name="Tomotaka Kuroda" userId="6ccceea8bc0bd054" providerId="LiveId" clId="{0C7EEA8F-83E5-4131-B536-E7A911BC182F}" dt="2023-11-16T16:59:10.800" v="8238" actId="1076"/>
          <ac:picMkLst>
            <pc:docMk/>
            <pc:sldMk cId="1656496346" sldId="271"/>
            <ac:picMk id="6148" creationId="{022E3DE3-E3C1-C7C3-FB66-B88507D4B7B7}"/>
          </ac:picMkLst>
        </pc:picChg>
      </pc:sldChg>
      <pc:sldChg chg="addSp delSp modSp new mod">
        <pc:chgData name="Tomotaka Kuroda" userId="6ccceea8bc0bd054" providerId="LiveId" clId="{0C7EEA8F-83E5-4131-B536-E7A911BC182F}" dt="2023-11-23T00:46:29.851" v="12626" actId="1076"/>
        <pc:sldMkLst>
          <pc:docMk/>
          <pc:sldMk cId="3753756167" sldId="272"/>
        </pc:sldMkLst>
        <pc:spChg chg="mod">
          <ac:chgData name="Tomotaka Kuroda" userId="6ccceea8bc0bd054" providerId="LiveId" clId="{0C7EEA8F-83E5-4131-B536-E7A911BC182F}" dt="2023-11-16T17:06:06.663" v="8321" actId="20577"/>
          <ac:spMkLst>
            <pc:docMk/>
            <pc:sldMk cId="3753756167" sldId="272"/>
            <ac:spMk id="2" creationId="{9EF15C70-942E-A87E-A50D-42F99111E66E}"/>
          </ac:spMkLst>
        </pc:spChg>
        <pc:spChg chg="mod">
          <ac:chgData name="Tomotaka Kuroda" userId="6ccceea8bc0bd054" providerId="LiveId" clId="{0C7EEA8F-83E5-4131-B536-E7A911BC182F}" dt="2023-11-17T05:13:49.984" v="10405" actId="14100"/>
          <ac:spMkLst>
            <pc:docMk/>
            <pc:sldMk cId="3753756167" sldId="272"/>
            <ac:spMk id="3" creationId="{43E00870-1451-90AB-EF15-C514B1026A9A}"/>
          </ac:spMkLst>
        </pc:spChg>
        <pc:spChg chg="add mod">
          <ac:chgData name="Tomotaka Kuroda" userId="6ccceea8bc0bd054" providerId="LiveId" clId="{0C7EEA8F-83E5-4131-B536-E7A911BC182F}" dt="2023-11-22T06:05:32.884" v="12480" actId="20577"/>
          <ac:spMkLst>
            <pc:docMk/>
            <pc:sldMk cId="3753756167" sldId="272"/>
            <ac:spMk id="4" creationId="{89399A44-8ECC-5D21-B1B3-CEA285228547}"/>
          </ac:spMkLst>
        </pc:spChg>
        <pc:spChg chg="add mod">
          <ac:chgData name="Tomotaka Kuroda" userId="6ccceea8bc0bd054" providerId="LiveId" clId="{0C7EEA8F-83E5-4131-B536-E7A911BC182F}" dt="2023-11-23T00:46:20.733" v="12624" actId="20577"/>
          <ac:spMkLst>
            <pc:docMk/>
            <pc:sldMk cId="3753756167" sldId="272"/>
            <ac:spMk id="5" creationId="{DC9CBF3A-71D6-18FD-183C-1D32310E4A73}"/>
          </ac:spMkLst>
        </pc:spChg>
        <pc:spChg chg="add mod">
          <ac:chgData name="Tomotaka Kuroda" userId="6ccceea8bc0bd054" providerId="LiveId" clId="{0C7EEA8F-83E5-4131-B536-E7A911BC182F}" dt="2023-11-17T06:05:34.093" v="11128" actId="12"/>
          <ac:spMkLst>
            <pc:docMk/>
            <pc:sldMk cId="3753756167" sldId="272"/>
            <ac:spMk id="6" creationId="{7AE6BC77-1622-89B3-EF9B-23BFA90F39EF}"/>
          </ac:spMkLst>
        </pc:spChg>
        <pc:spChg chg="add mod">
          <ac:chgData name="Tomotaka Kuroda" userId="6ccceea8bc0bd054" providerId="LiveId" clId="{0C7EEA8F-83E5-4131-B536-E7A911BC182F}" dt="2023-11-17T05:18:00.101" v="10480" actId="1076"/>
          <ac:spMkLst>
            <pc:docMk/>
            <pc:sldMk cId="3753756167" sldId="272"/>
            <ac:spMk id="7" creationId="{BAAF7A5F-8A7E-CDA8-11E9-E855151E3164}"/>
          </ac:spMkLst>
        </pc:spChg>
        <pc:spChg chg="add mod ord">
          <ac:chgData name="Tomotaka Kuroda" userId="6ccceea8bc0bd054" providerId="LiveId" clId="{0C7EEA8F-83E5-4131-B536-E7A911BC182F}" dt="2023-11-17T06:15:28.888" v="11684" actId="14100"/>
          <ac:spMkLst>
            <pc:docMk/>
            <pc:sldMk cId="3753756167" sldId="272"/>
            <ac:spMk id="8" creationId="{662CEE18-6EBE-6F3D-EB4E-AF4C7823CBF9}"/>
          </ac:spMkLst>
        </pc:spChg>
        <pc:spChg chg="add mod">
          <ac:chgData name="Tomotaka Kuroda" userId="6ccceea8bc0bd054" providerId="LiveId" clId="{0C7EEA8F-83E5-4131-B536-E7A911BC182F}" dt="2023-11-17T05:40:10.985" v="10816" actId="207"/>
          <ac:spMkLst>
            <pc:docMk/>
            <pc:sldMk cId="3753756167" sldId="272"/>
            <ac:spMk id="9" creationId="{31896351-B26B-CF23-22CE-E06EA9536B67}"/>
          </ac:spMkLst>
        </pc:spChg>
        <pc:spChg chg="add del mod">
          <ac:chgData name="Tomotaka Kuroda" userId="6ccceea8bc0bd054" providerId="LiveId" clId="{0C7EEA8F-83E5-4131-B536-E7A911BC182F}" dt="2023-11-17T05:18:57.324" v="10484"/>
          <ac:spMkLst>
            <pc:docMk/>
            <pc:sldMk cId="3753756167" sldId="272"/>
            <ac:spMk id="11" creationId="{DBE17E79-3F80-E06E-62D5-DEBF71C17A94}"/>
          </ac:spMkLst>
        </pc:spChg>
        <pc:spChg chg="add mod">
          <ac:chgData name="Tomotaka Kuroda" userId="6ccceea8bc0bd054" providerId="LiveId" clId="{0C7EEA8F-83E5-4131-B536-E7A911BC182F}" dt="2023-11-17T05:19:54.135" v="10573" actId="20577"/>
          <ac:spMkLst>
            <pc:docMk/>
            <pc:sldMk cId="3753756167" sldId="272"/>
            <ac:spMk id="12" creationId="{A661D32E-200F-A442-271A-EAB2C5C328F7}"/>
          </ac:spMkLst>
        </pc:spChg>
        <pc:spChg chg="add mod">
          <ac:chgData name="Tomotaka Kuroda" userId="6ccceea8bc0bd054" providerId="LiveId" clId="{0C7EEA8F-83E5-4131-B536-E7A911BC182F}" dt="2023-11-17T06:15:51.898" v="11689" actId="14100"/>
          <ac:spMkLst>
            <pc:docMk/>
            <pc:sldMk cId="3753756167" sldId="272"/>
            <ac:spMk id="13" creationId="{66A88524-F431-4A2F-9792-9588D58DB272}"/>
          </ac:spMkLst>
        </pc:spChg>
        <pc:picChg chg="add mod">
          <ac:chgData name="Tomotaka Kuroda" userId="6ccceea8bc0bd054" providerId="LiveId" clId="{0C7EEA8F-83E5-4131-B536-E7A911BC182F}" dt="2023-11-17T05:19:39.632" v="10550" actId="1076"/>
          <ac:picMkLst>
            <pc:docMk/>
            <pc:sldMk cId="3753756167" sldId="272"/>
            <ac:picMk id="10" creationId="{016B3B19-D5DE-92A1-2E5B-58CC234910D4}"/>
          </ac:picMkLst>
        </pc:picChg>
        <pc:picChg chg="add mod">
          <ac:chgData name="Tomotaka Kuroda" userId="6ccceea8bc0bd054" providerId="LiveId" clId="{0C7EEA8F-83E5-4131-B536-E7A911BC182F}" dt="2023-11-22T06:05:58.475" v="12485" actId="1076"/>
          <ac:picMkLst>
            <pc:docMk/>
            <pc:sldMk cId="3753756167" sldId="272"/>
            <ac:picMk id="11266" creationId="{79DEBBC4-9074-BEE6-93B5-512FD4C9C833}"/>
          </ac:picMkLst>
        </pc:picChg>
        <pc:picChg chg="add mod">
          <ac:chgData name="Tomotaka Kuroda" userId="6ccceea8bc0bd054" providerId="LiveId" clId="{0C7EEA8F-83E5-4131-B536-E7A911BC182F}" dt="2023-11-23T00:46:29.851" v="12626" actId="1076"/>
          <ac:picMkLst>
            <pc:docMk/>
            <pc:sldMk cId="3753756167" sldId="272"/>
            <ac:picMk id="11268" creationId="{81183D99-1BA3-73F9-5CA4-CFB86D6F7A21}"/>
          </ac:picMkLst>
        </pc:picChg>
        <pc:picChg chg="add mod">
          <ac:chgData name="Tomotaka Kuroda" userId="6ccceea8bc0bd054" providerId="LiveId" clId="{0C7EEA8F-83E5-4131-B536-E7A911BC182F}" dt="2023-11-17T05:16:51.549" v="10433" actId="1076"/>
          <ac:picMkLst>
            <pc:docMk/>
            <pc:sldMk cId="3753756167" sldId="272"/>
            <ac:picMk id="11270" creationId="{B9891C51-701D-583A-8CA9-6935B50CC921}"/>
          </ac:picMkLst>
        </pc:picChg>
        <pc:picChg chg="add del mod">
          <ac:chgData name="Tomotaka Kuroda" userId="6ccceea8bc0bd054" providerId="LiveId" clId="{0C7EEA8F-83E5-4131-B536-E7A911BC182F}" dt="2023-11-17T05:12:33.883" v="10394" actId="478"/>
          <ac:picMkLst>
            <pc:docMk/>
            <pc:sldMk cId="3753756167" sldId="272"/>
            <ac:picMk id="11272" creationId="{CC710591-9A94-3E8F-C47B-6A090F9750AD}"/>
          </ac:picMkLst>
        </pc:picChg>
        <pc:picChg chg="add del mod">
          <ac:chgData name="Tomotaka Kuroda" userId="6ccceea8bc0bd054" providerId="LiveId" clId="{0C7EEA8F-83E5-4131-B536-E7A911BC182F}" dt="2023-11-17T06:15:18.299" v="11681" actId="478"/>
          <ac:picMkLst>
            <pc:docMk/>
            <pc:sldMk cId="3753756167" sldId="272"/>
            <ac:picMk id="11274" creationId="{BFA93F26-C247-E63A-7504-EBE393DE2993}"/>
          </ac:picMkLst>
        </pc:picChg>
        <pc:picChg chg="add mod">
          <ac:chgData name="Tomotaka Kuroda" userId="6ccceea8bc0bd054" providerId="LiveId" clId="{0C7EEA8F-83E5-4131-B536-E7A911BC182F}" dt="2023-11-17T05:13:58.802" v="10407" actId="1076"/>
          <ac:picMkLst>
            <pc:docMk/>
            <pc:sldMk cId="3753756167" sldId="272"/>
            <ac:picMk id="11276" creationId="{7EFE9F05-BF93-9934-CF70-CFFDE8895984}"/>
          </ac:picMkLst>
        </pc:picChg>
        <pc:picChg chg="add mod">
          <ac:chgData name="Tomotaka Kuroda" userId="6ccceea8bc0bd054" providerId="LiveId" clId="{0C7EEA8F-83E5-4131-B536-E7A911BC182F}" dt="2023-11-17T06:15:24.218" v="11683" actId="1076"/>
          <ac:picMkLst>
            <pc:docMk/>
            <pc:sldMk cId="3753756167" sldId="272"/>
            <ac:picMk id="11278" creationId="{37E778AA-3995-6778-A607-BA5530485A61}"/>
          </ac:picMkLst>
        </pc:picChg>
      </pc:sldChg>
      <pc:sldChg chg="addSp delSp modSp new mod modAnim">
        <pc:chgData name="Tomotaka Kuroda" userId="6ccceea8bc0bd054" providerId="LiveId" clId="{0C7EEA8F-83E5-4131-B536-E7A911BC182F}" dt="2023-11-17T06:53:23.680" v="11928" actId="1076"/>
        <pc:sldMkLst>
          <pc:docMk/>
          <pc:sldMk cId="754533018" sldId="273"/>
        </pc:sldMkLst>
        <pc:spChg chg="mod">
          <ac:chgData name="Tomotaka Kuroda" userId="6ccceea8bc0bd054" providerId="LiveId" clId="{0C7EEA8F-83E5-4131-B536-E7A911BC182F}" dt="2023-11-16T09:41:17.674" v="2384" actId="255"/>
          <ac:spMkLst>
            <pc:docMk/>
            <pc:sldMk cId="754533018" sldId="273"/>
            <ac:spMk id="2" creationId="{0DEB65A6-4D0F-3D75-E996-DF5588E23C43}"/>
          </ac:spMkLst>
        </pc:spChg>
        <pc:spChg chg="mod">
          <ac:chgData name="Tomotaka Kuroda" userId="6ccceea8bc0bd054" providerId="LiveId" clId="{0C7EEA8F-83E5-4131-B536-E7A911BC182F}" dt="2023-11-17T05:43:27.591" v="10840" actId="207"/>
          <ac:spMkLst>
            <pc:docMk/>
            <pc:sldMk cId="754533018" sldId="273"/>
            <ac:spMk id="3" creationId="{3D5F9731-B78E-EA0E-CA73-C5DF771D0A3A}"/>
          </ac:spMkLst>
        </pc:spChg>
        <pc:spChg chg="add mod">
          <ac:chgData name="Tomotaka Kuroda" userId="6ccceea8bc0bd054" providerId="LiveId" clId="{0C7EEA8F-83E5-4131-B536-E7A911BC182F}" dt="2023-11-16T11:40:24.272" v="4230" actId="1076"/>
          <ac:spMkLst>
            <pc:docMk/>
            <pc:sldMk cId="754533018" sldId="273"/>
            <ac:spMk id="4" creationId="{8B7B282A-D893-B046-F563-E5058AC0DB0A}"/>
          </ac:spMkLst>
        </pc:spChg>
        <pc:spChg chg="add mod">
          <ac:chgData name="Tomotaka Kuroda" userId="6ccceea8bc0bd054" providerId="LiveId" clId="{0C7EEA8F-83E5-4131-B536-E7A911BC182F}" dt="2023-11-16T11:40:28.447" v="4231" actId="113"/>
          <ac:spMkLst>
            <pc:docMk/>
            <pc:sldMk cId="754533018" sldId="273"/>
            <ac:spMk id="5" creationId="{BB664E04-496A-94CB-0C70-E630D1FE23EA}"/>
          </ac:spMkLst>
        </pc:spChg>
        <pc:spChg chg="add del mod">
          <ac:chgData name="Tomotaka Kuroda" userId="6ccceea8bc0bd054" providerId="LiveId" clId="{0C7EEA8F-83E5-4131-B536-E7A911BC182F}" dt="2023-11-16T09:46:00.266" v="2556" actId="21"/>
          <ac:spMkLst>
            <pc:docMk/>
            <pc:sldMk cId="754533018" sldId="273"/>
            <ac:spMk id="6" creationId="{354A69D2-B4A3-AA00-8223-6C5D00C90ECF}"/>
          </ac:spMkLst>
        </pc:spChg>
        <pc:spChg chg="add del mod">
          <ac:chgData name="Tomotaka Kuroda" userId="6ccceea8bc0bd054" providerId="LiveId" clId="{0C7EEA8F-83E5-4131-B536-E7A911BC182F}" dt="2023-11-16T09:46:03.033" v="2557" actId="21"/>
          <ac:spMkLst>
            <pc:docMk/>
            <pc:sldMk cId="754533018" sldId="273"/>
            <ac:spMk id="8" creationId="{B175DD6B-43F2-CAA6-ACF8-FD5FE9650ED8}"/>
          </ac:spMkLst>
        </pc:spChg>
        <pc:spChg chg="add mod">
          <ac:chgData name="Tomotaka Kuroda" userId="6ccceea8bc0bd054" providerId="LiveId" clId="{0C7EEA8F-83E5-4131-B536-E7A911BC182F}" dt="2023-11-16T10:26:09.732" v="3186" actId="1076"/>
          <ac:spMkLst>
            <pc:docMk/>
            <pc:sldMk cId="754533018" sldId="273"/>
            <ac:spMk id="9" creationId="{9F12081B-9B2E-525E-BB14-9AD91B508AFC}"/>
          </ac:spMkLst>
        </pc:spChg>
        <pc:spChg chg="add mod">
          <ac:chgData name="Tomotaka Kuroda" userId="6ccceea8bc0bd054" providerId="LiveId" clId="{0C7EEA8F-83E5-4131-B536-E7A911BC182F}" dt="2023-11-16T10:26:09.732" v="3186" actId="1076"/>
          <ac:spMkLst>
            <pc:docMk/>
            <pc:sldMk cId="754533018" sldId="273"/>
            <ac:spMk id="10" creationId="{693E2A48-6DF7-5E5D-6793-F173E87BF620}"/>
          </ac:spMkLst>
        </pc:spChg>
        <pc:spChg chg="add mod">
          <ac:chgData name="Tomotaka Kuroda" userId="6ccceea8bc0bd054" providerId="LiveId" clId="{0C7EEA8F-83E5-4131-B536-E7A911BC182F}" dt="2023-11-16T10:26:09.732" v="3186" actId="1076"/>
          <ac:spMkLst>
            <pc:docMk/>
            <pc:sldMk cId="754533018" sldId="273"/>
            <ac:spMk id="11" creationId="{C582F667-EC79-6E05-10B0-4E9CFACB3441}"/>
          </ac:spMkLst>
        </pc:spChg>
        <pc:spChg chg="add mod">
          <ac:chgData name="Tomotaka Kuroda" userId="6ccceea8bc0bd054" providerId="LiveId" clId="{0C7EEA8F-83E5-4131-B536-E7A911BC182F}" dt="2023-11-16T10:26:23.159" v="3189" actId="1076"/>
          <ac:spMkLst>
            <pc:docMk/>
            <pc:sldMk cId="754533018" sldId="273"/>
            <ac:spMk id="12" creationId="{568736DA-B67F-3ECF-D08F-B84BCD595269}"/>
          </ac:spMkLst>
        </pc:spChg>
        <pc:spChg chg="add mod">
          <ac:chgData name="Tomotaka Kuroda" userId="6ccceea8bc0bd054" providerId="LiveId" clId="{0C7EEA8F-83E5-4131-B536-E7A911BC182F}" dt="2023-11-17T05:43:12.791" v="10835" actId="207"/>
          <ac:spMkLst>
            <pc:docMk/>
            <pc:sldMk cId="754533018" sldId="273"/>
            <ac:spMk id="13" creationId="{8BA8F1CE-0FD4-2853-155D-C96E2AAADC2D}"/>
          </ac:spMkLst>
        </pc:spChg>
        <pc:spChg chg="add mod">
          <ac:chgData name="Tomotaka Kuroda" userId="6ccceea8bc0bd054" providerId="LiveId" clId="{0C7EEA8F-83E5-4131-B536-E7A911BC182F}" dt="2023-11-16T10:25:17.748" v="3178" actId="1076"/>
          <ac:spMkLst>
            <pc:docMk/>
            <pc:sldMk cId="754533018" sldId="273"/>
            <ac:spMk id="14" creationId="{4E650B10-3B28-4058-61BD-4E5822E63B70}"/>
          </ac:spMkLst>
        </pc:spChg>
        <pc:spChg chg="add mod">
          <ac:chgData name="Tomotaka Kuroda" userId="6ccceea8bc0bd054" providerId="LiveId" clId="{0C7EEA8F-83E5-4131-B536-E7A911BC182F}" dt="2023-11-16T10:29:02.026" v="3380" actId="20577"/>
          <ac:spMkLst>
            <pc:docMk/>
            <pc:sldMk cId="754533018" sldId="273"/>
            <ac:spMk id="15" creationId="{E64AC688-2449-5074-B09B-58F2C627F00F}"/>
          </ac:spMkLst>
        </pc:spChg>
        <pc:spChg chg="add mod">
          <ac:chgData name="Tomotaka Kuroda" userId="6ccceea8bc0bd054" providerId="LiveId" clId="{0C7EEA8F-83E5-4131-B536-E7A911BC182F}" dt="2023-11-17T05:43:16.172" v="10836" actId="207"/>
          <ac:spMkLst>
            <pc:docMk/>
            <pc:sldMk cId="754533018" sldId="273"/>
            <ac:spMk id="16" creationId="{23F37FEA-DE3A-FB5B-579A-27FF3496E0AE}"/>
          </ac:spMkLst>
        </pc:spChg>
        <pc:spChg chg="add del">
          <ac:chgData name="Tomotaka Kuroda" userId="6ccceea8bc0bd054" providerId="LiveId" clId="{0C7EEA8F-83E5-4131-B536-E7A911BC182F}" dt="2023-11-16T10:14:26.774" v="2969" actId="22"/>
          <ac:spMkLst>
            <pc:docMk/>
            <pc:sldMk cId="754533018" sldId="273"/>
            <ac:spMk id="18" creationId="{26C912C1-6FE3-0C90-75BC-9B5753C698E8}"/>
          </ac:spMkLst>
        </pc:spChg>
        <pc:spChg chg="add mod">
          <ac:chgData name="Tomotaka Kuroda" userId="6ccceea8bc0bd054" providerId="LiveId" clId="{0C7EEA8F-83E5-4131-B536-E7A911BC182F}" dt="2023-11-17T05:43:18.811" v="10837" actId="207"/>
          <ac:spMkLst>
            <pc:docMk/>
            <pc:sldMk cId="754533018" sldId="273"/>
            <ac:spMk id="19" creationId="{C9849353-5CE5-89C0-46C4-D19150B4CCCB}"/>
          </ac:spMkLst>
        </pc:spChg>
        <pc:spChg chg="add mod">
          <ac:chgData name="Tomotaka Kuroda" userId="6ccceea8bc0bd054" providerId="LiveId" clId="{0C7EEA8F-83E5-4131-B536-E7A911BC182F}" dt="2023-11-17T05:43:21.380" v="10838" actId="207"/>
          <ac:spMkLst>
            <pc:docMk/>
            <pc:sldMk cId="754533018" sldId="273"/>
            <ac:spMk id="20" creationId="{1B5C192E-8E9D-EC38-9A6C-4CCC9D4C9C31}"/>
          </ac:spMkLst>
        </pc:spChg>
        <pc:spChg chg="add mod">
          <ac:chgData name="Tomotaka Kuroda" userId="6ccceea8bc0bd054" providerId="LiveId" clId="{0C7EEA8F-83E5-4131-B536-E7A911BC182F}" dt="2023-11-16T10:39:38.689" v="3499" actId="20577"/>
          <ac:spMkLst>
            <pc:docMk/>
            <pc:sldMk cId="754533018" sldId="273"/>
            <ac:spMk id="21" creationId="{FA15C73A-45A2-87CA-67B1-EFAC3DE64347}"/>
          </ac:spMkLst>
        </pc:spChg>
        <pc:spChg chg="add mod">
          <ac:chgData name="Tomotaka Kuroda" userId="6ccceea8bc0bd054" providerId="LiveId" clId="{0C7EEA8F-83E5-4131-B536-E7A911BC182F}" dt="2023-11-17T06:53:21.070" v="11927" actId="14100"/>
          <ac:spMkLst>
            <pc:docMk/>
            <pc:sldMk cId="754533018" sldId="273"/>
            <ac:spMk id="22" creationId="{54193303-443D-D86C-287F-D79A8FA750FC}"/>
          </ac:spMkLst>
        </pc:spChg>
        <pc:spChg chg="add mod">
          <ac:chgData name="Tomotaka Kuroda" userId="6ccceea8bc0bd054" providerId="LiveId" clId="{0C7EEA8F-83E5-4131-B536-E7A911BC182F}" dt="2023-11-16T10:42:13.838" v="3530" actId="1076"/>
          <ac:spMkLst>
            <pc:docMk/>
            <pc:sldMk cId="754533018" sldId="273"/>
            <ac:spMk id="23" creationId="{7A58C96A-B9A0-3E10-6888-11F331C51CFD}"/>
          </ac:spMkLst>
        </pc:spChg>
        <pc:spChg chg="add mod">
          <ac:chgData name="Tomotaka Kuroda" userId="6ccceea8bc0bd054" providerId="LiveId" clId="{0C7EEA8F-83E5-4131-B536-E7A911BC182F}" dt="2023-11-16T10:26:39.338" v="3193" actId="1076"/>
          <ac:spMkLst>
            <pc:docMk/>
            <pc:sldMk cId="754533018" sldId="273"/>
            <ac:spMk id="24" creationId="{B5082E0A-3A01-1F84-BD5B-4BF7713941A3}"/>
          </ac:spMkLst>
        </pc:spChg>
        <pc:spChg chg="add mod">
          <ac:chgData name="Tomotaka Kuroda" userId="6ccceea8bc0bd054" providerId="LiveId" clId="{0C7EEA8F-83E5-4131-B536-E7A911BC182F}" dt="2023-11-17T05:43:37.955" v="10841" actId="207"/>
          <ac:spMkLst>
            <pc:docMk/>
            <pc:sldMk cId="754533018" sldId="273"/>
            <ac:spMk id="25" creationId="{1B46BF00-EA7A-C72B-186B-05B29FCE0A81}"/>
          </ac:spMkLst>
        </pc:spChg>
        <pc:spChg chg="add mod">
          <ac:chgData name="Tomotaka Kuroda" userId="6ccceea8bc0bd054" providerId="LiveId" clId="{0C7EEA8F-83E5-4131-B536-E7A911BC182F}" dt="2023-11-17T05:43:58.198" v="10844" actId="113"/>
          <ac:spMkLst>
            <pc:docMk/>
            <pc:sldMk cId="754533018" sldId="273"/>
            <ac:spMk id="26" creationId="{FE9D90B9-F747-616A-6642-D44C6B059B92}"/>
          </ac:spMkLst>
        </pc:spChg>
        <pc:spChg chg="add mod">
          <ac:chgData name="Tomotaka Kuroda" userId="6ccceea8bc0bd054" providerId="LiveId" clId="{0C7EEA8F-83E5-4131-B536-E7A911BC182F}" dt="2023-11-17T05:44:05.978" v="10846" actId="113"/>
          <ac:spMkLst>
            <pc:docMk/>
            <pc:sldMk cId="754533018" sldId="273"/>
            <ac:spMk id="27" creationId="{A4CBB649-8C79-E6E2-C5AB-4BCDDC48D4C0}"/>
          </ac:spMkLst>
        </pc:spChg>
        <pc:spChg chg="add mod">
          <ac:chgData name="Tomotaka Kuroda" userId="6ccceea8bc0bd054" providerId="LiveId" clId="{0C7EEA8F-83E5-4131-B536-E7A911BC182F}" dt="2023-11-17T06:52:29.719" v="11916" actId="20577"/>
          <ac:spMkLst>
            <pc:docMk/>
            <pc:sldMk cId="754533018" sldId="273"/>
            <ac:spMk id="28" creationId="{A8DDA139-680D-DDFF-21D2-106D05839FFD}"/>
          </ac:spMkLst>
        </pc:spChg>
        <pc:spChg chg="add mod">
          <ac:chgData name="Tomotaka Kuroda" userId="6ccceea8bc0bd054" providerId="LiveId" clId="{0C7EEA8F-83E5-4131-B536-E7A911BC182F}" dt="2023-11-17T06:51:04.599" v="11896" actId="1076"/>
          <ac:spMkLst>
            <pc:docMk/>
            <pc:sldMk cId="754533018" sldId="273"/>
            <ac:spMk id="30" creationId="{BFE7DDE0-B2C6-6557-0C4C-2FEE28278417}"/>
          </ac:spMkLst>
        </pc:spChg>
        <pc:spChg chg="add del mod">
          <ac:chgData name="Tomotaka Kuroda" userId="6ccceea8bc0bd054" providerId="LiveId" clId="{0C7EEA8F-83E5-4131-B536-E7A911BC182F}" dt="2023-11-16T10:42:18.774" v="3531" actId="478"/>
          <ac:spMkLst>
            <pc:docMk/>
            <pc:sldMk cId="754533018" sldId="273"/>
            <ac:spMk id="31" creationId="{6986EDC7-9A27-92F0-4E40-4C0109592EFA}"/>
          </ac:spMkLst>
        </pc:spChg>
        <pc:spChg chg="add mod">
          <ac:chgData name="Tomotaka Kuroda" userId="6ccceea8bc0bd054" providerId="LiveId" clId="{0C7EEA8F-83E5-4131-B536-E7A911BC182F}" dt="2023-11-17T05:43:41.143" v="10842" actId="207"/>
          <ac:spMkLst>
            <pc:docMk/>
            <pc:sldMk cId="754533018" sldId="273"/>
            <ac:spMk id="32" creationId="{940103C2-D791-1F54-E042-F6607EB78CA2}"/>
          </ac:spMkLst>
        </pc:spChg>
        <pc:spChg chg="add mod">
          <ac:chgData name="Tomotaka Kuroda" userId="6ccceea8bc0bd054" providerId="LiveId" clId="{0C7EEA8F-83E5-4131-B536-E7A911BC182F}" dt="2023-11-17T05:43:46.220" v="10843" actId="207"/>
          <ac:spMkLst>
            <pc:docMk/>
            <pc:sldMk cId="754533018" sldId="273"/>
            <ac:spMk id="33" creationId="{3FB0F1D9-367E-27A8-C11F-F3A3CF04C997}"/>
          </ac:spMkLst>
        </pc:spChg>
        <pc:spChg chg="add mod">
          <ac:chgData name="Tomotaka Kuroda" userId="6ccceea8bc0bd054" providerId="LiveId" clId="{0C7EEA8F-83E5-4131-B536-E7A911BC182F}" dt="2023-11-17T06:52:32.888" v="11917" actId="14100"/>
          <ac:spMkLst>
            <pc:docMk/>
            <pc:sldMk cId="754533018" sldId="273"/>
            <ac:spMk id="35" creationId="{0A71894C-86D8-9CB5-6251-5AA97D5FFE2F}"/>
          </ac:spMkLst>
        </pc:spChg>
        <pc:spChg chg="add mod">
          <ac:chgData name="Tomotaka Kuroda" userId="6ccceea8bc0bd054" providerId="LiveId" clId="{0C7EEA8F-83E5-4131-B536-E7A911BC182F}" dt="2023-11-17T06:52:43.497" v="11921" actId="1076"/>
          <ac:spMkLst>
            <pc:docMk/>
            <pc:sldMk cId="754533018" sldId="273"/>
            <ac:spMk id="36" creationId="{9B5BA29D-FA1D-9605-B344-865D7CFFF248}"/>
          </ac:spMkLst>
        </pc:spChg>
        <pc:picChg chg="add mod">
          <ac:chgData name="Tomotaka Kuroda" userId="6ccceea8bc0bd054" providerId="LiveId" clId="{0C7EEA8F-83E5-4131-B536-E7A911BC182F}" dt="2023-11-16T10:26:09.732" v="3186" actId="1076"/>
          <ac:picMkLst>
            <pc:docMk/>
            <pc:sldMk cId="754533018" sldId="273"/>
            <ac:picMk id="7" creationId="{BAF41EF2-65EC-C4A5-8BBC-8E02D1AC846B}"/>
          </ac:picMkLst>
        </pc:picChg>
        <pc:picChg chg="add mod">
          <ac:chgData name="Tomotaka Kuroda" userId="6ccceea8bc0bd054" providerId="LiveId" clId="{0C7EEA8F-83E5-4131-B536-E7A911BC182F}" dt="2023-11-17T06:53:00.837" v="11925" actId="1076"/>
          <ac:picMkLst>
            <pc:docMk/>
            <pc:sldMk cId="754533018" sldId="273"/>
            <ac:picMk id="29" creationId="{80AC9A15-9528-CD1C-A391-A8223680C0B5}"/>
          </ac:picMkLst>
        </pc:picChg>
        <pc:picChg chg="add del mod">
          <ac:chgData name="Tomotaka Kuroda" userId="6ccceea8bc0bd054" providerId="LiveId" clId="{0C7EEA8F-83E5-4131-B536-E7A911BC182F}" dt="2023-11-16T10:08:14.853" v="2923" actId="478"/>
          <ac:picMkLst>
            <pc:docMk/>
            <pc:sldMk cId="754533018" sldId="273"/>
            <ac:picMk id="1026" creationId="{A3470C6E-B722-EAD2-6E67-624D972A6007}"/>
          </ac:picMkLst>
        </pc:picChg>
        <pc:picChg chg="add mod">
          <ac:chgData name="Tomotaka Kuroda" userId="6ccceea8bc0bd054" providerId="LiveId" clId="{0C7EEA8F-83E5-4131-B536-E7A911BC182F}" dt="2023-11-16T10:26:16.336" v="3187" actId="1076"/>
          <ac:picMkLst>
            <pc:docMk/>
            <pc:sldMk cId="754533018" sldId="273"/>
            <ac:picMk id="1028" creationId="{9451D88B-619C-5808-C371-3C6598D855A8}"/>
          </ac:picMkLst>
        </pc:picChg>
        <pc:picChg chg="add mod">
          <ac:chgData name="Tomotaka Kuroda" userId="6ccceea8bc0bd054" providerId="LiveId" clId="{0C7EEA8F-83E5-4131-B536-E7A911BC182F}" dt="2023-11-16T10:26:16.336" v="3187" actId="1076"/>
          <ac:picMkLst>
            <pc:docMk/>
            <pc:sldMk cId="754533018" sldId="273"/>
            <ac:picMk id="1030" creationId="{3F32E3A5-5DC3-61DF-05AB-A110A9A684DC}"/>
          </ac:picMkLst>
        </pc:picChg>
        <pc:picChg chg="add mod">
          <ac:chgData name="Tomotaka Kuroda" userId="6ccceea8bc0bd054" providerId="LiveId" clId="{0C7EEA8F-83E5-4131-B536-E7A911BC182F}" dt="2023-11-16T12:25:35.869" v="5040" actId="1076"/>
          <ac:picMkLst>
            <pc:docMk/>
            <pc:sldMk cId="754533018" sldId="273"/>
            <ac:picMk id="1032" creationId="{5DBBD80B-D0BB-6DC1-E60A-6B34115C5546}"/>
          </ac:picMkLst>
        </pc:picChg>
        <pc:picChg chg="add del mod">
          <ac:chgData name="Tomotaka Kuroda" userId="6ccceea8bc0bd054" providerId="LiveId" clId="{0C7EEA8F-83E5-4131-B536-E7A911BC182F}" dt="2023-11-16T10:33:40.710" v="3470" actId="478"/>
          <ac:picMkLst>
            <pc:docMk/>
            <pc:sldMk cId="754533018" sldId="273"/>
            <ac:picMk id="1034" creationId="{4A2A23E2-2917-5ED8-2231-858757876929}"/>
          </ac:picMkLst>
        </pc:picChg>
        <pc:picChg chg="add mod">
          <ac:chgData name="Tomotaka Kuroda" userId="6ccceea8bc0bd054" providerId="LiveId" clId="{0C7EEA8F-83E5-4131-B536-E7A911BC182F}" dt="2023-11-17T06:51:06.700" v="11897" actId="1076"/>
          <ac:picMkLst>
            <pc:docMk/>
            <pc:sldMk cId="754533018" sldId="273"/>
            <ac:picMk id="1036" creationId="{C0834E69-12F2-14C5-7B53-58F55940CC37}"/>
          </ac:picMkLst>
        </pc:picChg>
        <pc:picChg chg="add del mod">
          <ac:chgData name="Tomotaka Kuroda" userId="6ccceea8bc0bd054" providerId="LiveId" clId="{0C7EEA8F-83E5-4131-B536-E7A911BC182F}" dt="2023-11-16T10:34:14.990" v="3476" actId="478"/>
          <ac:picMkLst>
            <pc:docMk/>
            <pc:sldMk cId="754533018" sldId="273"/>
            <ac:picMk id="1038" creationId="{C1BA575E-D8B0-F46C-6B4E-826738344849}"/>
          </ac:picMkLst>
        </pc:picChg>
        <pc:picChg chg="add mod">
          <ac:chgData name="Tomotaka Kuroda" userId="6ccceea8bc0bd054" providerId="LiveId" clId="{0C7EEA8F-83E5-4131-B536-E7A911BC182F}" dt="2023-11-16T10:34:24.007" v="3479" actId="1076"/>
          <ac:picMkLst>
            <pc:docMk/>
            <pc:sldMk cId="754533018" sldId="273"/>
            <ac:picMk id="1040" creationId="{9951911A-3807-37E3-2791-3E75474E2BA8}"/>
          </ac:picMkLst>
        </pc:picChg>
        <pc:picChg chg="add mod">
          <ac:chgData name="Tomotaka Kuroda" userId="6ccceea8bc0bd054" providerId="LiveId" clId="{0C7EEA8F-83E5-4131-B536-E7A911BC182F}" dt="2023-11-17T05:44:17.588" v="10849" actId="1076"/>
          <ac:picMkLst>
            <pc:docMk/>
            <pc:sldMk cId="754533018" sldId="273"/>
            <ac:picMk id="1042" creationId="{79F53FAA-EF3F-7BA9-95E1-A1719BDA2D29}"/>
          </ac:picMkLst>
        </pc:picChg>
        <pc:picChg chg="add mod">
          <ac:chgData name="Tomotaka Kuroda" userId="6ccceea8bc0bd054" providerId="LiveId" clId="{0C7EEA8F-83E5-4131-B536-E7A911BC182F}" dt="2023-11-17T05:44:52.820" v="10853" actId="1076"/>
          <ac:picMkLst>
            <pc:docMk/>
            <pc:sldMk cId="754533018" sldId="273"/>
            <ac:picMk id="1044" creationId="{FA0EAEE0-6E34-22FF-CFF9-19E572C56BB3}"/>
          </ac:picMkLst>
        </pc:picChg>
        <pc:picChg chg="add mod">
          <ac:chgData name="Tomotaka Kuroda" userId="6ccceea8bc0bd054" providerId="LiveId" clId="{0C7EEA8F-83E5-4131-B536-E7A911BC182F}" dt="2023-11-17T06:52:48.697" v="11923" actId="1076"/>
          <ac:picMkLst>
            <pc:docMk/>
            <pc:sldMk cId="754533018" sldId="273"/>
            <ac:picMk id="1046" creationId="{E4A5CB54-C64F-1195-7CF6-AA7BCA055A72}"/>
          </ac:picMkLst>
        </pc:picChg>
        <pc:picChg chg="add mod">
          <ac:chgData name="Tomotaka Kuroda" userId="6ccceea8bc0bd054" providerId="LiveId" clId="{0C7EEA8F-83E5-4131-B536-E7A911BC182F}" dt="2023-11-17T06:53:23.680" v="11928" actId="1076"/>
          <ac:picMkLst>
            <pc:docMk/>
            <pc:sldMk cId="754533018" sldId="273"/>
            <ac:picMk id="1048" creationId="{6C8D81D6-CE3A-0A5F-93F2-F91397D069B2}"/>
          </ac:picMkLst>
        </pc:picChg>
        <pc:picChg chg="add mod">
          <ac:chgData name="Tomotaka Kuroda" userId="6ccceea8bc0bd054" providerId="LiveId" clId="{0C7EEA8F-83E5-4131-B536-E7A911BC182F}" dt="2023-11-16T10:45:50.089" v="3624" actId="1076"/>
          <ac:picMkLst>
            <pc:docMk/>
            <pc:sldMk cId="754533018" sldId="273"/>
            <ac:picMk id="1050" creationId="{362637BC-2371-C500-9D08-386581BEEB61}"/>
          </ac:picMkLst>
        </pc:picChg>
        <pc:picChg chg="add mod">
          <ac:chgData name="Tomotaka Kuroda" userId="6ccceea8bc0bd054" providerId="LiveId" clId="{0C7EEA8F-83E5-4131-B536-E7A911BC182F}" dt="2023-11-16T10:45:50.089" v="3624" actId="1076"/>
          <ac:picMkLst>
            <pc:docMk/>
            <pc:sldMk cId="754533018" sldId="273"/>
            <ac:picMk id="1052" creationId="{40149628-852E-6927-EBDB-79EA5AFBBA07}"/>
          </ac:picMkLst>
        </pc:picChg>
      </pc:sldChg>
      <pc:sldChg chg="addSp delSp modSp new mod">
        <pc:chgData name="Tomotaka Kuroda" userId="6ccceea8bc0bd054" providerId="LiveId" clId="{0C7EEA8F-83E5-4131-B536-E7A911BC182F}" dt="2023-11-23T00:31:06.161" v="12618" actId="20577"/>
        <pc:sldMkLst>
          <pc:docMk/>
          <pc:sldMk cId="1097146017" sldId="274"/>
        </pc:sldMkLst>
        <pc:spChg chg="mod">
          <ac:chgData name="Tomotaka Kuroda" userId="6ccceea8bc0bd054" providerId="LiveId" clId="{0C7EEA8F-83E5-4131-B536-E7A911BC182F}" dt="2023-11-16T15:20:39.796" v="6061" actId="255"/>
          <ac:spMkLst>
            <pc:docMk/>
            <pc:sldMk cId="1097146017" sldId="274"/>
            <ac:spMk id="2" creationId="{5B40DFE1-5BE4-D66D-0044-1C03679AF722}"/>
          </ac:spMkLst>
        </pc:spChg>
        <pc:spChg chg="del mod">
          <ac:chgData name="Tomotaka Kuroda" userId="6ccceea8bc0bd054" providerId="LiveId" clId="{0C7EEA8F-83E5-4131-B536-E7A911BC182F}" dt="2023-11-16T15:44:46.060" v="6372" actId="478"/>
          <ac:spMkLst>
            <pc:docMk/>
            <pc:sldMk cId="1097146017" sldId="274"/>
            <ac:spMk id="3" creationId="{935F65AB-BF43-896B-3193-40F0C721F6D0}"/>
          </ac:spMkLst>
        </pc:spChg>
        <pc:spChg chg="add mod">
          <ac:chgData name="Tomotaka Kuroda" userId="6ccceea8bc0bd054" providerId="LiveId" clId="{0C7EEA8F-83E5-4131-B536-E7A911BC182F}" dt="2023-11-17T05:42:19.433" v="10827" actId="207"/>
          <ac:spMkLst>
            <pc:docMk/>
            <pc:sldMk cId="1097146017" sldId="274"/>
            <ac:spMk id="5" creationId="{E8FB5E03-0661-A030-C77D-E92CC39FFAF1}"/>
          </ac:spMkLst>
        </pc:spChg>
        <pc:spChg chg="add mod">
          <ac:chgData name="Tomotaka Kuroda" userId="6ccceea8bc0bd054" providerId="LiveId" clId="{0C7EEA8F-83E5-4131-B536-E7A911BC182F}" dt="2023-11-16T15:46:23.924" v="6395" actId="20577"/>
          <ac:spMkLst>
            <pc:docMk/>
            <pc:sldMk cId="1097146017" sldId="274"/>
            <ac:spMk id="7" creationId="{64DA4046-F377-6EB8-B9C1-8959E8404A65}"/>
          </ac:spMkLst>
        </pc:spChg>
        <pc:spChg chg="add mod">
          <ac:chgData name="Tomotaka Kuroda" userId="6ccceea8bc0bd054" providerId="LiveId" clId="{0C7EEA8F-83E5-4131-B536-E7A911BC182F}" dt="2023-11-18T03:38:50.780" v="12348" actId="1076"/>
          <ac:spMkLst>
            <pc:docMk/>
            <pc:sldMk cId="1097146017" sldId="274"/>
            <ac:spMk id="10" creationId="{D487957C-453E-7130-DDE5-D2C8E0E03EB0}"/>
          </ac:spMkLst>
        </pc:spChg>
        <pc:spChg chg="add mod">
          <ac:chgData name="Tomotaka Kuroda" userId="6ccceea8bc0bd054" providerId="LiveId" clId="{0C7EEA8F-83E5-4131-B536-E7A911BC182F}" dt="2023-11-16T15:46:54.529" v="6402" actId="1076"/>
          <ac:spMkLst>
            <pc:docMk/>
            <pc:sldMk cId="1097146017" sldId="274"/>
            <ac:spMk id="13" creationId="{CCD6E409-D2BE-FE8E-D86B-C315798A08E0}"/>
          </ac:spMkLst>
        </pc:spChg>
        <pc:spChg chg="add del mod">
          <ac:chgData name="Tomotaka Kuroda" userId="6ccceea8bc0bd054" providerId="LiveId" clId="{0C7EEA8F-83E5-4131-B536-E7A911BC182F}" dt="2023-11-16T15:33:25.072" v="6086" actId="478"/>
          <ac:spMkLst>
            <pc:docMk/>
            <pc:sldMk cId="1097146017" sldId="274"/>
            <ac:spMk id="17" creationId="{9C61AB29-455D-A7B3-0564-BDAE25AE7051}"/>
          </ac:spMkLst>
        </pc:spChg>
        <pc:spChg chg="add del mod">
          <ac:chgData name="Tomotaka Kuroda" userId="6ccceea8bc0bd054" providerId="LiveId" clId="{0C7EEA8F-83E5-4131-B536-E7A911BC182F}" dt="2023-11-16T15:34:07.360" v="6100" actId="11529"/>
          <ac:spMkLst>
            <pc:docMk/>
            <pc:sldMk cId="1097146017" sldId="274"/>
            <ac:spMk id="18" creationId="{8CFC3687-3700-C464-0E8A-071FD1CF77EC}"/>
          </ac:spMkLst>
        </pc:spChg>
        <pc:spChg chg="add del mod">
          <ac:chgData name="Tomotaka Kuroda" userId="6ccceea8bc0bd054" providerId="LiveId" clId="{0C7EEA8F-83E5-4131-B536-E7A911BC182F}" dt="2023-11-16T15:34:38.431" v="6104" actId="11529"/>
          <ac:spMkLst>
            <pc:docMk/>
            <pc:sldMk cId="1097146017" sldId="274"/>
            <ac:spMk id="19" creationId="{6E3C8FC7-E897-D54B-16F8-14FDEAEAD78E}"/>
          </ac:spMkLst>
        </pc:spChg>
        <pc:spChg chg="add del mod">
          <ac:chgData name="Tomotaka Kuroda" userId="6ccceea8bc0bd054" providerId="LiveId" clId="{0C7EEA8F-83E5-4131-B536-E7A911BC182F}" dt="2023-11-16T15:35:01.275" v="6108" actId="478"/>
          <ac:spMkLst>
            <pc:docMk/>
            <pc:sldMk cId="1097146017" sldId="274"/>
            <ac:spMk id="20" creationId="{7B3254DE-51EB-A3C0-A22C-86B1BA5E8088}"/>
          </ac:spMkLst>
        </pc:spChg>
        <pc:spChg chg="add mod">
          <ac:chgData name="Tomotaka Kuroda" userId="6ccceea8bc0bd054" providerId="LiveId" clId="{0C7EEA8F-83E5-4131-B536-E7A911BC182F}" dt="2023-11-16T15:46:39.818" v="6398" actId="1076"/>
          <ac:spMkLst>
            <pc:docMk/>
            <pc:sldMk cId="1097146017" sldId="274"/>
            <ac:spMk id="21" creationId="{EBDAAC42-4C2E-75E5-501B-D9FCE775CCD5}"/>
          </ac:spMkLst>
        </pc:spChg>
        <pc:spChg chg="add mod">
          <ac:chgData name="Tomotaka Kuroda" userId="6ccceea8bc0bd054" providerId="LiveId" clId="{0C7EEA8F-83E5-4131-B536-E7A911BC182F}" dt="2023-11-23T00:29:19.262" v="12612" actId="1076"/>
          <ac:spMkLst>
            <pc:docMk/>
            <pc:sldMk cId="1097146017" sldId="274"/>
            <ac:spMk id="22" creationId="{5078DE3E-E2E7-9FD2-A790-FAC3F7E7890E}"/>
          </ac:spMkLst>
        </pc:spChg>
        <pc:spChg chg="add mod">
          <ac:chgData name="Tomotaka Kuroda" userId="6ccceea8bc0bd054" providerId="LiveId" clId="{0C7EEA8F-83E5-4131-B536-E7A911BC182F}" dt="2023-11-16T15:47:00.326" v="6404" actId="1076"/>
          <ac:spMkLst>
            <pc:docMk/>
            <pc:sldMk cId="1097146017" sldId="274"/>
            <ac:spMk id="28" creationId="{DB9775A5-B41D-0919-2206-5CD1C763FE50}"/>
          </ac:spMkLst>
        </pc:spChg>
        <pc:spChg chg="add mod">
          <ac:chgData name="Tomotaka Kuroda" userId="6ccceea8bc0bd054" providerId="LiveId" clId="{0C7EEA8F-83E5-4131-B536-E7A911BC182F}" dt="2023-11-16T18:32:11.677" v="10058" actId="20577"/>
          <ac:spMkLst>
            <pc:docMk/>
            <pc:sldMk cId="1097146017" sldId="274"/>
            <ac:spMk id="29" creationId="{2DF247EF-A1E7-E02C-01A9-A4D38E956316}"/>
          </ac:spMkLst>
        </pc:spChg>
        <pc:spChg chg="add del mod">
          <ac:chgData name="Tomotaka Kuroda" userId="6ccceea8bc0bd054" providerId="LiveId" clId="{0C7EEA8F-83E5-4131-B536-E7A911BC182F}" dt="2023-11-16T15:44:46.062" v="6374"/>
          <ac:spMkLst>
            <pc:docMk/>
            <pc:sldMk cId="1097146017" sldId="274"/>
            <ac:spMk id="30" creationId="{D5D7DB79-DBB4-41C8-6A2B-81F3D0DF6CFA}"/>
          </ac:spMkLst>
        </pc:spChg>
        <pc:spChg chg="add mod">
          <ac:chgData name="Tomotaka Kuroda" userId="6ccceea8bc0bd054" providerId="LiveId" clId="{0C7EEA8F-83E5-4131-B536-E7A911BC182F}" dt="2023-11-23T00:31:06.161" v="12618" actId="20577"/>
          <ac:spMkLst>
            <pc:docMk/>
            <pc:sldMk cId="1097146017" sldId="274"/>
            <ac:spMk id="31" creationId="{98AB6860-898A-B4A2-F306-1C46BC6F347E}"/>
          </ac:spMkLst>
        </pc:spChg>
        <pc:spChg chg="add mod">
          <ac:chgData name="Tomotaka Kuroda" userId="6ccceea8bc0bd054" providerId="LiveId" clId="{0C7EEA8F-83E5-4131-B536-E7A911BC182F}" dt="2023-11-16T16:14:25.097" v="6784" actId="1076"/>
          <ac:spMkLst>
            <pc:docMk/>
            <pc:sldMk cId="1097146017" sldId="274"/>
            <ac:spMk id="32" creationId="{EB45811F-6CED-6EA8-DB08-AA7E242E8351}"/>
          </ac:spMkLst>
        </pc:spChg>
        <pc:spChg chg="add mod">
          <ac:chgData name="Tomotaka Kuroda" userId="6ccceea8bc0bd054" providerId="LiveId" clId="{0C7EEA8F-83E5-4131-B536-E7A911BC182F}" dt="2023-11-18T03:38:50.780" v="12348" actId="1076"/>
          <ac:spMkLst>
            <pc:docMk/>
            <pc:sldMk cId="1097146017" sldId="274"/>
            <ac:spMk id="33" creationId="{06AF9145-0446-0196-D6AD-76DC07BC63A8}"/>
          </ac:spMkLst>
        </pc:spChg>
        <pc:spChg chg="add mod">
          <ac:chgData name="Tomotaka Kuroda" userId="6ccceea8bc0bd054" providerId="LiveId" clId="{0C7EEA8F-83E5-4131-B536-E7A911BC182F}" dt="2023-11-18T03:38:50.780" v="12348" actId="1076"/>
          <ac:spMkLst>
            <pc:docMk/>
            <pc:sldMk cId="1097146017" sldId="274"/>
            <ac:spMk id="34" creationId="{F9A65F30-D6F6-9819-B759-3E932D25FC23}"/>
          </ac:spMkLst>
        </pc:spChg>
        <pc:spChg chg="add mod">
          <ac:chgData name="Tomotaka Kuroda" userId="6ccceea8bc0bd054" providerId="LiveId" clId="{0C7EEA8F-83E5-4131-B536-E7A911BC182F}" dt="2023-11-18T03:35:02.679" v="12308" actId="1076"/>
          <ac:spMkLst>
            <pc:docMk/>
            <pc:sldMk cId="1097146017" sldId="274"/>
            <ac:spMk id="35" creationId="{7802743A-2725-A662-6EE4-66E5E01B910A}"/>
          </ac:spMkLst>
        </pc:spChg>
        <pc:spChg chg="add mod">
          <ac:chgData name="Tomotaka Kuroda" userId="6ccceea8bc0bd054" providerId="LiveId" clId="{0C7EEA8F-83E5-4131-B536-E7A911BC182F}" dt="2023-11-18T03:39:05.919" v="12351" actId="1076"/>
          <ac:spMkLst>
            <pc:docMk/>
            <pc:sldMk cId="1097146017" sldId="274"/>
            <ac:spMk id="36" creationId="{24E95585-EAC7-AEB5-9849-61FD7A82D9E4}"/>
          </ac:spMkLst>
        </pc:spChg>
        <pc:picChg chg="add mod">
          <ac:chgData name="Tomotaka Kuroda" userId="6ccceea8bc0bd054" providerId="LiveId" clId="{0C7EEA8F-83E5-4131-B536-E7A911BC182F}" dt="2023-11-16T15:46:29.778" v="6397" actId="1076"/>
          <ac:picMkLst>
            <pc:docMk/>
            <pc:sldMk cId="1097146017" sldId="274"/>
            <ac:picMk id="6" creationId="{33FF6CE2-76D0-920E-09A5-FDDE61DF5468}"/>
          </ac:picMkLst>
        </pc:picChg>
        <pc:picChg chg="add mod ord">
          <ac:chgData name="Tomotaka Kuroda" userId="6ccceea8bc0bd054" providerId="LiveId" clId="{0C7EEA8F-83E5-4131-B536-E7A911BC182F}" dt="2023-11-18T03:38:59.402" v="12350" actId="1076"/>
          <ac:picMkLst>
            <pc:docMk/>
            <pc:sldMk cId="1097146017" sldId="274"/>
            <ac:picMk id="9" creationId="{CD12B350-819A-997B-8C1B-A0EDC0431215}"/>
          </ac:picMkLst>
        </pc:picChg>
        <pc:picChg chg="add del mod">
          <ac:chgData name="Tomotaka Kuroda" userId="6ccceea8bc0bd054" providerId="LiveId" clId="{0C7EEA8F-83E5-4131-B536-E7A911BC182F}" dt="2023-11-16T15:31:46.449" v="6079" actId="478"/>
          <ac:picMkLst>
            <pc:docMk/>
            <pc:sldMk cId="1097146017" sldId="274"/>
            <ac:picMk id="12" creationId="{061D7032-3EB1-6743-FA0E-022FED3478A9}"/>
          </ac:picMkLst>
        </pc:picChg>
        <pc:picChg chg="add mod">
          <ac:chgData name="Tomotaka Kuroda" userId="6ccceea8bc0bd054" providerId="LiveId" clId="{0C7EEA8F-83E5-4131-B536-E7A911BC182F}" dt="2023-11-16T15:46:54.529" v="6402" actId="1076"/>
          <ac:picMkLst>
            <pc:docMk/>
            <pc:sldMk cId="1097146017" sldId="274"/>
            <ac:picMk id="16" creationId="{8C5FA199-5026-CEB0-4D0F-3C92FDF62A04}"/>
          </ac:picMkLst>
        </pc:picChg>
        <pc:picChg chg="add mod">
          <ac:chgData name="Tomotaka Kuroda" userId="6ccceea8bc0bd054" providerId="LiveId" clId="{0C7EEA8F-83E5-4131-B536-E7A911BC182F}" dt="2023-11-16T15:46:20.439" v="6394" actId="1076"/>
          <ac:picMkLst>
            <pc:docMk/>
            <pc:sldMk cId="1097146017" sldId="274"/>
            <ac:picMk id="4098" creationId="{CC550583-B0F7-561C-8942-3050591225AA}"/>
          </ac:picMkLst>
        </pc:picChg>
        <pc:picChg chg="add mod">
          <ac:chgData name="Tomotaka Kuroda" userId="6ccceea8bc0bd054" providerId="LiveId" clId="{0C7EEA8F-83E5-4131-B536-E7A911BC182F}" dt="2023-11-23T00:29:19.262" v="12612" actId="1076"/>
          <ac:picMkLst>
            <pc:docMk/>
            <pc:sldMk cId="1097146017" sldId="274"/>
            <ac:picMk id="4100" creationId="{47A1FED5-0E0A-0DB6-18F0-CDA2CFEC0AA3}"/>
          </ac:picMkLst>
        </pc:picChg>
        <pc:picChg chg="add mod">
          <ac:chgData name="Tomotaka Kuroda" userId="6ccceea8bc0bd054" providerId="LiveId" clId="{0C7EEA8F-83E5-4131-B536-E7A911BC182F}" dt="2023-11-16T15:46:54.529" v="6402" actId="1076"/>
          <ac:picMkLst>
            <pc:docMk/>
            <pc:sldMk cId="1097146017" sldId="274"/>
            <ac:picMk id="4102" creationId="{A61A911F-8F8F-0332-405B-6F30BB061935}"/>
          </ac:picMkLst>
        </pc:picChg>
        <pc:picChg chg="add mod">
          <ac:chgData name="Tomotaka Kuroda" userId="6ccceea8bc0bd054" providerId="LiveId" clId="{0C7EEA8F-83E5-4131-B536-E7A911BC182F}" dt="2023-11-16T15:46:54.529" v="6402" actId="1076"/>
          <ac:picMkLst>
            <pc:docMk/>
            <pc:sldMk cId="1097146017" sldId="274"/>
            <ac:picMk id="4104" creationId="{7C79A37C-16F4-B9AC-0C63-479F95C3FEFE}"/>
          </ac:picMkLst>
        </pc:picChg>
        <pc:picChg chg="add del mod">
          <ac:chgData name="Tomotaka Kuroda" userId="6ccceea8bc0bd054" providerId="LiveId" clId="{0C7EEA8F-83E5-4131-B536-E7A911BC182F}" dt="2023-11-16T15:52:16.268" v="6560" actId="478"/>
          <ac:picMkLst>
            <pc:docMk/>
            <pc:sldMk cId="1097146017" sldId="274"/>
            <ac:picMk id="4106" creationId="{0507CC2C-7851-8FCF-387A-9D5B7970F169}"/>
          </ac:picMkLst>
        </pc:picChg>
        <pc:picChg chg="add mod">
          <ac:chgData name="Tomotaka Kuroda" userId="6ccceea8bc0bd054" providerId="LiveId" clId="{0C7EEA8F-83E5-4131-B536-E7A911BC182F}" dt="2023-11-16T16:04:15.436" v="6656" actId="1076"/>
          <ac:picMkLst>
            <pc:docMk/>
            <pc:sldMk cId="1097146017" sldId="274"/>
            <ac:picMk id="4108" creationId="{A944F47D-9940-044C-1E39-AF268388CB9D}"/>
          </ac:picMkLst>
        </pc:picChg>
        <pc:picChg chg="add del mod">
          <ac:chgData name="Tomotaka Kuroda" userId="6ccceea8bc0bd054" providerId="LiveId" clId="{0C7EEA8F-83E5-4131-B536-E7A911BC182F}" dt="2023-11-16T16:02:42.888" v="6631" actId="478"/>
          <ac:picMkLst>
            <pc:docMk/>
            <pc:sldMk cId="1097146017" sldId="274"/>
            <ac:picMk id="4110" creationId="{1D267613-180D-505B-DF0C-B16B770B6E4E}"/>
          </ac:picMkLst>
        </pc:picChg>
        <pc:picChg chg="add mod">
          <ac:chgData name="Tomotaka Kuroda" userId="6ccceea8bc0bd054" providerId="LiveId" clId="{0C7EEA8F-83E5-4131-B536-E7A911BC182F}" dt="2023-11-18T03:36:28.948" v="12312" actId="1076"/>
          <ac:picMkLst>
            <pc:docMk/>
            <pc:sldMk cId="1097146017" sldId="274"/>
            <ac:picMk id="4112" creationId="{D9A12525-48D0-A2CB-CAB9-E84A05DA96B4}"/>
          </ac:picMkLst>
        </pc:picChg>
        <pc:cxnChg chg="add mod">
          <ac:chgData name="Tomotaka Kuroda" userId="6ccceea8bc0bd054" providerId="LiveId" clId="{0C7EEA8F-83E5-4131-B536-E7A911BC182F}" dt="2023-11-16T15:46:54.529" v="6402" actId="1076"/>
          <ac:cxnSpMkLst>
            <pc:docMk/>
            <pc:sldMk cId="1097146017" sldId="274"/>
            <ac:cxnSpMk id="15" creationId="{5C91D56F-E859-5D4F-38FF-3A53131EF414}"/>
          </ac:cxnSpMkLst>
        </pc:cxnChg>
      </pc:sldChg>
      <pc:sldChg chg="addSp delSp modSp new">
        <pc:chgData name="Tomotaka Kuroda" userId="6ccceea8bc0bd054" providerId="LiveId" clId="{0C7EEA8F-83E5-4131-B536-E7A911BC182F}" dt="2023-11-18T03:24:55.558" v="12247" actId="478"/>
        <pc:sldMkLst>
          <pc:docMk/>
          <pc:sldMk cId="3925747270" sldId="275"/>
        </pc:sldMkLst>
        <pc:spChg chg="add mod">
          <ac:chgData name="Tomotaka Kuroda" userId="6ccceea8bc0bd054" providerId="LiveId" clId="{0C7EEA8F-83E5-4131-B536-E7A911BC182F}" dt="2023-11-16T18:16:06.494" v="9918" actId="1076"/>
          <ac:spMkLst>
            <pc:docMk/>
            <pc:sldMk cId="3925747270" sldId="275"/>
            <ac:spMk id="4" creationId="{6EDA669C-9E4D-AE48-01E2-948ABD948A7C}"/>
          </ac:spMkLst>
        </pc:spChg>
        <pc:picChg chg="add mod">
          <ac:chgData name="Tomotaka Kuroda" userId="6ccceea8bc0bd054" providerId="LiveId" clId="{0C7EEA8F-83E5-4131-B536-E7A911BC182F}" dt="2023-11-16T18:16:06.494" v="9918" actId="1076"/>
          <ac:picMkLst>
            <pc:docMk/>
            <pc:sldMk cId="3925747270" sldId="275"/>
            <ac:picMk id="5" creationId="{FD6E6DBB-4891-F3B3-0CBB-FE7B872FBEBE}"/>
          </ac:picMkLst>
        </pc:picChg>
        <pc:picChg chg="add mod">
          <ac:chgData name="Tomotaka Kuroda" userId="6ccceea8bc0bd054" providerId="LiveId" clId="{0C7EEA8F-83E5-4131-B536-E7A911BC182F}" dt="2023-11-16T18:16:06.494" v="9918" actId="1076"/>
          <ac:picMkLst>
            <pc:docMk/>
            <pc:sldMk cId="3925747270" sldId="275"/>
            <ac:picMk id="6" creationId="{1D7E5A2F-AA57-36FE-7541-5AC2880D8A85}"/>
          </ac:picMkLst>
        </pc:picChg>
        <pc:picChg chg="add del mod">
          <ac:chgData name="Tomotaka Kuroda" userId="6ccceea8bc0bd054" providerId="LiveId" clId="{0C7EEA8F-83E5-4131-B536-E7A911BC182F}" dt="2023-11-18T03:24:55.558" v="12247" actId="478"/>
          <ac:picMkLst>
            <pc:docMk/>
            <pc:sldMk cId="3925747270" sldId="275"/>
            <ac:picMk id="7" creationId="{90A88488-2B4C-DC26-67FE-E5D01B4BE292}"/>
          </ac:picMkLst>
        </pc:picChg>
      </pc:sldChg>
      <pc:sldChg chg="modSp new mod">
        <pc:chgData name="Tomotaka Kuroda" userId="6ccceea8bc0bd054" providerId="LiveId" clId="{0C7EEA8F-83E5-4131-B536-E7A911BC182F}" dt="2023-11-17T05:59:08.142" v="10990" actId="20577"/>
        <pc:sldMkLst>
          <pc:docMk/>
          <pc:sldMk cId="3728002551" sldId="276"/>
        </pc:sldMkLst>
        <pc:spChg chg="mod">
          <ac:chgData name="Tomotaka Kuroda" userId="6ccceea8bc0bd054" providerId="LiveId" clId="{0C7EEA8F-83E5-4131-B536-E7A911BC182F}" dt="2023-11-17T05:59:08.142" v="10990" actId="20577"/>
          <ac:spMkLst>
            <pc:docMk/>
            <pc:sldMk cId="3728002551" sldId="276"/>
            <ac:spMk id="2" creationId="{400B5C3C-DA7A-ABFA-0D01-8A83067D2A56}"/>
          </ac:spMkLst>
        </pc:spChg>
      </pc:sldChg>
      <pc:sldChg chg="addSp delSp modSp mod">
        <pc:chgData name="Tomotaka Kuroda" userId="6ccceea8bc0bd054" providerId="LiveId" clId="{0C7EEA8F-83E5-4131-B536-E7A911BC182F}" dt="2023-11-23T05:46:22.635" v="12710" actId="1076"/>
        <pc:sldMkLst>
          <pc:docMk/>
          <pc:sldMk cId="1517479508" sldId="277"/>
        </pc:sldMkLst>
        <pc:spChg chg="del">
          <ac:chgData name="Tomotaka Kuroda" userId="6ccceea8bc0bd054" providerId="LiveId" clId="{0C7EEA8F-83E5-4131-B536-E7A911BC182F}" dt="2023-11-18T03:25:02.679" v="12248" actId="478"/>
          <ac:spMkLst>
            <pc:docMk/>
            <pc:sldMk cId="1517479508" sldId="277"/>
            <ac:spMk id="5" creationId="{B9CB1CA2-6CA0-F47F-987C-5310FE2EE42B}"/>
          </ac:spMkLst>
        </pc:spChg>
        <pc:spChg chg="del">
          <ac:chgData name="Tomotaka Kuroda" userId="6ccceea8bc0bd054" providerId="LiveId" clId="{0C7EEA8F-83E5-4131-B536-E7A911BC182F}" dt="2023-11-18T02:57:55.455" v="12086" actId="478"/>
          <ac:spMkLst>
            <pc:docMk/>
            <pc:sldMk cId="1517479508" sldId="277"/>
            <ac:spMk id="8" creationId="{6669DE7F-E7B9-05E3-4A47-C4F8D63828DD}"/>
          </ac:spMkLst>
        </pc:spChg>
        <pc:spChg chg="mod">
          <ac:chgData name="Tomotaka Kuroda" userId="6ccceea8bc0bd054" providerId="LiveId" clId="{0C7EEA8F-83E5-4131-B536-E7A911BC182F}" dt="2023-11-23T05:44:31.563" v="12638" actId="1076"/>
          <ac:spMkLst>
            <pc:docMk/>
            <pc:sldMk cId="1517479508" sldId="277"/>
            <ac:spMk id="12" creationId="{1F71F3D2-7882-282D-798A-24B1CD8B5563}"/>
          </ac:spMkLst>
        </pc:spChg>
        <pc:spChg chg="mod">
          <ac:chgData name="Tomotaka Kuroda" userId="6ccceea8bc0bd054" providerId="LiveId" clId="{0C7EEA8F-83E5-4131-B536-E7A911BC182F}" dt="2023-11-23T05:45:06.676" v="12642" actId="1076"/>
          <ac:spMkLst>
            <pc:docMk/>
            <pc:sldMk cId="1517479508" sldId="277"/>
            <ac:spMk id="13" creationId="{D8D98245-2D64-3A2D-0C67-BDF9AB700882}"/>
          </ac:spMkLst>
        </pc:spChg>
        <pc:spChg chg="mod">
          <ac:chgData name="Tomotaka Kuroda" userId="6ccceea8bc0bd054" providerId="LiveId" clId="{0C7EEA8F-83E5-4131-B536-E7A911BC182F}" dt="2023-11-23T05:45:53.122" v="12708" actId="20577"/>
          <ac:spMkLst>
            <pc:docMk/>
            <pc:sldMk cId="1517479508" sldId="277"/>
            <ac:spMk id="14" creationId="{6C3ED14D-F838-CD73-C5DC-D1B12BCF3958}"/>
          </ac:spMkLst>
        </pc:spChg>
        <pc:spChg chg="mod">
          <ac:chgData name="Tomotaka Kuroda" userId="6ccceea8bc0bd054" providerId="LiveId" clId="{0C7EEA8F-83E5-4131-B536-E7A911BC182F}" dt="2023-11-23T05:46:06.796" v="12709" actId="14100"/>
          <ac:spMkLst>
            <pc:docMk/>
            <pc:sldMk cId="1517479508" sldId="277"/>
            <ac:spMk id="15" creationId="{75225CB3-E5AB-8F30-E3C5-C00AD4BCA529}"/>
          </ac:spMkLst>
        </pc:spChg>
        <pc:spChg chg="mod">
          <ac:chgData name="Tomotaka Kuroda" userId="6ccceea8bc0bd054" providerId="LiveId" clId="{0C7EEA8F-83E5-4131-B536-E7A911BC182F}" dt="2023-11-23T05:44:42.111" v="12639" actId="1076"/>
          <ac:spMkLst>
            <pc:docMk/>
            <pc:sldMk cId="1517479508" sldId="277"/>
            <ac:spMk id="16" creationId="{8E16A8BA-6592-A059-1AE9-A20EF9121DA6}"/>
          </ac:spMkLst>
        </pc:spChg>
        <pc:spChg chg="mod">
          <ac:chgData name="Tomotaka Kuroda" userId="6ccceea8bc0bd054" providerId="LiveId" clId="{0C7EEA8F-83E5-4131-B536-E7A911BC182F}" dt="2023-11-23T05:43:57.832" v="12631" actId="1076"/>
          <ac:spMkLst>
            <pc:docMk/>
            <pc:sldMk cId="1517479508" sldId="277"/>
            <ac:spMk id="17" creationId="{00BFC952-118A-FEF2-6F15-AB00533202EF}"/>
          </ac:spMkLst>
        </pc:spChg>
        <pc:spChg chg="add del">
          <ac:chgData name="Tomotaka Kuroda" userId="6ccceea8bc0bd054" providerId="LiveId" clId="{0C7EEA8F-83E5-4131-B536-E7A911BC182F}" dt="2023-11-18T03:00:20.692" v="12107" actId="478"/>
          <ac:spMkLst>
            <pc:docMk/>
            <pc:sldMk cId="1517479508" sldId="277"/>
            <ac:spMk id="18" creationId="{60517CA4-28EB-2C95-6161-5220EC20EA15}"/>
          </ac:spMkLst>
        </pc:spChg>
        <pc:spChg chg="add del">
          <ac:chgData name="Tomotaka Kuroda" userId="6ccceea8bc0bd054" providerId="LiveId" clId="{0C7EEA8F-83E5-4131-B536-E7A911BC182F}" dt="2023-11-18T03:01:09.356" v="12109" actId="478"/>
          <ac:spMkLst>
            <pc:docMk/>
            <pc:sldMk cId="1517479508" sldId="277"/>
            <ac:spMk id="19" creationId="{E0DA22DD-97EC-F8D4-1D98-A4F037592F3E}"/>
          </ac:spMkLst>
        </pc:spChg>
        <pc:spChg chg="add del">
          <ac:chgData name="Tomotaka Kuroda" userId="6ccceea8bc0bd054" providerId="LiveId" clId="{0C7EEA8F-83E5-4131-B536-E7A911BC182F}" dt="2023-11-18T03:01:39.821" v="12111" actId="478"/>
          <ac:spMkLst>
            <pc:docMk/>
            <pc:sldMk cId="1517479508" sldId="277"/>
            <ac:spMk id="20" creationId="{9BCBAA69-1845-8473-C0EF-B096B4009638}"/>
          </ac:spMkLst>
        </pc:spChg>
        <pc:spChg chg="add mod">
          <ac:chgData name="Tomotaka Kuroda" userId="6ccceea8bc0bd054" providerId="LiveId" clId="{0C7EEA8F-83E5-4131-B536-E7A911BC182F}" dt="2023-11-18T03:25:14.608" v="12249" actId="1076"/>
          <ac:spMkLst>
            <pc:docMk/>
            <pc:sldMk cId="1517479508" sldId="277"/>
            <ac:spMk id="21" creationId="{5E3C8200-CB46-97BF-C32E-EE6E367D7885}"/>
          </ac:spMkLst>
        </pc:spChg>
        <pc:spChg chg="add del">
          <ac:chgData name="Tomotaka Kuroda" userId="6ccceea8bc0bd054" providerId="LiveId" clId="{0C7EEA8F-83E5-4131-B536-E7A911BC182F}" dt="2023-11-18T03:04:31.074" v="12125" actId="11529"/>
          <ac:spMkLst>
            <pc:docMk/>
            <pc:sldMk cId="1517479508" sldId="277"/>
            <ac:spMk id="22" creationId="{79692438-CA46-2601-AE61-47506B85E86F}"/>
          </ac:spMkLst>
        </pc:spChg>
        <pc:spChg chg="add mod">
          <ac:chgData name="Tomotaka Kuroda" userId="6ccceea8bc0bd054" providerId="LiveId" clId="{0C7EEA8F-83E5-4131-B536-E7A911BC182F}" dt="2023-11-18T03:25:20.559" v="12251" actId="1076"/>
          <ac:spMkLst>
            <pc:docMk/>
            <pc:sldMk cId="1517479508" sldId="277"/>
            <ac:spMk id="23" creationId="{C409C40D-9C8C-5D8B-3A16-8509829E71A6}"/>
          </ac:spMkLst>
        </pc:spChg>
        <pc:picChg chg="del">
          <ac:chgData name="Tomotaka Kuroda" userId="6ccceea8bc0bd054" providerId="LiveId" clId="{0C7EEA8F-83E5-4131-B536-E7A911BC182F}" dt="2023-11-18T02:57:51.197" v="12085" actId="478"/>
          <ac:picMkLst>
            <pc:docMk/>
            <pc:sldMk cId="1517479508" sldId="277"/>
            <ac:picMk id="7" creationId="{E050EB2B-C948-3634-A9FF-D704063FBEAD}"/>
          </ac:picMkLst>
        </pc:picChg>
        <pc:picChg chg="del mod">
          <ac:chgData name="Tomotaka Kuroda" userId="6ccceea8bc0bd054" providerId="LiveId" clId="{0C7EEA8F-83E5-4131-B536-E7A911BC182F}" dt="2023-11-18T03:23:34.700" v="12240" actId="21"/>
          <ac:picMkLst>
            <pc:docMk/>
            <pc:sldMk cId="1517479508" sldId="277"/>
            <ac:picMk id="7174" creationId="{14971652-1741-43ED-761D-14C711EE24CD}"/>
          </ac:picMkLst>
        </pc:picChg>
        <pc:picChg chg="mod">
          <ac:chgData name="Tomotaka Kuroda" userId="6ccceea8bc0bd054" providerId="LiveId" clId="{0C7EEA8F-83E5-4131-B536-E7A911BC182F}" dt="2023-11-23T05:44:42.111" v="12639" actId="1076"/>
          <ac:picMkLst>
            <pc:docMk/>
            <pc:sldMk cId="1517479508" sldId="277"/>
            <ac:picMk id="7176" creationId="{176FC4C4-D5D9-B4BD-87B2-040513A9C74F}"/>
          </ac:picMkLst>
        </pc:picChg>
        <pc:picChg chg="add mod">
          <ac:chgData name="Tomotaka Kuroda" userId="6ccceea8bc0bd054" providerId="LiveId" clId="{0C7EEA8F-83E5-4131-B536-E7A911BC182F}" dt="2023-11-18T03:25:14.608" v="12249" actId="1076"/>
          <ac:picMkLst>
            <pc:docMk/>
            <pc:sldMk cId="1517479508" sldId="277"/>
            <ac:picMk id="14338" creationId="{C42215AF-4727-3619-37FC-55E220E4F54C}"/>
          </ac:picMkLst>
        </pc:picChg>
        <pc:picChg chg="add mod">
          <ac:chgData name="Tomotaka Kuroda" userId="6ccceea8bc0bd054" providerId="LiveId" clId="{0C7EEA8F-83E5-4131-B536-E7A911BC182F}" dt="2023-11-18T03:25:14.608" v="12249" actId="1076"/>
          <ac:picMkLst>
            <pc:docMk/>
            <pc:sldMk cId="1517479508" sldId="277"/>
            <ac:picMk id="14340" creationId="{B66C85F1-6E3C-10E9-1C77-1DBB44836A65}"/>
          </ac:picMkLst>
        </pc:picChg>
        <pc:picChg chg="add del mod">
          <ac:chgData name="Tomotaka Kuroda" userId="6ccceea8bc0bd054" providerId="LiveId" clId="{0C7EEA8F-83E5-4131-B536-E7A911BC182F}" dt="2023-11-18T03:11:10.995" v="12171" actId="478"/>
          <ac:picMkLst>
            <pc:docMk/>
            <pc:sldMk cId="1517479508" sldId="277"/>
            <ac:picMk id="14342" creationId="{8A295DAC-A89B-B116-CEE4-784E7DE01F36}"/>
          </ac:picMkLst>
        </pc:picChg>
        <pc:picChg chg="add mod">
          <ac:chgData name="Tomotaka Kuroda" userId="6ccceea8bc0bd054" providerId="LiveId" clId="{0C7EEA8F-83E5-4131-B536-E7A911BC182F}" dt="2023-11-18T03:25:14.608" v="12249" actId="1076"/>
          <ac:picMkLst>
            <pc:docMk/>
            <pc:sldMk cId="1517479508" sldId="277"/>
            <ac:picMk id="14344" creationId="{70BBC387-AE39-19AD-169C-ED804F666DB2}"/>
          </ac:picMkLst>
        </pc:picChg>
        <pc:picChg chg="add mod">
          <ac:chgData name="Tomotaka Kuroda" userId="6ccceea8bc0bd054" providerId="LiveId" clId="{0C7EEA8F-83E5-4131-B536-E7A911BC182F}" dt="2023-11-18T03:25:14.608" v="12249" actId="1076"/>
          <ac:picMkLst>
            <pc:docMk/>
            <pc:sldMk cId="1517479508" sldId="277"/>
            <ac:picMk id="14346" creationId="{68618CCC-2A27-7099-1B94-D29CEB127C00}"/>
          </ac:picMkLst>
        </pc:picChg>
        <pc:picChg chg="add del mod">
          <ac:chgData name="Tomotaka Kuroda" userId="6ccceea8bc0bd054" providerId="LiveId" clId="{0C7EEA8F-83E5-4131-B536-E7A911BC182F}" dt="2023-11-18T03:13:57.864" v="12186" actId="478"/>
          <ac:picMkLst>
            <pc:docMk/>
            <pc:sldMk cId="1517479508" sldId="277"/>
            <ac:picMk id="14348" creationId="{141B7481-5F75-FE62-00D6-2F990DAA7D6A}"/>
          </ac:picMkLst>
        </pc:picChg>
        <pc:picChg chg="add mod">
          <ac:chgData name="Tomotaka Kuroda" userId="6ccceea8bc0bd054" providerId="LiveId" clId="{0C7EEA8F-83E5-4131-B536-E7A911BC182F}" dt="2023-11-18T03:25:14.608" v="12249" actId="1076"/>
          <ac:picMkLst>
            <pc:docMk/>
            <pc:sldMk cId="1517479508" sldId="277"/>
            <ac:picMk id="14350" creationId="{CB4A7A89-9753-0620-BCAD-619AE49BB45C}"/>
          </ac:picMkLst>
        </pc:picChg>
        <pc:picChg chg="add mod">
          <ac:chgData name="Tomotaka Kuroda" userId="6ccceea8bc0bd054" providerId="LiveId" clId="{0C7EEA8F-83E5-4131-B536-E7A911BC182F}" dt="2023-11-18T03:25:26.258" v="12252" actId="1076"/>
          <ac:picMkLst>
            <pc:docMk/>
            <pc:sldMk cId="1517479508" sldId="277"/>
            <ac:picMk id="14352" creationId="{0328298D-A844-69D2-7005-D84E81D5F4FC}"/>
          </ac:picMkLst>
        </pc:picChg>
        <pc:picChg chg="add mod">
          <ac:chgData name="Tomotaka Kuroda" userId="6ccceea8bc0bd054" providerId="LiveId" clId="{0C7EEA8F-83E5-4131-B536-E7A911BC182F}" dt="2023-11-18T03:25:57.069" v="12267" actId="1076"/>
          <ac:picMkLst>
            <pc:docMk/>
            <pc:sldMk cId="1517479508" sldId="277"/>
            <ac:picMk id="14354" creationId="{80B14249-DABE-2442-029F-8E80AD66B72E}"/>
          </ac:picMkLst>
        </pc:picChg>
        <pc:picChg chg="add del mod">
          <ac:chgData name="Tomotaka Kuroda" userId="6ccceea8bc0bd054" providerId="LiveId" clId="{0C7EEA8F-83E5-4131-B536-E7A911BC182F}" dt="2023-11-18T03:20:27.662" v="12232" actId="478"/>
          <ac:picMkLst>
            <pc:docMk/>
            <pc:sldMk cId="1517479508" sldId="277"/>
            <ac:picMk id="14356" creationId="{2C012A4E-FE51-E49C-EDAA-760653E0CD11}"/>
          </ac:picMkLst>
        </pc:picChg>
        <pc:picChg chg="add mod">
          <ac:chgData name="Tomotaka Kuroda" userId="6ccceea8bc0bd054" providerId="LiveId" clId="{0C7EEA8F-83E5-4131-B536-E7A911BC182F}" dt="2023-11-18T03:25:32.297" v="12254" actId="1076"/>
          <ac:picMkLst>
            <pc:docMk/>
            <pc:sldMk cId="1517479508" sldId="277"/>
            <ac:picMk id="14358" creationId="{65797B96-DB83-6834-54CA-999DC467C72D}"/>
          </ac:picMkLst>
        </pc:picChg>
        <pc:picChg chg="add mod">
          <ac:chgData name="Tomotaka Kuroda" userId="6ccceea8bc0bd054" providerId="LiveId" clId="{0C7EEA8F-83E5-4131-B536-E7A911BC182F}" dt="2023-11-23T05:46:22.635" v="12710" actId="1076"/>
          <ac:picMkLst>
            <pc:docMk/>
            <pc:sldMk cId="1517479508" sldId="277"/>
            <ac:picMk id="14360" creationId="{A54CA812-7F1F-1540-50FF-75A1184046BF}"/>
          </ac:picMkLst>
        </pc:picChg>
        <pc:picChg chg="add mod">
          <ac:chgData name="Tomotaka Kuroda" userId="6ccceea8bc0bd054" providerId="LiveId" clId="{0C7EEA8F-83E5-4131-B536-E7A911BC182F}" dt="2023-11-18T03:27:55.638" v="12274" actId="1076"/>
          <ac:picMkLst>
            <pc:docMk/>
            <pc:sldMk cId="1517479508" sldId="277"/>
            <ac:picMk id="14362" creationId="{DE046092-9B81-06B5-8882-0585DE00A444}"/>
          </ac:picMkLst>
        </pc:picChg>
        <pc:cxnChg chg="add mod">
          <ac:chgData name="Tomotaka Kuroda" userId="6ccceea8bc0bd054" providerId="LiveId" clId="{0C7EEA8F-83E5-4131-B536-E7A911BC182F}" dt="2023-11-18T03:25:14.608" v="12249" actId="1076"/>
          <ac:cxnSpMkLst>
            <pc:docMk/>
            <pc:sldMk cId="1517479508" sldId="277"/>
            <ac:cxnSpMk id="4" creationId="{8CCFD02A-7C24-8DCB-E24E-0CEEA5DC905C}"/>
          </ac:cxnSpMkLst>
        </pc:cxnChg>
        <pc:cxnChg chg="add mod">
          <ac:chgData name="Tomotaka Kuroda" userId="6ccceea8bc0bd054" providerId="LiveId" clId="{0C7EEA8F-83E5-4131-B536-E7A911BC182F}" dt="2023-11-18T03:25:14.608" v="12249" actId="1076"/>
          <ac:cxnSpMkLst>
            <pc:docMk/>
            <pc:sldMk cId="1517479508" sldId="277"/>
            <ac:cxnSpMk id="10" creationId="{9738AAC3-1F02-58F2-E3DB-CA0FB2CA3D06}"/>
          </ac:cxnSpMkLst>
        </pc:cxnChg>
        <pc:cxnChg chg="add del mod">
          <ac:chgData name="Tomotaka Kuroda" userId="6ccceea8bc0bd054" providerId="LiveId" clId="{0C7EEA8F-83E5-4131-B536-E7A911BC182F}" dt="2023-11-18T03:06:30.628" v="12151" actId="478"/>
          <ac:cxnSpMkLst>
            <pc:docMk/>
            <pc:sldMk cId="1517479508" sldId="277"/>
            <ac:cxnSpMk id="25" creationId="{7ED40B4A-687D-E32F-31FC-38E659606997}"/>
          </ac:cxnSpMkLst>
        </pc:cxnChg>
        <pc:cxnChg chg="add del mod">
          <ac:chgData name="Tomotaka Kuroda" userId="6ccceea8bc0bd054" providerId="LiveId" clId="{0C7EEA8F-83E5-4131-B536-E7A911BC182F}" dt="2023-11-18T03:06:28.331" v="12150" actId="478"/>
          <ac:cxnSpMkLst>
            <pc:docMk/>
            <pc:sldMk cId="1517479508" sldId="277"/>
            <ac:cxnSpMk id="28" creationId="{DC24A2EB-43F5-AE94-A5A6-3E45772872A1}"/>
          </ac:cxnSpMkLst>
        </pc:cxnChg>
        <pc:cxnChg chg="add mod">
          <ac:chgData name="Tomotaka Kuroda" userId="6ccceea8bc0bd054" providerId="LiveId" clId="{0C7EEA8F-83E5-4131-B536-E7A911BC182F}" dt="2023-11-18T03:25:47.339" v="12266" actId="1076"/>
          <ac:cxnSpMkLst>
            <pc:docMk/>
            <pc:sldMk cId="1517479508" sldId="277"/>
            <ac:cxnSpMk id="31" creationId="{4B9DA1D9-47D1-48EE-5768-C671E85BDCE1}"/>
          </ac:cxnSpMkLst>
        </pc:cxnChg>
        <pc:cxnChg chg="add del mod">
          <ac:chgData name="Tomotaka Kuroda" userId="6ccceea8bc0bd054" providerId="LiveId" clId="{0C7EEA8F-83E5-4131-B536-E7A911BC182F}" dt="2023-11-18T03:20:54.759" v="12236" actId="478"/>
          <ac:cxnSpMkLst>
            <pc:docMk/>
            <pc:sldMk cId="1517479508" sldId="277"/>
            <ac:cxnSpMk id="32" creationId="{8DFCE4B0-9290-EE37-01A0-C21B5FD16251}"/>
          </ac:cxnSpMkLst>
        </pc:cxnChg>
      </pc:sldChg>
    </pc:docChg>
  </pc:docChgLst>
  <pc:docChgLst>
    <pc:chgData name="Tomotaka Kuroda" userId="6ccceea8bc0bd054" providerId="LiveId" clId="{4395BF9E-5F26-44CB-909E-27503CE6D5C0}"/>
    <pc:docChg chg="addSld modSld">
      <pc:chgData name="Tomotaka Kuroda" userId="6ccceea8bc0bd054" providerId="LiveId" clId="{4395BF9E-5F26-44CB-909E-27503CE6D5C0}" dt="2024-07-03T03:55:08.684" v="286"/>
      <pc:docMkLst>
        <pc:docMk/>
      </pc:docMkLst>
      <pc:sldChg chg="add">
        <pc:chgData name="Tomotaka Kuroda" userId="6ccceea8bc0bd054" providerId="LiveId" clId="{4395BF9E-5F26-44CB-909E-27503CE6D5C0}" dt="2024-07-03T03:55:08.684" v="286"/>
        <pc:sldMkLst>
          <pc:docMk/>
          <pc:sldMk cId="116376091" sldId="300"/>
        </pc:sldMkLst>
      </pc:sldChg>
      <pc:sldChg chg="add">
        <pc:chgData name="Tomotaka Kuroda" userId="6ccceea8bc0bd054" providerId="LiveId" clId="{4395BF9E-5F26-44CB-909E-27503CE6D5C0}" dt="2024-07-03T03:55:08.684" v="286"/>
        <pc:sldMkLst>
          <pc:docMk/>
          <pc:sldMk cId="703415397" sldId="311"/>
        </pc:sldMkLst>
      </pc:sldChg>
      <pc:sldChg chg="addSp modSp mod">
        <pc:chgData name="Tomotaka Kuroda" userId="6ccceea8bc0bd054" providerId="LiveId" clId="{4395BF9E-5F26-44CB-909E-27503CE6D5C0}" dt="2024-07-03T03:45:55.875" v="246" actId="20577"/>
        <pc:sldMkLst>
          <pc:docMk/>
          <pc:sldMk cId="1441920234" sldId="317"/>
        </pc:sldMkLst>
        <pc:spChg chg="add mod">
          <ac:chgData name="Tomotaka Kuroda" userId="6ccceea8bc0bd054" providerId="LiveId" clId="{4395BF9E-5F26-44CB-909E-27503CE6D5C0}" dt="2024-07-03T03:45:09.010" v="228" actId="1035"/>
          <ac:spMkLst>
            <pc:docMk/>
            <pc:sldMk cId="1441920234" sldId="317"/>
            <ac:spMk id="4" creationId="{5994A976-90D2-389B-C505-CF0AC087ACC6}"/>
          </ac:spMkLst>
        </pc:spChg>
        <pc:spChg chg="mod">
          <ac:chgData name="Tomotaka Kuroda" userId="6ccceea8bc0bd054" providerId="LiveId" clId="{4395BF9E-5F26-44CB-909E-27503CE6D5C0}" dt="2024-07-03T03:45:55.875" v="246" actId="20577"/>
          <ac:spMkLst>
            <pc:docMk/>
            <pc:sldMk cId="1441920234" sldId="317"/>
            <ac:spMk id="23" creationId="{B94A0DF5-F0AC-7D66-6AB7-AFA2C6DD8D4B}"/>
          </ac:spMkLst>
        </pc:spChg>
        <pc:spChg chg="mod">
          <ac:chgData name="Tomotaka Kuroda" userId="6ccceea8bc0bd054" providerId="LiveId" clId="{4395BF9E-5F26-44CB-909E-27503CE6D5C0}" dt="2024-07-03T03:44:36.772" v="196" actId="1038"/>
          <ac:spMkLst>
            <pc:docMk/>
            <pc:sldMk cId="1441920234" sldId="317"/>
            <ac:spMk id="43" creationId="{6A71B41F-8B00-EDE4-F774-8F69A91E6294}"/>
          </ac:spMkLst>
        </pc:spChg>
        <pc:grpChg chg="add mod">
          <ac:chgData name="Tomotaka Kuroda" userId="6ccceea8bc0bd054" providerId="LiveId" clId="{4395BF9E-5F26-44CB-909E-27503CE6D5C0}" dt="2024-07-03T03:44:36.772" v="196" actId="1038"/>
          <ac:grpSpMkLst>
            <pc:docMk/>
            <pc:sldMk cId="1441920234" sldId="317"/>
            <ac:grpSpMk id="7" creationId="{21B0519A-474C-4441-C378-F86DE1F50E83}"/>
          </ac:grpSpMkLst>
        </pc:grpChg>
        <pc:grpChg chg="mod">
          <ac:chgData name="Tomotaka Kuroda" userId="6ccceea8bc0bd054" providerId="LiveId" clId="{4395BF9E-5F26-44CB-909E-27503CE6D5C0}" dt="2024-07-03T03:44:36.772" v="196" actId="1038"/>
          <ac:grpSpMkLst>
            <pc:docMk/>
            <pc:sldMk cId="1441920234" sldId="317"/>
            <ac:grpSpMk id="26" creationId="{12CFD45D-827D-FDC3-AC3D-2BFF82C62413}"/>
          </ac:grpSpMkLst>
        </pc:grpChg>
        <pc:picChg chg="mod">
          <ac:chgData name="Tomotaka Kuroda" userId="6ccceea8bc0bd054" providerId="LiveId" clId="{4395BF9E-5F26-44CB-909E-27503CE6D5C0}" dt="2024-07-03T03:44:36.772" v="196" actId="1038"/>
          <ac:picMkLst>
            <pc:docMk/>
            <pc:sldMk cId="1441920234" sldId="317"/>
            <ac:picMk id="8" creationId="{ED3CAEEF-FFBC-5A2C-FC3D-AA26E0047B1A}"/>
          </ac:picMkLst>
        </pc:picChg>
        <pc:picChg chg="mod">
          <ac:chgData name="Tomotaka Kuroda" userId="6ccceea8bc0bd054" providerId="LiveId" clId="{4395BF9E-5F26-44CB-909E-27503CE6D5C0}" dt="2024-07-03T03:44:36.772" v="196" actId="1038"/>
          <ac:picMkLst>
            <pc:docMk/>
            <pc:sldMk cId="1441920234" sldId="317"/>
            <ac:picMk id="44" creationId="{A28D4094-B156-015A-EF6F-EB2591784A75}"/>
          </ac:picMkLst>
        </pc:picChg>
        <pc:picChg chg="mod">
          <ac:chgData name="Tomotaka Kuroda" userId="6ccceea8bc0bd054" providerId="LiveId" clId="{4395BF9E-5F26-44CB-909E-27503CE6D5C0}" dt="2024-07-03T03:44:36.772" v="196" actId="1038"/>
          <ac:picMkLst>
            <pc:docMk/>
            <pc:sldMk cId="1441920234" sldId="317"/>
            <ac:picMk id="45" creationId="{73109410-80F1-0F6C-FE57-0A05111D5FC2}"/>
          </ac:picMkLst>
        </pc:picChg>
        <pc:picChg chg="mod">
          <ac:chgData name="Tomotaka Kuroda" userId="6ccceea8bc0bd054" providerId="LiveId" clId="{4395BF9E-5F26-44CB-909E-27503CE6D5C0}" dt="2024-07-03T03:44:36.772" v="196" actId="1038"/>
          <ac:picMkLst>
            <pc:docMk/>
            <pc:sldMk cId="1441920234" sldId="317"/>
            <ac:picMk id="9222" creationId="{1F005613-3F5A-D00D-0654-0CBFF008C339}"/>
          </ac:picMkLst>
        </pc:picChg>
        <pc:picChg chg="mod">
          <ac:chgData name="Tomotaka Kuroda" userId="6ccceea8bc0bd054" providerId="LiveId" clId="{4395BF9E-5F26-44CB-909E-27503CE6D5C0}" dt="2024-07-03T03:45:01.296" v="215" actId="1037"/>
          <ac:picMkLst>
            <pc:docMk/>
            <pc:sldMk cId="1441920234" sldId="317"/>
            <ac:picMk id="9224" creationId="{758A0FF5-B435-76EF-49B0-54C6578C7DC4}"/>
          </ac:picMkLst>
        </pc:picChg>
        <pc:cxnChg chg="mod">
          <ac:chgData name="Tomotaka Kuroda" userId="6ccceea8bc0bd054" providerId="LiveId" clId="{4395BF9E-5F26-44CB-909E-27503CE6D5C0}" dt="2024-07-03T03:44:36.772" v="196" actId="1038"/>
          <ac:cxnSpMkLst>
            <pc:docMk/>
            <pc:sldMk cId="1441920234" sldId="317"/>
            <ac:cxnSpMk id="41" creationId="{AD845D44-A8CA-2536-1953-4110DAA0BBFA}"/>
          </ac:cxnSpMkLst>
        </pc:cxnChg>
      </pc:sldChg>
      <pc:sldChg chg="modSp mod">
        <pc:chgData name="Tomotaka Kuroda" userId="6ccceea8bc0bd054" providerId="LiveId" clId="{4395BF9E-5F26-44CB-909E-27503CE6D5C0}" dt="2024-07-03T03:46:03.423" v="262" actId="20577"/>
        <pc:sldMkLst>
          <pc:docMk/>
          <pc:sldMk cId="1050590519" sldId="318"/>
        </pc:sldMkLst>
        <pc:spChg chg="mod">
          <ac:chgData name="Tomotaka Kuroda" userId="6ccceea8bc0bd054" providerId="LiveId" clId="{4395BF9E-5F26-44CB-909E-27503CE6D5C0}" dt="2024-07-03T03:46:03.423" v="262" actId="20577"/>
          <ac:spMkLst>
            <pc:docMk/>
            <pc:sldMk cId="1050590519" sldId="318"/>
            <ac:spMk id="23" creationId="{B94A0DF5-F0AC-7D66-6AB7-AFA2C6DD8D4B}"/>
          </ac:spMkLst>
        </pc:spChg>
      </pc:sldChg>
      <pc:sldChg chg="modSp">
        <pc:chgData name="Tomotaka Kuroda" userId="6ccceea8bc0bd054" providerId="LiveId" clId="{4395BF9E-5F26-44CB-909E-27503CE6D5C0}" dt="2024-07-03T03:51:21.496" v="285" actId="1038"/>
        <pc:sldMkLst>
          <pc:docMk/>
          <pc:sldMk cId="1173020432" sldId="321"/>
        </pc:sldMkLst>
        <pc:spChg chg="mod">
          <ac:chgData name="Tomotaka Kuroda" userId="6ccceea8bc0bd054" providerId="LiveId" clId="{4395BF9E-5F26-44CB-909E-27503CE6D5C0}" dt="2024-07-03T03:51:21.496" v="285" actId="1038"/>
          <ac:spMkLst>
            <pc:docMk/>
            <pc:sldMk cId="1173020432" sldId="321"/>
            <ac:spMk id="5" creationId="{37ED1875-DF39-2443-506B-C3D220A850B4}"/>
          </ac:spMkLst>
        </pc:spChg>
        <pc:grpChg chg="mod">
          <ac:chgData name="Tomotaka Kuroda" userId="6ccceea8bc0bd054" providerId="LiveId" clId="{4395BF9E-5F26-44CB-909E-27503CE6D5C0}" dt="2024-07-03T03:51:21.496" v="285" actId="1038"/>
          <ac:grpSpMkLst>
            <pc:docMk/>
            <pc:sldMk cId="1173020432" sldId="321"/>
            <ac:grpSpMk id="6" creationId="{39B4717E-7225-ED30-AA7C-AB3119EE8EA5}"/>
          </ac:grpSpMkLst>
        </pc:grpChg>
        <pc:picChg chg="mod">
          <ac:chgData name="Tomotaka Kuroda" userId="6ccceea8bc0bd054" providerId="LiveId" clId="{4395BF9E-5F26-44CB-909E-27503CE6D5C0}" dt="2024-07-03T03:51:21.496" v="285" actId="1038"/>
          <ac:picMkLst>
            <pc:docMk/>
            <pc:sldMk cId="1173020432" sldId="321"/>
            <ac:picMk id="1028" creationId="{D8E70B1F-C0DC-9A16-B43C-08EC7368E5A8}"/>
          </ac:picMkLst>
        </pc:picChg>
        <pc:picChg chg="mod">
          <ac:chgData name="Tomotaka Kuroda" userId="6ccceea8bc0bd054" providerId="LiveId" clId="{4395BF9E-5F26-44CB-909E-27503CE6D5C0}" dt="2024-07-03T03:51:21.496" v="285" actId="1038"/>
          <ac:picMkLst>
            <pc:docMk/>
            <pc:sldMk cId="1173020432" sldId="321"/>
            <ac:picMk id="10242" creationId="{F8AA18C2-C1FB-F360-913D-31D951A44174}"/>
          </ac:picMkLst>
        </pc:picChg>
      </pc:sldChg>
      <pc:sldChg chg="add">
        <pc:chgData name="Tomotaka Kuroda" userId="6ccceea8bc0bd054" providerId="LiveId" clId="{4395BF9E-5F26-44CB-909E-27503CE6D5C0}" dt="2024-07-03T03:55:08.684" v="286"/>
        <pc:sldMkLst>
          <pc:docMk/>
          <pc:sldMk cId="369015067" sldId="324"/>
        </pc:sldMkLst>
      </pc:sldChg>
      <pc:sldChg chg="add">
        <pc:chgData name="Tomotaka Kuroda" userId="6ccceea8bc0bd054" providerId="LiveId" clId="{4395BF9E-5F26-44CB-909E-27503CE6D5C0}" dt="2024-07-03T03:55:08.684" v="286"/>
        <pc:sldMkLst>
          <pc:docMk/>
          <pc:sldMk cId="731645484" sldId="325"/>
        </pc:sldMkLst>
      </pc:sldChg>
    </pc:docChg>
  </pc:docChgLst>
  <pc:docChgLst>
    <pc:chgData name="Tomotaka Kuroda" userId="6ccceea8bc0bd054" providerId="LiveId" clId="{E1778C66-9DF1-4BF9-A588-572A40E963DA}"/>
    <pc:docChg chg="undo redo custSel addSld delSld modSld sldOrd">
      <pc:chgData name="Tomotaka Kuroda" userId="6ccceea8bc0bd054" providerId="LiveId" clId="{E1778C66-9DF1-4BF9-A588-572A40E963DA}" dt="2024-07-06T15:21:59.659" v="1355"/>
      <pc:docMkLst>
        <pc:docMk/>
      </pc:docMkLst>
      <pc:sldChg chg="del">
        <pc:chgData name="Tomotaka Kuroda" userId="6ccceea8bc0bd054" providerId="LiveId" clId="{E1778C66-9DF1-4BF9-A588-572A40E963DA}" dt="2024-07-03T06:36:49.194" v="401" actId="47"/>
        <pc:sldMkLst>
          <pc:docMk/>
          <pc:sldMk cId="2498081418" sldId="257"/>
        </pc:sldMkLst>
      </pc:sldChg>
      <pc:sldChg chg="delSp mod delAnim">
        <pc:chgData name="Tomotaka Kuroda" userId="6ccceea8bc0bd054" providerId="LiveId" clId="{E1778C66-9DF1-4BF9-A588-572A40E963DA}" dt="2024-07-03T03:56:50.536" v="1" actId="478"/>
        <pc:sldMkLst>
          <pc:docMk/>
          <pc:sldMk cId="3597110018" sldId="259"/>
        </pc:sldMkLst>
        <pc:spChg chg="del">
          <ac:chgData name="Tomotaka Kuroda" userId="6ccceea8bc0bd054" providerId="LiveId" clId="{E1778C66-9DF1-4BF9-A588-572A40E963DA}" dt="2024-07-03T03:56:45.295" v="0" actId="478"/>
          <ac:spMkLst>
            <pc:docMk/>
            <pc:sldMk cId="3597110018" sldId="259"/>
            <ac:spMk id="20" creationId="{A8504543-618C-1A37-9B7C-5D36C582B91E}"/>
          </ac:spMkLst>
        </pc:spChg>
        <pc:spChg chg="del">
          <ac:chgData name="Tomotaka Kuroda" userId="6ccceea8bc0bd054" providerId="LiveId" clId="{E1778C66-9DF1-4BF9-A588-572A40E963DA}" dt="2024-07-03T03:56:50.536" v="1" actId="478"/>
          <ac:spMkLst>
            <pc:docMk/>
            <pc:sldMk cId="3597110018" sldId="259"/>
            <ac:spMk id="21" creationId="{C19528E7-C8A1-8B28-55B1-F263EED8F6E4}"/>
          </ac:spMkLst>
        </pc:spChg>
      </pc:sldChg>
      <pc:sldChg chg="add">
        <pc:chgData name="Tomotaka Kuroda" userId="6ccceea8bc0bd054" providerId="LiveId" clId="{E1778C66-9DF1-4BF9-A588-572A40E963DA}" dt="2024-07-04T09:20:10.747" v="1333"/>
        <pc:sldMkLst>
          <pc:docMk/>
          <pc:sldMk cId="366508710" sldId="266"/>
        </pc:sldMkLst>
      </pc:sldChg>
      <pc:sldChg chg="addSp delSp modSp mod modAnim">
        <pc:chgData name="Tomotaka Kuroda" userId="6ccceea8bc0bd054" providerId="LiveId" clId="{E1778C66-9DF1-4BF9-A588-572A40E963DA}" dt="2024-07-06T15:21:59.659" v="1355"/>
        <pc:sldMkLst>
          <pc:docMk/>
          <pc:sldMk cId="2665726955" sldId="268"/>
        </pc:sldMkLst>
        <pc:spChg chg="mod">
          <ac:chgData name="Tomotaka Kuroda" userId="6ccceea8bc0bd054" providerId="LiveId" clId="{E1778C66-9DF1-4BF9-A588-572A40E963DA}" dt="2024-07-03T06:17:03.376" v="282" actId="1037"/>
          <ac:spMkLst>
            <pc:docMk/>
            <pc:sldMk cId="2665726955" sldId="268"/>
            <ac:spMk id="2" creationId="{FE29E5CE-2F7D-AA6E-8242-376614FCA45F}"/>
          </ac:spMkLst>
        </pc:spChg>
        <pc:spChg chg="mod">
          <ac:chgData name="Tomotaka Kuroda" userId="6ccceea8bc0bd054" providerId="LiveId" clId="{E1778C66-9DF1-4BF9-A588-572A40E963DA}" dt="2024-07-03T06:16:56.372" v="271" actId="1037"/>
          <ac:spMkLst>
            <pc:docMk/>
            <pc:sldMk cId="2665726955" sldId="268"/>
            <ac:spMk id="7" creationId="{92E8D941-84F1-AA10-1598-B04C67C76113}"/>
          </ac:spMkLst>
        </pc:spChg>
        <pc:spChg chg="del mod">
          <ac:chgData name="Tomotaka Kuroda" userId="6ccceea8bc0bd054" providerId="LiveId" clId="{E1778C66-9DF1-4BF9-A588-572A40E963DA}" dt="2024-07-03T06:20:50.259" v="356" actId="478"/>
          <ac:spMkLst>
            <pc:docMk/>
            <pc:sldMk cId="2665726955" sldId="268"/>
            <ac:spMk id="8" creationId="{093B71B7-01B0-170A-F104-F36CDCA8615B}"/>
          </ac:spMkLst>
        </pc:spChg>
        <pc:spChg chg="del mod">
          <ac:chgData name="Tomotaka Kuroda" userId="6ccceea8bc0bd054" providerId="LiveId" clId="{E1778C66-9DF1-4BF9-A588-572A40E963DA}" dt="2024-07-03T05:59:04.984" v="117" actId="478"/>
          <ac:spMkLst>
            <pc:docMk/>
            <pc:sldMk cId="2665726955" sldId="268"/>
            <ac:spMk id="12" creationId="{ECB57A88-4F87-91BD-2F4C-33C95A2DECD5}"/>
          </ac:spMkLst>
        </pc:spChg>
        <pc:spChg chg="add del mod ord">
          <ac:chgData name="Tomotaka Kuroda" userId="6ccceea8bc0bd054" providerId="LiveId" clId="{E1778C66-9DF1-4BF9-A588-572A40E963DA}" dt="2024-07-03T06:12:45.120" v="177"/>
          <ac:spMkLst>
            <pc:docMk/>
            <pc:sldMk cId="2665726955" sldId="268"/>
            <ac:spMk id="17" creationId="{E03B7463-1822-BA30-61F1-7B30C0288E80}"/>
          </ac:spMkLst>
        </pc:spChg>
        <pc:spChg chg="add del mod">
          <ac:chgData name="Tomotaka Kuroda" userId="6ccceea8bc0bd054" providerId="LiveId" clId="{E1778C66-9DF1-4BF9-A588-572A40E963DA}" dt="2024-07-03T06:12:45.120" v="177"/>
          <ac:spMkLst>
            <pc:docMk/>
            <pc:sldMk cId="2665726955" sldId="268"/>
            <ac:spMk id="18" creationId="{C5593640-98FD-8068-A57A-AAB2B4D53C85}"/>
          </ac:spMkLst>
        </pc:spChg>
        <pc:spChg chg="mod">
          <ac:chgData name="Tomotaka Kuroda" userId="6ccceea8bc0bd054" providerId="LiveId" clId="{E1778C66-9DF1-4BF9-A588-572A40E963DA}" dt="2024-07-03T06:30:27.706" v="358" actId="164"/>
          <ac:spMkLst>
            <pc:docMk/>
            <pc:sldMk cId="2665726955" sldId="268"/>
            <ac:spMk id="19" creationId="{E57B414E-9AD5-B5E4-B124-447648DB5305}"/>
          </ac:spMkLst>
        </pc:spChg>
        <pc:spChg chg="mod">
          <ac:chgData name="Tomotaka Kuroda" userId="6ccceea8bc0bd054" providerId="LiveId" clId="{E1778C66-9DF1-4BF9-A588-572A40E963DA}" dt="2024-07-03T06:18:53.136" v="330" actId="255"/>
          <ac:spMkLst>
            <pc:docMk/>
            <pc:sldMk cId="2665726955" sldId="268"/>
            <ac:spMk id="20" creationId="{54373096-07F2-1243-424E-92145C6B345B}"/>
          </ac:spMkLst>
        </pc:spChg>
        <pc:spChg chg="del">
          <ac:chgData name="Tomotaka Kuroda" userId="6ccceea8bc0bd054" providerId="LiveId" clId="{E1778C66-9DF1-4BF9-A588-572A40E963DA}" dt="2024-07-03T06:18:46.036" v="328" actId="478"/>
          <ac:spMkLst>
            <pc:docMk/>
            <pc:sldMk cId="2665726955" sldId="268"/>
            <ac:spMk id="21" creationId="{DDFAEDD9-DD08-338C-451A-C6019F21E9C9}"/>
          </ac:spMkLst>
        </pc:spChg>
        <pc:spChg chg="add mod ord">
          <ac:chgData name="Tomotaka Kuroda" userId="6ccceea8bc0bd054" providerId="LiveId" clId="{E1778C66-9DF1-4BF9-A588-572A40E963DA}" dt="2024-07-03T06:30:27.706" v="358" actId="164"/>
          <ac:spMkLst>
            <pc:docMk/>
            <pc:sldMk cId="2665726955" sldId="268"/>
            <ac:spMk id="22" creationId="{C1069BBC-6F63-8333-D664-393A2C738866}"/>
          </ac:spMkLst>
        </pc:spChg>
        <pc:spChg chg="mod">
          <ac:chgData name="Tomotaka Kuroda" userId="6ccceea8bc0bd054" providerId="LiveId" clId="{E1778C66-9DF1-4BF9-A588-572A40E963DA}" dt="2024-07-03T06:05:00.519" v="130" actId="1076"/>
          <ac:spMkLst>
            <pc:docMk/>
            <pc:sldMk cId="2665726955" sldId="268"/>
            <ac:spMk id="28" creationId="{2A2F314D-4C7C-32E1-3EB0-51F9C7C06869}"/>
          </ac:spMkLst>
        </pc:spChg>
        <pc:spChg chg="mod">
          <ac:chgData name="Tomotaka Kuroda" userId="6ccceea8bc0bd054" providerId="LiveId" clId="{E1778C66-9DF1-4BF9-A588-572A40E963DA}" dt="2024-07-03T06:17:44.950" v="298" actId="1035"/>
          <ac:spMkLst>
            <pc:docMk/>
            <pc:sldMk cId="2665726955" sldId="268"/>
            <ac:spMk id="40" creationId="{FF7498FB-F85B-AB91-2101-30C18E81745C}"/>
          </ac:spMkLst>
        </pc:spChg>
        <pc:spChg chg="mod">
          <ac:chgData name="Tomotaka Kuroda" userId="6ccceea8bc0bd054" providerId="LiveId" clId="{E1778C66-9DF1-4BF9-A588-572A40E963DA}" dt="2024-07-03T06:17:31.189" v="295" actId="1036"/>
          <ac:spMkLst>
            <pc:docMk/>
            <pc:sldMk cId="2665726955" sldId="268"/>
            <ac:spMk id="42" creationId="{E561E1D0-865C-99E8-AA99-0C163FCA9707}"/>
          </ac:spMkLst>
        </pc:spChg>
        <pc:spChg chg="mod">
          <ac:chgData name="Tomotaka Kuroda" userId="6ccceea8bc0bd054" providerId="LiveId" clId="{E1778C66-9DF1-4BF9-A588-572A40E963DA}" dt="2024-07-03T06:18:13.032" v="301" actId="1076"/>
          <ac:spMkLst>
            <pc:docMk/>
            <pc:sldMk cId="2665726955" sldId="268"/>
            <ac:spMk id="43" creationId="{C895FC90-F7B5-0280-3E2A-C42916DA243F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45" creationId="{BCED4544-D0EF-831D-B445-5687EEBB7829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53" creationId="{8C5C7935-810E-0F16-A3C0-55F41B4462AA}"/>
          </ac:spMkLst>
        </pc:spChg>
        <pc:spChg chg="mod">
          <ac:chgData name="Tomotaka Kuroda" userId="6ccceea8bc0bd054" providerId="LiveId" clId="{E1778C66-9DF1-4BF9-A588-572A40E963DA}" dt="2024-07-03T06:05:00.519" v="130" actId="1076"/>
          <ac:spMkLst>
            <pc:docMk/>
            <pc:sldMk cId="2665726955" sldId="268"/>
            <ac:spMk id="54" creationId="{08291946-F74C-04FB-BBA7-0797B33EAA86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58" creationId="{A2C9FC1B-A83C-EC2E-FF03-2028EB83D58A}"/>
          </ac:spMkLst>
        </pc:spChg>
        <pc:spChg chg="mod">
          <ac:chgData name="Tomotaka Kuroda" userId="6ccceea8bc0bd054" providerId="LiveId" clId="{E1778C66-9DF1-4BF9-A588-572A40E963DA}" dt="2024-07-03T06:08:18.298" v="139" actId="1076"/>
          <ac:spMkLst>
            <pc:docMk/>
            <pc:sldMk cId="2665726955" sldId="268"/>
            <ac:spMk id="1047" creationId="{3A30CCD9-C2AE-04D5-1EF1-4C20D21B909C}"/>
          </ac:spMkLst>
        </pc:spChg>
        <pc:spChg chg="mod">
          <ac:chgData name="Tomotaka Kuroda" userId="6ccceea8bc0bd054" providerId="LiveId" clId="{E1778C66-9DF1-4BF9-A588-572A40E963DA}" dt="2024-07-03T06:08:18.298" v="139" actId="1076"/>
          <ac:spMkLst>
            <pc:docMk/>
            <pc:sldMk cId="2665726955" sldId="268"/>
            <ac:spMk id="1052" creationId="{2A58672D-A671-3E08-C404-DB0E4E95706C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7168" creationId="{859ED0B6-C726-1093-25EB-E19921B2AC2E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7169" creationId="{65A77630-8530-089D-EC0A-4A14E664ACEF}"/>
          </ac:spMkLst>
        </pc:spChg>
        <pc:spChg chg="del mod">
          <ac:chgData name="Tomotaka Kuroda" userId="6ccceea8bc0bd054" providerId="LiveId" clId="{E1778C66-9DF1-4BF9-A588-572A40E963DA}" dt="2024-07-03T06:20:52.499" v="357" actId="478"/>
          <ac:spMkLst>
            <pc:docMk/>
            <pc:sldMk cId="2665726955" sldId="268"/>
            <ac:spMk id="7226" creationId="{DF07C824-F333-178B-DD9E-C521AC27CA1D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15" creationId="{C8DEBE3A-6516-C71B-CB68-47F27678EFD6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16" creationId="{50DE33DF-5A89-4BAD-9FF5-189A053BBCFF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17" creationId="{EFDFC647-6B72-F836-AC9D-7D1E6CF0E130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18" creationId="{C236F289-D11F-0317-1956-3FBDADFD1B8E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19" creationId="{4A402D95-4EB2-026D-4A5B-1D272ED2039B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20" creationId="{B0E618AC-DF9F-1E1F-DC52-78CCECF259E4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21" creationId="{003F2A04-9B86-15B8-2608-E499910F4349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22" creationId="{381AFD83-74D8-3043-5B26-B94ED2ADA11C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23" creationId="{968835E5-4B1B-AA67-5E79-3A7E2CE1081F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24" creationId="{10E61334-87DC-82FC-CB17-15025D2B45D3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25" creationId="{505D7111-E76B-6825-EA7A-577134D0AAA8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26" creationId="{82207381-1B84-0963-081F-E25D5C8974AE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27" creationId="{D4B7BDDA-5A24-E974-D16F-098437832ADB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28" creationId="{D25A2AAD-7B41-E584-DA29-5691C00CE3AF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29" creationId="{83C9686E-D95F-75B7-DF65-03388FFE1D03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30" creationId="{C8319078-F313-3485-84FC-ECA420E82DC8}"/>
          </ac:spMkLst>
        </pc:spChg>
        <pc:spChg chg="mod">
          <ac:chgData name="Tomotaka Kuroda" userId="6ccceea8bc0bd054" providerId="LiveId" clId="{E1778C66-9DF1-4BF9-A588-572A40E963DA}" dt="2024-07-03T06:17:22.697" v="293" actId="1036"/>
          <ac:spMkLst>
            <pc:docMk/>
            <pc:sldMk cId="2665726955" sldId="268"/>
            <ac:spMk id="8231" creationId="{8DEF2112-B216-CC54-7C78-ABF5DF4AFAC0}"/>
          </ac:spMkLst>
        </pc:spChg>
        <pc:spChg chg="mod">
          <ac:chgData name="Tomotaka Kuroda" userId="6ccceea8bc0bd054" providerId="LiveId" clId="{E1778C66-9DF1-4BF9-A588-572A40E963DA}" dt="2024-07-03T06:05:00.519" v="130" actId="1076"/>
          <ac:spMkLst>
            <pc:docMk/>
            <pc:sldMk cId="2665726955" sldId="268"/>
            <ac:spMk id="8232" creationId="{124EE36A-955C-550D-FDBF-AF1152E91B27}"/>
          </ac:spMkLst>
        </pc:spChg>
        <pc:spChg chg="mod">
          <ac:chgData name="Tomotaka Kuroda" userId="6ccceea8bc0bd054" providerId="LiveId" clId="{E1778C66-9DF1-4BF9-A588-572A40E963DA}" dt="2024-07-03T06:05:00.519" v="130" actId="1076"/>
          <ac:spMkLst>
            <pc:docMk/>
            <pc:sldMk cId="2665726955" sldId="268"/>
            <ac:spMk id="8236" creationId="{F53A50FA-1606-5D88-D46D-477A2EE86C3A}"/>
          </ac:spMkLst>
        </pc:spChg>
        <pc:spChg chg="mod">
          <ac:chgData name="Tomotaka Kuroda" userId="6ccceea8bc0bd054" providerId="LiveId" clId="{E1778C66-9DF1-4BF9-A588-572A40E963DA}" dt="2024-07-03T06:05:00.519" v="130" actId="1076"/>
          <ac:spMkLst>
            <pc:docMk/>
            <pc:sldMk cId="2665726955" sldId="268"/>
            <ac:spMk id="8244" creationId="{B57E7432-EAA1-10FE-FAA0-C4D7F97EC438}"/>
          </ac:spMkLst>
        </pc:spChg>
        <pc:spChg chg="mod">
          <ac:chgData name="Tomotaka Kuroda" userId="6ccceea8bc0bd054" providerId="LiveId" clId="{E1778C66-9DF1-4BF9-A588-572A40E963DA}" dt="2024-07-03T06:05:00.519" v="130" actId="1076"/>
          <ac:spMkLst>
            <pc:docMk/>
            <pc:sldMk cId="2665726955" sldId="268"/>
            <ac:spMk id="8245" creationId="{2EC0472B-20FB-D631-4992-BB1B9069C969}"/>
          </ac:spMkLst>
        </pc:spChg>
        <pc:spChg chg="mod">
          <ac:chgData name="Tomotaka Kuroda" userId="6ccceea8bc0bd054" providerId="LiveId" clId="{E1778C66-9DF1-4BF9-A588-572A40E963DA}" dt="2024-07-03T06:08:18.298" v="139" actId="1076"/>
          <ac:spMkLst>
            <pc:docMk/>
            <pc:sldMk cId="2665726955" sldId="268"/>
            <ac:spMk id="9219" creationId="{E464588C-8D02-9637-7122-54524FB5D96B}"/>
          </ac:spMkLst>
        </pc:spChg>
        <pc:spChg chg="mod">
          <ac:chgData name="Tomotaka Kuroda" userId="6ccceea8bc0bd054" providerId="LiveId" clId="{E1778C66-9DF1-4BF9-A588-572A40E963DA}" dt="2024-07-03T06:08:18.298" v="139" actId="1076"/>
          <ac:spMkLst>
            <pc:docMk/>
            <pc:sldMk cId="2665726955" sldId="268"/>
            <ac:spMk id="9222" creationId="{9B15F60E-9903-90B3-7179-D5CCE1B33CC6}"/>
          </ac:spMkLst>
        </pc:spChg>
        <pc:spChg chg="mod">
          <ac:chgData name="Tomotaka Kuroda" userId="6ccceea8bc0bd054" providerId="LiveId" clId="{E1778C66-9DF1-4BF9-A588-572A40E963DA}" dt="2024-07-03T06:07:49.493" v="136" actId="1076"/>
          <ac:spMkLst>
            <pc:docMk/>
            <pc:sldMk cId="2665726955" sldId="268"/>
            <ac:spMk id="9230" creationId="{1E06A4E8-C940-A250-C45E-5ADC90B07DCB}"/>
          </ac:spMkLst>
        </pc:spChg>
        <pc:spChg chg="mod">
          <ac:chgData name="Tomotaka Kuroda" userId="6ccceea8bc0bd054" providerId="LiveId" clId="{E1778C66-9DF1-4BF9-A588-572A40E963DA}" dt="2024-07-03T06:07:49.493" v="136" actId="1076"/>
          <ac:spMkLst>
            <pc:docMk/>
            <pc:sldMk cId="2665726955" sldId="268"/>
            <ac:spMk id="9235" creationId="{9BE91842-43A4-FB08-8689-BF0B07E46181}"/>
          </ac:spMkLst>
        </pc:spChg>
        <pc:spChg chg="mod">
          <ac:chgData name="Tomotaka Kuroda" userId="6ccceea8bc0bd054" providerId="LiveId" clId="{E1778C66-9DF1-4BF9-A588-572A40E963DA}" dt="2024-07-03T06:07:49.493" v="136" actId="1076"/>
          <ac:spMkLst>
            <pc:docMk/>
            <pc:sldMk cId="2665726955" sldId="268"/>
            <ac:spMk id="9236" creationId="{F7C2582B-9DE4-67CD-AB14-74E4C05E3B74}"/>
          </ac:spMkLst>
        </pc:spChg>
        <pc:spChg chg="mod">
          <ac:chgData name="Tomotaka Kuroda" userId="6ccceea8bc0bd054" providerId="LiveId" clId="{E1778C66-9DF1-4BF9-A588-572A40E963DA}" dt="2024-07-03T06:07:49.493" v="136" actId="1076"/>
          <ac:spMkLst>
            <pc:docMk/>
            <pc:sldMk cId="2665726955" sldId="268"/>
            <ac:spMk id="9252" creationId="{45DA3F48-7B5E-CE8D-9EE3-4C2EBEF90FDD}"/>
          </ac:spMkLst>
        </pc:spChg>
        <pc:spChg chg="mod">
          <ac:chgData name="Tomotaka Kuroda" userId="6ccceea8bc0bd054" providerId="LiveId" clId="{E1778C66-9DF1-4BF9-A588-572A40E963DA}" dt="2024-07-03T06:07:49.493" v="136" actId="1076"/>
          <ac:spMkLst>
            <pc:docMk/>
            <pc:sldMk cId="2665726955" sldId="268"/>
            <ac:spMk id="9260" creationId="{CF59A548-9CF2-75D8-87AB-9A26C893EEB8}"/>
          </ac:spMkLst>
        </pc:spChg>
        <pc:spChg chg="mod">
          <ac:chgData name="Tomotaka Kuroda" userId="6ccceea8bc0bd054" providerId="LiveId" clId="{E1778C66-9DF1-4BF9-A588-572A40E963DA}" dt="2024-07-03T06:07:49.493" v="136" actId="1076"/>
          <ac:spMkLst>
            <pc:docMk/>
            <pc:sldMk cId="2665726955" sldId="268"/>
            <ac:spMk id="9272" creationId="{9356EF0F-06C6-492C-51F8-588648E29810}"/>
          </ac:spMkLst>
        </pc:spChg>
        <pc:spChg chg="mod">
          <ac:chgData name="Tomotaka Kuroda" userId="6ccceea8bc0bd054" providerId="LiveId" clId="{E1778C66-9DF1-4BF9-A588-572A40E963DA}" dt="2024-07-03T06:07:49.493" v="136" actId="1076"/>
          <ac:spMkLst>
            <pc:docMk/>
            <pc:sldMk cId="2665726955" sldId="268"/>
            <ac:spMk id="9273" creationId="{1A3A751D-7FD7-DA3E-FA5E-0C4BD30BBD73}"/>
          </ac:spMkLst>
        </pc:spChg>
        <pc:spChg chg="mod">
          <ac:chgData name="Tomotaka Kuroda" userId="6ccceea8bc0bd054" providerId="LiveId" clId="{E1778C66-9DF1-4BF9-A588-572A40E963DA}" dt="2024-07-03T06:16:41.919" v="245" actId="1037"/>
          <ac:spMkLst>
            <pc:docMk/>
            <pc:sldMk cId="2665726955" sldId="268"/>
            <ac:spMk id="9278" creationId="{ABD7C68A-9733-139D-F9F4-6D2BA8718EFF}"/>
          </ac:spMkLst>
        </pc:spChg>
        <pc:spChg chg="mod">
          <ac:chgData name="Tomotaka Kuroda" userId="6ccceea8bc0bd054" providerId="LiveId" clId="{E1778C66-9DF1-4BF9-A588-572A40E963DA}" dt="2024-07-03T06:16:49.702" v="259" actId="1037"/>
          <ac:spMkLst>
            <pc:docMk/>
            <pc:sldMk cId="2665726955" sldId="268"/>
            <ac:spMk id="9279" creationId="{39E4AD7B-0F00-BB65-A5DE-783C496C5E2E}"/>
          </ac:spMkLst>
        </pc:spChg>
        <pc:grpChg chg="add mod">
          <ac:chgData name="Tomotaka Kuroda" userId="6ccceea8bc0bd054" providerId="LiveId" clId="{E1778C66-9DF1-4BF9-A588-572A40E963DA}" dt="2024-07-03T05:58:10.130" v="100" actId="164"/>
          <ac:grpSpMkLst>
            <pc:docMk/>
            <pc:sldMk cId="2665726955" sldId="268"/>
            <ac:grpSpMk id="4" creationId="{B735C194-2AAF-1BA2-145E-E3C725A753B8}"/>
          </ac:grpSpMkLst>
        </pc:grpChg>
        <pc:grpChg chg="add mod">
          <ac:chgData name="Tomotaka Kuroda" userId="6ccceea8bc0bd054" providerId="LiveId" clId="{E1778C66-9DF1-4BF9-A588-572A40E963DA}" dt="2024-07-03T06:30:27.706" v="358" actId="164"/>
          <ac:grpSpMkLst>
            <pc:docMk/>
            <pc:sldMk cId="2665726955" sldId="268"/>
            <ac:grpSpMk id="5" creationId="{698E64AE-5CD5-C713-4B0C-A3B2C6733DEE}"/>
          </ac:grpSpMkLst>
        </pc:grpChg>
        <pc:grpChg chg="add mod">
          <ac:chgData name="Tomotaka Kuroda" userId="6ccceea8bc0bd054" providerId="LiveId" clId="{E1778C66-9DF1-4BF9-A588-572A40E963DA}" dt="2024-07-03T06:30:27.706" v="358" actId="164"/>
          <ac:grpSpMkLst>
            <pc:docMk/>
            <pc:sldMk cId="2665726955" sldId="268"/>
            <ac:grpSpMk id="23" creationId="{7D5E9787-400F-1430-9B3C-87BBCA4C2E6E}"/>
          </ac:grpSpMkLst>
        </pc:grpChg>
        <pc:grpChg chg="mod">
          <ac:chgData name="Tomotaka Kuroda" userId="6ccceea8bc0bd054" providerId="LiveId" clId="{E1778C66-9DF1-4BF9-A588-572A40E963DA}" dt="2024-07-03T06:08:18.298" v="139" actId="1076"/>
          <ac:grpSpMkLst>
            <pc:docMk/>
            <pc:sldMk cId="2665726955" sldId="268"/>
            <ac:grpSpMk id="1045" creationId="{846D299D-E313-76A1-1AD3-64CB63B33E50}"/>
          </ac:grpSpMkLst>
        </pc:grpChg>
        <pc:grpChg chg="mod">
          <ac:chgData name="Tomotaka Kuroda" userId="6ccceea8bc0bd054" providerId="LiveId" clId="{E1778C66-9DF1-4BF9-A588-572A40E963DA}" dt="2024-07-03T06:08:18.298" v="139" actId="1076"/>
          <ac:grpSpMkLst>
            <pc:docMk/>
            <pc:sldMk cId="2665726955" sldId="268"/>
            <ac:grpSpMk id="1049" creationId="{060B18F4-1E8C-8F04-9703-58177779EC12}"/>
          </ac:grpSpMkLst>
        </pc:grpChg>
        <pc:grpChg chg="mod">
          <ac:chgData name="Tomotaka Kuroda" userId="6ccceea8bc0bd054" providerId="LiveId" clId="{E1778C66-9DF1-4BF9-A588-572A40E963DA}" dt="2024-07-03T06:08:18.298" v="139" actId="1076"/>
          <ac:grpSpMkLst>
            <pc:docMk/>
            <pc:sldMk cId="2665726955" sldId="268"/>
            <ac:grpSpMk id="1051" creationId="{148DC833-7601-1005-3452-29605584A3DD}"/>
          </ac:grpSpMkLst>
        </pc:grpChg>
        <pc:grpChg chg="mod">
          <ac:chgData name="Tomotaka Kuroda" userId="6ccceea8bc0bd054" providerId="LiveId" clId="{E1778C66-9DF1-4BF9-A588-572A40E963DA}" dt="2024-07-03T06:08:18.298" v="139" actId="1076"/>
          <ac:grpSpMkLst>
            <pc:docMk/>
            <pc:sldMk cId="2665726955" sldId="268"/>
            <ac:grpSpMk id="1057" creationId="{DC716A2C-1767-C8CC-CFBB-4805F6C32AD2}"/>
          </ac:grpSpMkLst>
        </pc:grpChg>
        <pc:grpChg chg="mod">
          <ac:chgData name="Tomotaka Kuroda" userId="6ccceea8bc0bd054" providerId="LiveId" clId="{E1778C66-9DF1-4BF9-A588-572A40E963DA}" dt="2024-07-03T06:08:18.298" v="139" actId="1076"/>
          <ac:grpSpMkLst>
            <pc:docMk/>
            <pc:sldMk cId="2665726955" sldId="268"/>
            <ac:grpSpMk id="1058" creationId="{5945A2AE-37E2-852A-628B-A05EAC3F6F19}"/>
          </ac:grpSpMkLst>
        </pc:grpChg>
        <pc:grpChg chg="mod">
          <ac:chgData name="Tomotaka Kuroda" userId="6ccceea8bc0bd054" providerId="LiveId" clId="{E1778C66-9DF1-4BF9-A588-572A40E963DA}" dt="2024-07-03T06:08:18.298" v="139" actId="1076"/>
          <ac:grpSpMkLst>
            <pc:docMk/>
            <pc:sldMk cId="2665726955" sldId="268"/>
            <ac:grpSpMk id="1064" creationId="{824F76B1-A582-1AA8-1173-4405B159ED18}"/>
          </ac:grpSpMkLst>
        </pc:grpChg>
        <pc:grpChg chg="mod">
          <ac:chgData name="Tomotaka Kuroda" userId="6ccceea8bc0bd054" providerId="LiveId" clId="{E1778C66-9DF1-4BF9-A588-572A40E963DA}" dt="2024-07-03T06:08:18.298" v="139" actId="1076"/>
          <ac:grpSpMkLst>
            <pc:docMk/>
            <pc:sldMk cId="2665726955" sldId="268"/>
            <ac:grpSpMk id="1070" creationId="{9674A24E-4A44-D26E-6E69-89F92FC2C491}"/>
          </ac:grpSpMkLst>
        </pc:grpChg>
        <pc:grpChg chg="mod">
          <ac:chgData name="Tomotaka Kuroda" userId="6ccceea8bc0bd054" providerId="LiveId" clId="{E1778C66-9DF1-4BF9-A588-572A40E963DA}" dt="2024-07-03T06:08:18.298" v="139" actId="1076"/>
          <ac:grpSpMkLst>
            <pc:docMk/>
            <pc:sldMk cId="2665726955" sldId="268"/>
            <ac:grpSpMk id="1077" creationId="{3BD61E7B-D4B4-2AB6-FC31-B89EE238DA78}"/>
          </ac:grpSpMkLst>
        </pc:grpChg>
        <pc:grpChg chg="mod">
          <ac:chgData name="Tomotaka Kuroda" userId="6ccceea8bc0bd054" providerId="LiveId" clId="{E1778C66-9DF1-4BF9-A588-572A40E963DA}" dt="2024-07-03T06:08:18.298" v="139" actId="1076"/>
          <ac:grpSpMkLst>
            <pc:docMk/>
            <pc:sldMk cId="2665726955" sldId="268"/>
            <ac:grpSpMk id="1085" creationId="{9195CA15-691A-77A7-E1F8-9F9D15A20F95}"/>
          </ac:grpSpMkLst>
        </pc:grpChg>
        <pc:grpChg chg="mod">
          <ac:chgData name="Tomotaka Kuroda" userId="6ccceea8bc0bd054" providerId="LiveId" clId="{E1778C66-9DF1-4BF9-A588-572A40E963DA}" dt="2024-07-03T06:17:22.697" v="293" actId="1036"/>
          <ac:grpSpMkLst>
            <pc:docMk/>
            <pc:sldMk cId="2665726955" sldId="268"/>
            <ac:grpSpMk id="8209" creationId="{7B141DC9-F855-9B47-5997-505CB0EC0753}"/>
          </ac:grpSpMkLst>
        </pc:grpChg>
        <pc:grpChg chg="mod">
          <ac:chgData name="Tomotaka Kuroda" userId="6ccceea8bc0bd054" providerId="LiveId" clId="{E1778C66-9DF1-4BF9-A588-572A40E963DA}" dt="2024-07-03T06:17:22.697" v="293" actId="1036"/>
          <ac:grpSpMkLst>
            <pc:docMk/>
            <pc:sldMk cId="2665726955" sldId="268"/>
            <ac:grpSpMk id="8210" creationId="{E58A9743-5D92-5EB8-F1F4-C71AFC9A7D6B}"/>
          </ac:grpSpMkLst>
        </pc:grpChg>
        <pc:grpChg chg="mod">
          <ac:chgData name="Tomotaka Kuroda" userId="6ccceea8bc0bd054" providerId="LiveId" clId="{E1778C66-9DF1-4BF9-A588-572A40E963DA}" dt="2024-07-03T06:17:22.697" v="293" actId="1036"/>
          <ac:grpSpMkLst>
            <pc:docMk/>
            <pc:sldMk cId="2665726955" sldId="268"/>
            <ac:grpSpMk id="8211" creationId="{7F6C09BF-7679-EC55-7319-FFDB42E0E7F0}"/>
          </ac:grpSpMkLst>
        </pc:grpChg>
        <pc:grpChg chg="mod">
          <ac:chgData name="Tomotaka Kuroda" userId="6ccceea8bc0bd054" providerId="LiveId" clId="{E1778C66-9DF1-4BF9-A588-572A40E963DA}" dt="2024-07-03T06:17:22.697" v="293" actId="1036"/>
          <ac:grpSpMkLst>
            <pc:docMk/>
            <pc:sldMk cId="2665726955" sldId="268"/>
            <ac:grpSpMk id="8213" creationId="{881E281E-A906-645B-4DBE-D12D29F90783}"/>
          </ac:grpSpMkLst>
        </pc:grpChg>
        <pc:grpChg chg="mod">
          <ac:chgData name="Tomotaka Kuroda" userId="6ccceea8bc0bd054" providerId="LiveId" clId="{E1778C66-9DF1-4BF9-A588-572A40E963DA}" dt="2024-07-03T06:17:22.697" v="293" actId="1036"/>
          <ac:grpSpMkLst>
            <pc:docMk/>
            <pc:sldMk cId="2665726955" sldId="268"/>
            <ac:grpSpMk id="8214" creationId="{B77741F8-3DB6-4139-713E-3633FDD42F7F}"/>
          </ac:grpSpMkLst>
        </pc:grpChg>
        <pc:grpChg chg="mod">
          <ac:chgData name="Tomotaka Kuroda" userId="6ccceea8bc0bd054" providerId="LiveId" clId="{E1778C66-9DF1-4BF9-A588-572A40E963DA}" dt="2024-07-03T06:05:00.519" v="130" actId="1076"/>
          <ac:grpSpMkLst>
            <pc:docMk/>
            <pc:sldMk cId="2665726955" sldId="268"/>
            <ac:grpSpMk id="8241" creationId="{AE4871FA-0C93-E6E3-5C65-F598DF9610C6}"/>
          </ac:grpSpMkLst>
        </pc:grpChg>
        <pc:grpChg chg="mod">
          <ac:chgData name="Tomotaka Kuroda" userId="6ccceea8bc0bd054" providerId="LiveId" clId="{E1778C66-9DF1-4BF9-A588-572A40E963DA}" dt="2024-07-03T06:05:00.519" v="130" actId="1076"/>
          <ac:grpSpMkLst>
            <pc:docMk/>
            <pc:sldMk cId="2665726955" sldId="268"/>
            <ac:grpSpMk id="8247" creationId="{37F8D4F2-ABA6-01E3-93AC-FBD8E7917CB9}"/>
          </ac:grpSpMkLst>
        </pc:grpChg>
        <pc:grpChg chg="mod">
          <ac:chgData name="Tomotaka Kuroda" userId="6ccceea8bc0bd054" providerId="LiveId" clId="{E1778C66-9DF1-4BF9-A588-572A40E963DA}" dt="2024-07-03T06:07:49.493" v="136" actId="1076"/>
          <ac:grpSpMkLst>
            <pc:docMk/>
            <pc:sldMk cId="2665726955" sldId="268"/>
            <ac:grpSpMk id="9264" creationId="{94B7F41A-A9AF-FC52-67BD-7CF7D2EC89E5}"/>
          </ac:grpSpMkLst>
        </pc:grpChg>
        <pc:picChg chg="del">
          <ac:chgData name="Tomotaka Kuroda" userId="6ccceea8bc0bd054" providerId="LiveId" clId="{E1778C66-9DF1-4BF9-A588-572A40E963DA}" dt="2024-07-03T05:51:45.197" v="16" actId="478"/>
          <ac:picMkLst>
            <pc:docMk/>
            <pc:sldMk cId="2665726955" sldId="268"/>
            <ac:picMk id="9" creationId="{7F517ED8-6A9B-FD01-F558-48C3A7DDA6FD}"/>
          </ac:picMkLst>
        </pc:picChg>
        <pc:picChg chg="del">
          <ac:chgData name="Tomotaka Kuroda" userId="6ccceea8bc0bd054" providerId="LiveId" clId="{E1778C66-9DF1-4BF9-A588-572A40E963DA}" dt="2024-07-03T05:52:46.603" v="19" actId="478"/>
          <ac:picMkLst>
            <pc:docMk/>
            <pc:sldMk cId="2665726955" sldId="268"/>
            <ac:picMk id="11" creationId="{ED394254-E30A-313A-B130-CBAB373C1C06}"/>
          </ac:picMkLst>
        </pc:picChg>
        <pc:picChg chg="mod">
          <ac:chgData name="Tomotaka Kuroda" userId="6ccceea8bc0bd054" providerId="LiveId" clId="{E1778C66-9DF1-4BF9-A588-572A40E963DA}" dt="2024-07-03T06:17:22.697" v="293" actId="1036"/>
          <ac:picMkLst>
            <pc:docMk/>
            <pc:sldMk cId="2665726955" sldId="268"/>
            <ac:picMk id="37" creationId="{D0E31533-FBD3-732D-F10E-FD3437007B67}"/>
          </ac:picMkLst>
        </pc:picChg>
        <pc:picChg chg="mod">
          <ac:chgData name="Tomotaka Kuroda" userId="6ccceea8bc0bd054" providerId="LiveId" clId="{E1778C66-9DF1-4BF9-A588-572A40E963DA}" dt="2024-07-03T06:17:22.697" v="293" actId="1036"/>
          <ac:picMkLst>
            <pc:docMk/>
            <pc:sldMk cId="2665726955" sldId="268"/>
            <ac:picMk id="39" creationId="{8C1754D1-8964-C330-EC8B-BA5008CA2B80}"/>
          </ac:picMkLst>
        </pc:picChg>
        <pc:picChg chg="mod">
          <ac:chgData name="Tomotaka Kuroda" userId="6ccceea8bc0bd054" providerId="LiveId" clId="{E1778C66-9DF1-4BF9-A588-572A40E963DA}" dt="2024-07-03T06:17:22.697" v="293" actId="1036"/>
          <ac:picMkLst>
            <pc:docMk/>
            <pc:sldMk cId="2665726955" sldId="268"/>
            <ac:picMk id="44" creationId="{5F7A4F38-7CA1-035A-E0DC-F1F992E25F64}"/>
          </ac:picMkLst>
        </pc:picChg>
        <pc:picChg chg="mod">
          <ac:chgData name="Tomotaka Kuroda" userId="6ccceea8bc0bd054" providerId="LiveId" clId="{E1778C66-9DF1-4BF9-A588-572A40E963DA}" dt="2024-07-03T06:17:22.697" v="293" actId="1036"/>
          <ac:picMkLst>
            <pc:docMk/>
            <pc:sldMk cId="2665726955" sldId="268"/>
            <ac:picMk id="56" creationId="{B00A5A3E-49B2-DD88-CB4D-C7090FD9DC35}"/>
          </ac:picMkLst>
        </pc:picChg>
        <pc:picChg chg="mod">
          <ac:chgData name="Tomotaka Kuroda" userId="6ccceea8bc0bd054" providerId="LiveId" clId="{E1778C66-9DF1-4BF9-A588-572A40E963DA}" dt="2024-07-03T06:08:18.298" v="139" actId="1076"/>
          <ac:picMkLst>
            <pc:docMk/>
            <pc:sldMk cId="2665726955" sldId="268"/>
            <ac:picMk id="1055" creationId="{08510274-E710-18ED-D820-D300FAB0E0D7}"/>
          </ac:picMkLst>
        </pc:picChg>
        <pc:picChg chg="mod">
          <ac:chgData name="Tomotaka Kuroda" userId="6ccceea8bc0bd054" providerId="LiveId" clId="{E1778C66-9DF1-4BF9-A588-572A40E963DA}" dt="2024-07-03T06:08:18.298" v="139" actId="1076"/>
          <ac:picMkLst>
            <pc:docMk/>
            <pc:sldMk cId="2665726955" sldId="268"/>
            <ac:picMk id="1056" creationId="{3C0A27FF-D5FA-28E7-A628-ED60CF25B0EB}"/>
          </ac:picMkLst>
        </pc:picChg>
        <pc:picChg chg="mod">
          <ac:chgData name="Tomotaka Kuroda" userId="6ccceea8bc0bd054" providerId="LiveId" clId="{E1778C66-9DF1-4BF9-A588-572A40E963DA}" dt="2024-07-03T06:08:18.298" v="139" actId="1076"/>
          <ac:picMkLst>
            <pc:docMk/>
            <pc:sldMk cId="2665726955" sldId="268"/>
            <ac:picMk id="1059" creationId="{1140EE63-A0D6-BE6E-83DE-204504577ADB}"/>
          </ac:picMkLst>
        </pc:picChg>
        <pc:picChg chg="mod">
          <ac:chgData name="Tomotaka Kuroda" userId="6ccceea8bc0bd054" providerId="LiveId" clId="{E1778C66-9DF1-4BF9-A588-572A40E963DA}" dt="2024-07-03T06:08:18.298" v="139" actId="1076"/>
          <ac:picMkLst>
            <pc:docMk/>
            <pc:sldMk cId="2665726955" sldId="268"/>
            <ac:picMk id="1060" creationId="{CFF09A3C-DBDB-18FE-AC23-07D6B2CD2343}"/>
          </ac:picMkLst>
        </pc:picChg>
        <pc:picChg chg="mod">
          <ac:chgData name="Tomotaka Kuroda" userId="6ccceea8bc0bd054" providerId="LiveId" clId="{E1778C66-9DF1-4BF9-A588-572A40E963DA}" dt="2024-07-03T06:08:18.298" v="139" actId="1076"/>
          <ac:picMkLst>
            <pc:docMk/>
            <pc:sldMk cId="2665726955" sldId="268"/>
            <ac:picMk id="1061" creationId="{D5944191-9873-D4AD-8F92-22272456DBF6}"/>
          </ac:picMkLst>
        </pc:picChg>
        <pc:picChg chg="mod">
          <ac:chgData name="Tomotaka Kuroda" userId="6ccceea8bc0bd054" providerId="LiveId" clId="{E1778C66-9DF1-4BF9-A588-572A40E963DA}" dt="2024-07-03T06:08:18.298" v="139" actId="1076"/>
          <ac:picMkLst>
            <pc:docMk/>
            <pc:sldMk cId="2665726955" sldId="268"/>
            <ac:picMk id="1062" creationId="{C2D7A7A8-9232-B3FB-269C-7DF6A69B76E4}"/>
          </ac:picMkLst>
        </pc:picChg>
        <pc:picChg chg="mod">
          <ac:chgData name="Tomotaka Kuroda" userId="6ccceea8bc0bd054" providerId="LiveId" clId="{E1778C66-9DF1-4BF9-A588-572A40E963DA}" dt="2024-07-03T06:17:22.697" v="293" actId="1036"/>
          <ac:picMkLst>
            <pc:docMk/>
            <pc:sldMk cId="2665726955" sldId="268"/>
            <ac:picMk id="8196" creationId="{C9C7E229-3205-8789-6FB2-D8E1705E508F}"/>
          </ac:picMkLst>
        </pc:picChg>
        <pc:picChg chg="mod">
          <ac:chgData name="Tomotaka Kuroda" userId="6ccceea8bc0bd054" providerId="LiveId" clId="{E1778C66-9DF1-4BF9-A588-572A40E963DA}" dt="2024-07-03T06:05:00.519" v="130" actId="1076"/>
          <ac:picMkLst>
            <pc:docMk/>
            <pc:sldMk cId="2665726955" sldId="268"/>
            <ac:picMk id="8233" creationId="{6EFA6B4E-7E4C-E8DB-FAC5-441391D59080}"/>
          </ac:picMkLst>
        </pc:picChg>
        <pc:picChg chg="mod">
          <ac:chgData name="Tomotaka Kuroda" userId="6ccceea8bc0bd054" providerId="LiveId" clId="{E1778C66-9DF1-4BF9-A588-572A40E963DA}" dt="2024-07-03T06:05:00.519" v="130" actId="1076"/>
          <ac:picMkLst>
            <pc:docMk/>
            <pc:sldMk cId="2665726955" sldId="268"/>
            <ac:picMk id="8240" creationId="{9FE71ECE-C048-D244-32BB-FF9345159734}"/>
          </ac:picMkLst>
        </pc:picChg>
        <pc:picChg chg="mod">
          <ac:chgData name="Tomotaka Kuroda" userId="6ccceea8bc0bd054" providerId="LiveId" clId="{E1778C66-9DF1-4BF9-A588-572A40E963DA}" dt="2024-07-03T06:05:00.519" v="130" actId="1076"/>
          <ac:picMkLst>
            <pc:docMk/>
            <pc:sldMk cId="2665726955" sldId="268"/>
            <ac:picMk id="8249" creationId="{1D3D1930-6884-5B0B-D751-431398AFAE09}"/>
          </ac:picMkLst>
        </pc:picChg>
        <pc:picChg chg="mod">
          <ac:chgData name="Tomotaka Kuroda" userId="6ccceea8bc0bd054" providerId="LiveId" clId="{E1778C66-9DF1-4BF9-A588-572A40E963DA}" dt="2024-07-03T06:14:15.571" v="194" actId="1076"/>
          <ac:picMkLst>
            <pc:docMk/>
            <pc:sldMk cId="2665726955" sldId="268"/>
            <ac:picMk id="8250" creationId="{FB1DF260-EF9E-D7B3-0063-8475B19ED4BD}"/>
          </ac:picMkLst>
        </pc:picChg>
        <pc:picChg chg="mod">
          <ac:chgData name="Tomotaka Kuroda" userId="6ccceea8bc0bd054" providerId="LiveId" clId="{E1778C66-9DF1-4BF9-A588-572A40E963DA}" dt="2024-07-03T06:07:59.109" v="138" actId="1076"/>
          <ac:picMkLst>
            <pc:docMk/>
            <pc:sldMk cId="2665726955" sldId="268"/>
            <ac:picMk id="8252" creationId="{D2A97129-A8D5-6849-AAB9-65A7C59A20AB}"/>
          </ac:picMkLst>
        </pc:picChg>
        <pc:picChg chg="mod">
          <ac:chgData name="Tomotaka Kuroda" userId="6ccceea8bc0bd054" providerId="LiveId" clId="{E1778C66-9DF1-4BF9-A588-572A40E963DA}" dt="2024-07-03T06:07:49.493" v="136" actId="1076"/>
          <ac:picMkLst>
            <pc:docMk/>
            <pc:sldMk cId="2665726955" sldId="268"/>
            <ac:picMk id="9231" creationId="{F7237128-ACB0-61F4-D2E1-D0E4F295826B}"/>
          </ac:picMkLst>
        </pc:picChg>
        <pc:picChg chg="mod">
          <ac:chgData name="Tomotaka Kuroda" userId="6ccceea8bc0bd054" providerId="LiveId" clId="{E1778C66-9DF1-4BF9-A588-572A40E963DA}" dt="2024-07-03T06:07:42.925" v="135" actId="1076"/>
          <ac:picMkLst>
            <pc:docMk/>
            <pc:sldMk cId="2665726955" sldId="268"/>
            <ac:picMk id="9232" creationId="{B24BC016-515C-CB12-1B1D-12C511466554}"/>
          </ac:picMkLst>
        </pc:picChg>
        <pc:picChg chg="mod">
          <ac:chgData name="Tomotaka Kuroda" userId="6ccceea8bc0bd054" providerId="LiveId" clId="{E1778C66-9DF1-4BF9-A588-572A40E963DA}" dt="2024-07-03T06:08:18.298" v="139" actId="1076"/>
          <ac:picMkLst>
            <pc:docMk/>
            <pc:sldMk cId="2665726955" sldId="268"/>
            <ac:picMk id="9234" creationId="{4737882B-44E3-D890-09D0-2E74BB1E9750}"/>
          </ac:picMkLst>
        </pc:picChg>
        <pc:picChg chg="mod">
          <ac:chgData name="Tomotaka Kuroda" userId="6ccceea8bc0bd054" providerId="LiveId" clId="{E1778C66-9DF1-4BF9-A588-572A40E963DA}" dt="2024-07-03T06:07:49.493" v="136" actId="1076"/>
          <ac:picMkLst>
            <pc:docMk/>
            <pc:sldMk cId="2665726955" sldId="268"/>
            <ac:picMk id="9246" creationId="{4F948267-B5FE-B7BB-35B7-C93B2DF8C402}"/>
          </ac:picMkLst>
        </pc:picChg>
        <pc:picChg chg="mod">
          <ac:chgData name="Tomotaka Kuroda" userId="6ccceea8bc0bd054" providerId="LiveId" clId="{E1778C66-9DF1-4BF9-A588-572A40E963DA}" dt="2024-07-03T06:07:49.493" v="136" actId="1076"/>
          <ac:picMkLst>
            <pc:docMk/>
            <pc:sldMk cId="2665726955" sldId="268"/>
            <ac:picMk id="9247" creationId="{2055FB68-891D-90FB-7FE9-91DE5DA6DE44}"/>
          </ac:picMkLst>
        </pc:picChg>
        <pc:picChg chg="mod">
          <ac:chgData name="Tomotaka Kuroda" userId="6ccceea8bc0bd054" providerId="LiveId" clId="{E1778C66-9DF1-4BF9-A588-572A40E963DA}" dt="2024-07-03T06:07:49.493" v="136" actId="1076"/>
          <ac:picMkLst>
            <pc:docMk/>
            <pc:sldMk cId="2665726955" sldId="268"/>
            <ac:picMk id="9250" creationId="{89CD3F72-6736-E31A-A682-66DD111C3C9A}"/>
          </ac:picMkLst>
        </pc:picChg>
        <pc:picChg chg="mod">
          <ac:chgData name="Tomotaka Kuroda" userId="6ccceea8bc0bd054" providerId="LiveId" clId="{E1778C66-9DF1-4BF9-A588-572A40E963DA}" dt="2024-07-03T06:07:49.493" v="136" actId="1076"/>
          <ac:picMkLst>
            <pc:docMk/>
            <pc:sldMk cId="2665726955" sldId="268"/>
            <ac:picMk id="9251" creationId="{7C6F2668-7A73-6AF5-D0BD-77830B23C77E}"/>
          </ac:picMkLst>
        </pc:picChg>
        <pc:picChg chg="mod">
          <ac:chgData name="Tomotaka Kuroda" userId="6ccceea8bc0bd054" providerId="LiveId" clId="{E1778C66-9DF1-4BF9-A588-572A40E963DA}" dt="2024-07-03T06:07:49.493" v="136" actId="1076"/>
          <ac:picMkLst>
            <pc:docMk/>
            <pc:sldMk cId="2665726955" sldId="268"/>
            <ac:picMk id="9262" creationId="{4C84E327-0D27-86A5-0B81-4F82D6DDE56F}"/>
          </ac:picMkLst>
        </pc:picChg>
        <pc:picChg chg="mod">
          <ac:chgData name="Tomotaka Kuroda" userId="6ccceea8bc0bd054" providerId="LiveId" clId="{E1778C66-9DF1-4BF9-A588-572A40E963DA}" dt="2024-07-03T06:07:49.493" v="136" actId="1076"/>
          <ac:picMkLst>
            <pc:docMk/>
            <pc:sldMk cId="2665726955" sldId="268"/>
            <ac:picMk id="9263" creationId="{32E91F28-8AD9-CB2B-0552-3FE0F62DEF70}"/>
          </ac:picMkLst>
        </pc:picChg>
        <pc:cxnChg chg="del">
          <ac:chgData name="Tomotaka Kuroda" userId="6ccceea8bc0bd054" providerId="LiveId" clId="{E1778C66-9DF1-4BF9-A588-572A40E963DA}" dt="2024-07-03T05:52:45.732" v="18" actId="478"/>
          <ac:cxnSpMkLst>
            <pc:docMk/>
            <pc:sldMk cId="2665726955" sldId="268"/>
            <ac:cxnSpMk id="16" creationId="{2AEC1DF9-E0A8-B807-51D0-9A885B147E40}"/>
          </ac:cxnSpMkLst>
        </pc:cxnChg>
        <pc:cxnChg chg="del">
          <ac:chgData name="Tomotaka Kuroda" userId="6ccceea8bc0bd054" providerId="LiveId" clId="{E1778C66-9DF1-4BF9-A588-572A40E963DA}" dt="2024-07-03T05:51:48.696" v="17" actId="478"/>
          <ac:cxnSpMkLst>
            <pc:docMk/>
            <pc:sldMk cId="2665726955" sldId="268"/>
            <ac:cxnSpMk id="24" creationId="{E47BDC4D-BD2B-AA66-7A73-619B6ACA564A}"/>
          </ac:cxnSpMkLst>
        </pc:cxnChg>
        <pc:cxnChg chg="del">
          <ac:chgData name="Tomotaka Kuroda" userId="6ccceea8bc0bd054" providerId="LiveId" clId="{E1778C66-9DF1-4BF9-A588-572A40E963DA}" dt="2024-07-03T05:52:48.096" v="21" actId="478"/>
          <ac:cxnSpMkLst>
            <pc:docMk/>
            <pc:sldMk cId="2665726955" sldId="268"/>
            <ac:cxnSpMk id="33" creationId="{3A53FDFE-1579-CFA9-6930-E6B4DBBC3B41}"/>
          </ac:cxnSpMkLst>
        </pc:cxnChg>
        <pc:cxnChg chg="del">
          <ac:chgData name="Tomotaka Kuroda" userId="6ccceea8bc0bd054" providerId="LiveId" clId="{E1778C66-9DF1-4BF9-A588-572A40E963DA}" dt="2024-07-03T05:52:47.502" v="20" actId="478"/>
          <ac:cxnSpMkLst>
            <pc:docMk/>
            <pc:sldMk cId="2665726955" sldId="268"/>
            <ac:cxnSpMk id="34" creationId="{C3C874F3-85F7-EABF-2CD5-786A7841C539}"/>
          </ac:cxnSpMkLst>
        </pc:cxnChg>
        <pc:cxnChg chg="del">
          <ac:chgData name="Tomotaka Kuroda" userId="6ccceea8bc0bd054" providerId="LiveId" clId="{E1778C66-9DF1-4BF9-A588-572A40E963DA}" dt="2024-07-03T05:52:49.575" v="23" actId="478"/>
          <ac:cxnSpMkLst>
            <pc:docMk/>
            <pc:sldMk cId="2665726955" sldId="268"/>
            <ac:cxnSpMk id="35" creationId="{687A7EB8-308B-13D2-9BDE-163DDF156698}"/>
          </ac:cxnSpMkLst>
        </pc:cxnChg>
        <pc:cxnChg chg="del">
          <ac:chgData name="Tomotaka Kuroda" userId="6ccceea8bc0bd054" providerId="LiveId" clId="{E1778C66-9DF1-4BF9-A588-572A40E963DA}" dt="2024-07-03T05:52:48.765" v="22" actId="478"/>
          <ac:cxnSpMkLst>
            <pc:docMk/>
            <pc:sldMk cId="2665726955" sldId="268"/>
            <ac:cxnSpMk id="36" creationId="{1B617FFD-4519-F651-6412-2B46B1CC78C2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46" creationId="{8C104573-A5CA-CD75-8396-B528F6D7665E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48" creationId="{DEFC4CBE-09FC-50F5-93EC-86DC2C6264E8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53" creationId="{13E2791A-2452-770A-79E4-921A0FC0CD47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54" creationId="{B8A0F5DB-370E-B05B-E1E7-5F4F098E5083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63" creationId="{A8AAF1B2-0BDB-A654-BFCE-373888FC674E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65" creationId="{12BFF61F-AD07-3FEC-2183-AE008B25CFF7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66" creationId="{99E55DFE-0EBD-41F9-9E5E-072887FA1AC4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67" creationId="{B6B47179-C82D-44B8-566A-C95B3677F85B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68" creationId="{DF054748-B565-4063-766B-C7607EAC3AB9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69" creationId="{12031150-3C76-24BE-CC4B-B90C167E6506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71" creationId="{0952CD97-E7AF-F7BC-3664-AEC088B160CB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72" creationId="{20C90804-BB25-E79A-FF25-8A67DB612823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73" creationId="{C6C19DF0-7D96-DD3A-7170-85475DBE1071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74" creationId="{1B7EE6CA-2EEC-29EF-FBF8-30EFDC2D50CD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75" creationId="{C0A46156-D73F-963F-80D9-AA922E6742D7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76" creationId="{61FD86F9-329C-09AA-2E37-50FBFFB1F107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78" creationId="{C64B6B6F-1B23-C0A6-E167-A4609021C27F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79" creationId="{99A6078A-50A3-5FAC-6B76-CF00AD3BC05C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80" creationId="{9BFA71A1-0255-DE08-2415-27FE307037D1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81" creationId="{C6841B6F-C1F4-96EC-46E1-63A30D61F472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82" creationId="{F1765841-056C-6E50-DDAB-8C5735109A8F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83" creationId="{DDA2333A-1101-F531-06DB-EBD164D35F4A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84" creationId="{65FDF45B-08C8-DC84-B70A-969BCAC468A8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86" creationId="{E9B4D0F0-414F-DF54-4417-E35BE65B6F41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1087" creationId="{D2169AC5-8BBC-11A4-4657-D0F3B77594A3}"/>
          </ac:cxnSpMkLst>
        </pc:cxnChg>
        <pc:cxnChg chg="mod">
          <ac:chgData name="Tomotaka Kuroda" userId="6ccceea8bc0bd054" providerId="LiveId" clId="{E1778C66-9DF1-4BF9-A588-572A40E963DA}" dt="2024-07-03T06:17:22.697" v="293" actId="1036"/>
          <ac:cxnSpMkLst>
            <pc:docMk/>
            <pc:sldMk cId="2665726955" sldId="268"/>
            <ac:cxnSpMk id="8197" creationId="{6F646710-409D-05E2-AA62-24D042B5B0D7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9216" creationId="{75BB524D-546B-737C-A1A3-9B173F3F7AF9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9217" creationId="{DA3B7C35-77C3-842F-4058-BA9CC21DE0D2}"/>
          </ac:cxnSpMkLst>
        </pc:cxnChg>
        <pc:cxnChg chg="mod">
          <ac:chgData name="Tomotaka Kuroda" userId="6ccceea8bc0bd054" providerId="LiveId" clId="{E1778C66-9DF1-4BF9-A588-572A40E963DA}" dt="2024-07-03T06:08:18.298" v="139" actId="1076"/>
          <ac:cxnSpMkLst>
            <pc:docMk/>
            <pc:sldMk cId="2665726955" sldId="268"/>
            <ac:cxnSpMk id="9218" creationId="{C9E842AA-E80E-80DB-E0D0-8C9EEC802D2D}"/>
          </ac:cxnSpMkLst>
        </pc:cxnChg>
        <pc:cxnChg chg="mod">
          <ac:chgData name="Tomotaka Kuroda" userId="6ccceea8bc0bd054" providerId="LiveId" clId="{E1778C66-9DF1-4BF9-A588-572A40E963DA}" dt="2024-07-03T06:07:49.493" v="136" actId="1076"/>
          <ac:cxnSpMkLst>
            <pc:docMk/>
            <pc:sldMk cId="2665726955" sldId="268"/>
            <ac:cxnSpMk id="9233" creationId="{FF1DCADD-BCAA-B416-DB07-BFD939293D62}"/>
          </ac:cxnSpMkLst>
        </pc:cxnChg>
        <pc:cxnChg chg="mod">
          <ac:chgData name="Tomotaka Kuroda" userId="6ccceea8bc0bd054" providerId="LiveId" clId="{E1778C66-9DF1-4BF9-A588-572A40E963DA}" dt="2024-07-03T06:07:49.493" v="136" actId="1076"/>
          <ac:cxnSpMkLst>
            <pc:docMk/>
            <pc:sldMk cId="2665726955" sldId="268"/>
            <ac:cxnSpMk id="9237" creationId="{ED8CFE70-3B10-EFD4-8CAB-A204651463F9}"/>
          </ac:cxnSpMkLst>
        </pc:cxnChg>
        <pc:cxnChg chg="mod">
          <ac:chgData name="Tomotaka Kuroda" userId="6ccceea8bc0bd054" providerId="LiveId" clId="{E1778C66-9DF1-4BF9-A588-572A40E963DA}" dt="2024-07-03T06:07:49.493" v="136" actId="1076"/>
          <ac:cxnSpMkLst>
            <pc:docMk/>
            <pc:sldMk cId="2665726955" sldId="268"/>
            <ac:cxnSpMk id="9240" creationId="{3D51CC6A-DF88-8D07-0A60-1EFB3D18080A}"/>
          </ac:cxnSpMkLst>
        </pc:cxnChg>
        <pc:cxnChg chg="mod">
          <ac:chgData name="Tomotaka Kuroda" userId="6ccceea8bc0bd054" providerId="LiveId" clId="{E1778C66-9DF1-4BF9-A588-572A40E963DA}" dt="2024-07-03T06:07:49.493" v="136" actId="1076"/>
          <ac:cxnSpMkLst>
            <pc:docMk/>
            <pc:sldMk cId="2665726955" sldId="268"/>
            <ac:cxnSpMk id="9253" creationId="{1DB4FA3B-27C1-4577-93FF-33A0737A932D}"/>
          </ac:cxnSpMkLst>
        </pc:cxnChg>
        <pc:cxnChg chg="mod">
          <ac:chgData name="Tomotaka Kuroda" userId="6ccceea8bc0bd054" providerId="LiveId" clId="{E1778C66-9DF1-4BF9-A588-572A40E963DA}" dt="2024-07-03T06:07:49.493" v="136" actId="1076"/>
          <ac:cxnSpMkLst>
            <pc:docMk/>
            <pc:sldMk cId="2665726955" sldId="268"/>
            <ac:cxnSpMk id="9257" creationId="{1403A389-0CB5-CFDF-F814-5F45E699648A}"/>
          </ac:cxnSpMkLst>
        </pc:cxnChg>
      </pc:sldChg>
      <pc:sldChg chg="del">
        <pc:chgData name="Tomotaka Kuroda" userId="6ccceea8bc0bd054" providerId="LiveId" clId="{E1778C66-9DF1-4BF9-A588-572A40E963DA}" dt="2024-07-03T06:36:50.601" v="403" actId="47"/>
        <pc:sldMkLst>
          <pc:docMk/>
          <pc:sldMk cId="1517479508" sldId="277"/>
        </pc:sldMkLst>
      </pc:sldChg>
      <pc:sldChg chg="del">
        <pc:chgData name="Tomotaka Kuroda" userId="6ccceea8bc0bd054" providerId="LiveId" clId="{E1778C66-9DF1-4BF9-A588-572A40E963DA}" dt="2024-07-04T09:20:29.159" v="1334" actId="47"/>
        <pc:sldMkLst>
          <pc:docMk/>
          <pc:sldMk cId="3124722955" sldId="283"/>
        </pc:sldMkLst>
      </pc:sldChg>
      <pc:sldChg chg="del">
        <pc:chgData name="Tomotaka Kuroda" userId="6ccceea8bc0bd054" providerId="LiveId" clId="{E1778C66-9DF1-4BF9-A588-572A40E963DA}" dt="2024-07-03T06:36:49.877" v="402" actId="47"/>
        <pc:sldMkLst>
          <pc:docMk/>
          <pc:sldMk cId="3263341738" sldId="286"/>
        </pc:sldMkLst>
      </pc:sldChg>
      <pc:sldChg chg="add del ord">
        <pc:chgData name="Tomotaka Kuroda" userId="6ccceea8bc0bd054" providerId="LiveId" clId="{E1778C66-9DF1-4BF9-A588-572A40E963DA}" dt="2024-07-04T09:22:33.214" v="1351"/>
        <pc:sldMkLst>
          <pc:docMk/>
          <pc:sldMk cId="594015897" sldId="295"/>
        </pc:sldMkLst>
      </pc:sldChg>
      <pc:sldChg chg="del">
        <pc:chgData name="Tomotaka Kuroda" userId="6ccceea8bc0bd054" providerId="LiveId" clId="{E1778C66-9DF1-4BF9-A588-572A40E963DA}" dt="2024-07-04T09:21:12.289" v="1338" actId="2696"/>
        <pc:sldMkLst>
          <pc:docMk/>
          <pc:sldMk cId="116376091" sldId="300"/>
        </pc:sldMkLst>
      </pc:sldChg>
      <pc:sldChg chg="add">
        <pc:chgData name="Tomotaka Kuroda" userId="6ccceea8bc0bd054" providerId="LiveId" clId="{E1778C66-9DF1-4BF9-A588-572A40E963DA}" dt="2024-07-04T09:21:16.592" v="1339"/>
        <pc:sldMkLst>
          <pc:docMk/>
          <pc:sldMk cId="1587542213" sldId="300"/>
        </pc:sldMkLst>
      </pc:sldChg>
      <pc:sldChg chg="del">
        <pc:chgData name="Tomotaka Kuroda" userId="6ccceea8bc0bd054" providerId="LiveId" clId="{E1778C66-9DF1-4BF9-A588-572A40E963DA}" dt="2024-07-03T06:36:53.289" v="405" actId="47"/>
        <pc:sldMkLst>
          <pc:docMk/>
          <pc:sldMk cId="3638505429" sldId="302"/>
        </pc:sldMkLst>
      </pc:sldChg>
      <pc:sldChg chg="add ord">
        <pc:chgData name="Tomotaka Kuroda" userId="6ccceea8bc0bd054" providerId="LiveId" clId="{E1778C66-9DF1-4BF9-A588-572A40E963DA}" dt="2024-07-04T09:22:54.555" v="1353"/>
        <pc:sldMkLst>
          <pc:docMk/>
          <pc:sldMk cId="2702470910" sldId="303"/>
        </pc:sldMkLst>
      </pc:sldChg>
      <pc:sldChg chg="add del">
        <pc:chgData name="Tomotaka Kuroda" userId="6ccceea8bc0bd054" providerId="LiveId" clId="{E1778C66-9DF1-4BF9-A588-572A40E963DA}" dt="2024-07-04T09:21:12.289" v="1338" actId="2696"/>
        <pc:sldMkLst>
          <pc:docMk/>
          <pc:sldMk cId="4059736573" sldId="303"/>
        </pc:sldMkLst>
      </pc:sldChg>
      <pc:sldChg chg="del">
        <pc:chgData name="Tomotaka Kuroda" userId="6ccceea8bc0bd054" providerId="LiveId" clId="{E1778C66-9DF1-4BF9-A588-572A40E963DA}" dt="2024-07-04T09:20:31.759" v="1335" actId="47"/>
        <pc:sldMkLst>
          <pc:docMk/>
          <pc:sldMk cId="219093215" sldId="305"/>
        </pc:sldMkLst>
      </pc:sldChg>
      <pc:sldChg chg="del">
        <pc:chgData name="Tomotaka Kuroda" userId="6ccceea8bc0bd054" providerId="LiveId" clId="{E1778C66-9DF1-4BF9-A588-572A40E963DA}" dt="2024-07-04T09:20:33.667" v="1336" actId="47"/>
        <pc:sldMkLst>
          <pc:docMk/>
          <pc:sldMk cId="1699102872" sldId="306"/>
        </pc:sldMkLst>
      </pc:sldChg>
      <pc:sldChg chg="add">
        <pc:chgData name="Tomotaka Kuroda" userId="6ccceea8bc0bd054" providerId="LiveId" clId="{E1778C66-9DF1-4BF9-A588-572A40E963DA}" dt="2024-07-04T09:20:10.747" v="1333"/>
        <pc:sldMkLst>
          <pc:docMk/>
          <pc:sldMk cId="507862358" sldId="307"/>
        </pc:sldMkLst>
      </pc:sldChg>
      <pc:sldChg chg="add">
        <pc:chgData name="Tomotaka Kuroda" userId="6ccceea8bc0bd054" providerId="LiveId" clId="{E1778C66-9DF1-4BF9-A588-572A40E963DA}" dt="2024-07-04T09:20:10.747" v="1333"/>
        <pc:sldMkLst>
          <pc:docMk/>
          <pc:sldMk cId="2016384892" sldId="310"/>
        </pc:sldMkLst>
      </pc:sldChg>
      <pc:sldChg chg="del">
        <pc:chgData name="Tomotaka Kuroda" userId="6ccceea8bc0bd054" providerId="LiveId" clId="{E1778C66-9DF1-4BF9-A588-572A40E963DA}" dt="2024-07-04T09:21:12.289" v="1338" actId="2696"/>
        <pc:sldMkLst>
          <pc:docMk/>
          <pc:sldMk cId="703415397" sldId="311"/>
        </pc:sldMkLst>
      </pc:sldChg>
      <pc:sldChg chg="add">
        <pc:chgData name="Tomotaka Kuroda" userId="6ccceea8bc0bd054" providerId="LiveId" clId="{E1778C66-9DF1-4BF9-A588-572A40E963DA}" dt="2024-07-04T09:21:16.592" v="1339"/>
        <pc:sldMkLst>
          <pc:docMk/>
          <pc:sldMk cId="4153062698" sldId="311"/>
        </pc:sldMkLst>
      </pc:sldChg>
      <pc:sldChg chg="addSp modSp ord">
        <pc:chgData name="Tomotaka Kuroda" userId="6ccceea8bc0bd054" providerId="LiveId" clId="{E1778C66-9DF1-4BF9-A588-572A40E963DA}" dt="2024-07-04T09:22:02.326" v="1345"/>
        <pc:sldMkLst>
          <pc:docMk/>
          <pc:sldMk cId="3484216147" sldId="314"/>
        </pc:sldMkLst>
        <pc:spChg chg="add mod">
          <ac:chgData name="Tomotaka Kuroda" userId="6ccceea8bc0bd054" providerId="LiveId" clId="{E1778C66-9DF1-4BF9-A588-572A40E963DA}" dt="2024-07-03T07:16:06.213" v="893" actId="571"/>
          <ac:spMkLst>
            <pc:docMk/>
            <pc:sldMk cId="3484216147" sldId="314"/>
            <ac:spMk id="11" creationId="{90A3363E-E1DE-AF8B-59BA-2BB132E87083}"/>
          </ac:spMkLst>
        </pc:spChg>
        <pc:spChg chg="add mod">
          <ac:chgData name="Tomotaka Kuroda" userId="6ccceea8bc0bd054" providerId="LiveId" clId="{E1778C66-9DF1-4BF9-A588-572A40E963DA}" dt="2024-07-03T07:16:06.213" v="893" actId="571"/>
          <ac:spMkLst>
            <pc:docMk/>
            <pc:sldMk cId="3484216147" sldId="314"/>
            <ac:spMk id="19" creationId="{E75A8D7B-DEEA-57E6-67ED-428AC5163485}"/>
          </ac:spMkLst>
        </pc:spChg>
      </pc:sldChg>
      <pc:sldChg chg="addSp modSp mod">
        <pc:chgData name="Tomotaka Kuroda" userId="6ccceea8bc0bd054" providerId="LiveId" clId="{E1778C66-9DF1-4BF9-A588-572A40E963DA}" dt="2024-07-03T06:20:13.157" v="353" actId="1076"/>
        <pc:sldMkLst>
          <pc:docMk/>
          <pc:sldMk cId="1795799676" sldId="315"/>
        </pc:sldMkLst>
        <pc:spChg chg="add mod">
          <ac:chgData name="Tomotaka Kuroda" userId="6ccceea8bc0bd054" providerId="LiveId" clId="{E1778C66-9DF1-4BF9-A588-572A40E963DA}" dt="2024-07-03T06:20:13.157" v="353" actId="1076"/>
          <ac:spMkLst>
            <pc:docMk/>
            <pc:sldMk cId="1795799676" sldId="315"/>
            <ac:spMk id="4" creationId="{A139F65A-23FF-06B7-05E4-0F986B870978}"/>
          </ac:spMkLst>
        </pc:spChg>
        <pc:spChg chg="mod">
          <ac:chgData name="Tomotaka Kuroda" userId="6ccceea8bc0bd054" providerId="LiveId" clId="{E1778C66-9DF1-4BF9-A588-572A40E963DA}" dt="2024-07-03T06:19:48.687" v="332" actId="1076"/>
          <ac:spMkLst>
            <pc:docMk/>
            <pc:sldMk cId="1795799676" sldId="315"/>
            <ac:spMk id="15" creationId="{255A3999-B3EA-05C6-4E2D-DE33352DC383}"/>
          </ac:spMkLst>
        </pc:spChg>
        <pc:spChg chg="mod">
          <ac:chgData name="Tomotaka Kuroda" userId="6ccceea8bc0bd054" providerId="LiveId" clId="{E1778C66-9DF1-4BF9-A588-572A40E963DA}" dt="2024-07-03T05:44:30.954" v="15" actId="20577"/>
          <ac:spMkLst>
            <pc:docMk/>
            <pc:sldMk cId="1795799676" sldId="315"/>
            <ac:spMk id="23" creationId="{B94A0DF5-F0AC-7D66-6AB7-AFA2C6DD8D4B}"/>
          </ac:spMkLst>
        </pc:spChg>
        <pc:spChg chg="mod">
          <ac:chgData name="Tomotaka Kuroda" userId="6ccceea8bc0bd054" providerId="LiveId" clId="{E1778C66-9DF1-4BF9-A588-572A40E963DA}" dt="2024-07-03T06:15:00.162" v="197" actId="1076"/>
          <ac:spMkLst>
            <pc:docMk/>
            <pc:sldMk cId="1795799676" sldId="315"/>
            <ac:spMk id="38" creationId="{DEA90BCD-ADE3-1212-9988-C054DD87C493}"/>
          </ac:spMkLst>
        </pc:spChg>
        <pc:spChg chg="mod">
          <ac:chgData name="Tomotaka Kuroda" userId="6ccceea8bc0bd054" providerId="LiveId" clId="{E1778C66-9DF1-4BF9-A588-572A40E963DA}" dt="2024-07-03T06:15:00.162" v="197" actId="1076"/>
          <ac:spMkLst>
            <pc:docMk/>
            <pc:sldMk cId="1795799676" sldId="315"/>
            <ac:spMk id="59" creationId="{45BC9A3F-1E67-821A-5BB8-A7583269A19A}"/>
          </ac:spMkLst>
        </pc:spChg>
        <pc:picChg chg="mod">
          <ac:chgData name="Tomotaka Kuroda" userId="6ccceea8bc0bd054" providerId="LiveId" clId="{E1778C66-9DF1-4BF9-A588-572A40E963DA}" dt="2024-07-03T06:19:45.277" v="331" actId="1076"/>
          <ac:picMkLst>
            <pc:docMk/>
            <pc:sldMk cId="1795799676" sldId="315"/>
            <ac:picMk id="16" creationId="{77A0C399-E642-F80B-B757-52B00CC2ADB0}"/>
          </ac:picMkLst>
        </pc:picChg>
        <pc:picChg chg="mod">
          <ac:chgData name="Tomotaka Kuroda" userId="6ccceea8bc0bd054" providerId="LiveId" clId="{E1778C66-9DF1-4BF9-A588-572A40E963DA}" dt="2024-07-03T06:15:00.162" v="197" actId="1076"/>
          <ac:picMkLst>
            <pc:docMk/>
            <pc:sldMk cId="1795799676" sldId="315"/>
            <ac:picMk id="58" creationId="{9E765ED4-7849-EB0B-E6ED-F1A9C31E4546}"/>
          </ac:picMkLst>
        </pc:picChg>
        <pc:picChg chg="mod">
          <ac:chgData name="Tomotaka Kuroda" userId="6ccceea8bc0bd054" providerId="LiveId" clId="{E1778C66-9DF1-4BF9-A588-572A40E963DA}" dt="2024-07-03T06:15:00.162" v="197" actId="1076"/>
          <ac:picMkLst>
            <pc:docMk/>
            <pc:sldMk cId="1795799676" sldId="315"/>
            <ac:picMk id="4098" creationId="{79BA3947-4C15-B5A0-029B-45B77EA21624}"/>
          </ac:picMkLst>
        </pc:picChg>
        <pc:picChg chg="mod">
          <ac:chgData name="Tomotaka Kuroda" userId="6ccceea8bc0bd054" providerId="LiveId" clId="{E1778C66-9DF1-4BF9-A588-572A40E963DA}" dt="2024-07-03T06:15:00.162" v="197" actId="1076"/>
          <ac:picMkLst>
            <pc:docMk/>
            <pc:sldMk cId="1795799676" sldId="315"/>
            <ac:picMk id="4100" creationId="{AD6C1701-0C06-EF26-513C-8ED167C91BB7}"/>
          </ac:picMkLst>
        </pc:picChg>
      </pc:sldChg>
      <pc:sldChg chg="del">
        <pc:chgData name="Tomotaka Kuroda" userId="6ccceea8bc0bd054" providerId="LiveId" clId="{E1778C66-9DF1-4BF9-A588-572A40E963DA}" dt="2024-07-04T09:20:42.069" v="1337" actId="47"/>
        <pc:sldMkLst>
          <pc:docMk/>
          <pc:sldMk cId="3595462842" sldId="316"/>
        </pc:sldMkLst>
      </pc:sldChg>
      <pc:sldChg chg="modSp mod modAnim">
        <pc:chgData name="Tomotaka Kuroda" userId="6ccceea8bc0bd054" providerId="LiveId" clId="{E1778C66-9DF1-4BF9-A588-572A40E963DA}" dt="2024-07-03T07:39:28.467" v="1213"/>
        <pc:sldMkLst>
          <pc:docMk/>
          <pc:sldMk cId="1441920234" sldId="317"/>
        </pc:sldMkLst>
        <pc:spChg chg="mod">
          <ac:chgData name="Tomotaka Kuroda" userId="6ccceea8bc0bd054" providerId="LiveId" clId="{E1778C66-9DF1-4BF9-A588-572A40E963DA}" dt="2024-07-03T06:33:54.459" v="398" actId="1076"/>
          <ac:spMkLst>
            <pc:docMk/>
            <pc:sldMk cId="1441920234" sldId="317"/>
            <ac:spMk id="16" creationId="{18D4969F-9653-B73A-8720-06883E5C664D}"/>
          </ac:spMkLst>
        </pc:spChg>
        <pc:spChg chg="mod">
          <ac:chgData name="Tomotaka Kuroda" userId="6ccceea8bc0bd054" providerId="LiveId" clId="{E1778C66-9DF1-4BF9-A588-572A40E963DA}" dt="2024-07-03T06:34:28.669" v="399" actId="1076"/>
          <ac:spMkLst>
            <pc:docMk/>
            <pc:sldMk cId="1441920234" sldId="317"/>
            <ac:spMk id="43" creationId="{6A71B41F-8B00-EDE4-F774-8F69A91E6294}"/>
          </ac:spMkLst>
        </pc:spChg>
        <pc:grpChg chg="mod">
          <ac:chgData name="Tomotaka Kuroda" userId="6ccceea8bc0bd054" providerId="LiveId" clId="{E1778C66-9DF1-4BF9-A588-572A40E963DA}" dt="2024-07-03T06:33:54.459" v="398" actId="1076"/>
          <ac:grpSpMkLst>
            <pc:docMk/>
            <pc:sldMk cId="1441920234" sldId="317"/>
            <ac:grpSpMk id="6" creationId="{47B56756-56CE-B122-1DF9-89221CFD93DE}"/>
          </ac:grpSpMkLst>
        </pc:grpChg>
        <pc:grpChg chg="mod">
          <ac:chgData name="Tomotaka Kuroda" userId="6ccceea8bc0bd054" providerId="LiveId" clId="{E1778C66-9DF1-4BF9-A588-572A40E963DA}" dt="2024-07-03T06:34:28.669" v="399" actId="1076"/>
          <ac:grpSpMkLst>
            <pc:docMk/>
            <pc:sldMk cId="1441920234" sldId="317"/>
            <ac:grpSpMk id="7" creationId="{21B0519A-474C-4441-C378-F86DE1F50E83}"/>
          </ac:grpSpMkLst>
        </pc:grpChg>
        <pc:grpChg chg="mod">
          <ac:chgData name="Tomotaka Kuroda" userId="6ccceea8bc0bd054" providerId="LiveId" clId="{E1778C66-9DF1-4BF9-A588-572A40E963DA}" dt="2024-07-03T06:34:28.669" v="399" actId="1076"/>
          <ac:grpSpMkLst>
            <pc:docMk/>
            <pc:sldMk cId="1441920234" sldId="317"/>
            <ac:grpSpMk id="26" creationId="{12CFD45D-827D-FDC3-AC3D-2BFF82C62413}"/>
          </ac:grpSpMkLst>
        </pc:grpChg>
        <pc:picChg chg="mod">
          <ac:chgData name="Tomotaka Kuroda" userId="6ccceea8bc0bd054" providerId="LiveId" clId="{E1778C66-9DF1-4BF9-A588-572A40E963DA}" dt="2024-07-03T06:34:28.669" v="399" actId="1076"/>
          <ac:picMkLst>
            <pc:docMk/>
            <pc:sldMk cId="1441920234" sldId="317"/>
            <ac:picMk id="8" creationId="{ED3CAEEF-FFBC-5A2C-FC3D-AA26E0047B1A}"/>
          </ac:picMkLst>
        </pc:picChg>
        <pc:picChg chg="mod ord">
          <ac:chgData name="Tomotaka Kuroda" userId="6ccceea8bc0bd054" providerId="LiveId" clId="{E1778C66-9DF1-4BF9-A588-572A40E963DA}" dt="2024-07-03T06:33:54.459" v="398" actId="1076"/>
          <ac:picMkLst>
            <pc:docMk/>
            <pc:sldMk cId="1441920234" sldId="317"/>
            <ac:picMk id="12" creationId="{CB637A8B-9497-A2CE-9343-8C2FC9FCEC2B}"/>
          </ac:picMkLst>
        </pc:picChg>
        <pc:picChg chg="mod">
          <ac:chgData name="Tomotaka Kuroda" userId="6ccceea8bc0bd054" providerId="LiveId" clId="{E1778C66-9DF1-4BF9-A588-572A40E963DA}" dt="2024-07-03T06:33:54.459" v="398" actId="1076"/>
          <ac:picMkLst>
            <pc:docMk/>
            <pc:sldMk cId="1441920234" sldId="317"/>
            <ac:picMk id="24" creationId="{04D1A65E-0641-35D9-8231-0576C2390228}"/>
          </ac:picMkLst>
        </pc:picChg>
        <pc:picChg chg="mod">
          <ac:chgData name="Tomotaka Kuroda" userId="6ccceea8bc0bd054" providerId="LiveId" clId="{E1778C66-9DF1-4BF9-A588-572A40E963DA}" dt="2024-07-03T06:34:28.669" v="399" actId="1076"/>
          <ac:picMkLst>
            <pc:docMk/>
            <pc:sldMk cId="1441920234" sldId="317"/>
            <ac:picMk id="44" creationId="{A28D4094-B156-015A-EF6F-EB2591784A75}"/>
          </ac:picMkLst>
        </pc:picChg>
        <pc:picChg chg="mod">
          <ac:chgData name="Tomotaka Kuroda" userId="6ccceea8bc0bd054" providerId="LiveId" clId="{E1778C66-9DF1-4BF9-A588-572A40E963DA}" dt="2024-07-03T06:34:28.669" v="399" actId="1076"/>
          <ac:picMkLst>
            <pc:docMk/>
            <pc:sldMk cId="1441920234" sldId="317"/>
            <ac:picMk id="45" creationId="{73109410-80F1-0F6C-FE57-0A05111D5FC2}"/>
          </ac:picMkLst>
        </pc:picChg>
        <pc:picChg chg="mod">
          <ac:chgData name="Tomotaka Kuroda" userId="6ccceea8bc0bd054" providerId="LiveId" clId="{E1778C66-9DF1-4BF9-A588-572A40E963DA}" dt="2024-07-03T06:34:28.669" v="399" actId="1076"/>
          <ac:picMkLst>
            <pc:docMk/>
            <pc:sldMk cId="1441920234" sldId="317"/>
            <ac:picMk id="9222" creationId="{1F005613-3F5A-D00D-0654-0CBFF008C339}"/>
          </ac:picMkLst>
        </pc:picChg>
        <pc:cxnChg chg="mod">
          <ac:chgData name="Tomotaka Kuroda" userId="6ccceea8bc0bd054" providerId="LiveId" clId="{E1778C66-9DF1-4BF9-A588-572A40E963DA}" dt="2024-07-03T06:33:12.017" v="390" actId="14100"/>
          <ac:cxnSpMkLst>
            <pc:docMk/>
            <pc:sldMk cId="1441920234" sldId="317"/>
            <ac:cxnSpMk id="5" creationId="{03FA4A5C-1FA9-815F-D4F5-CC794B0369C5}"/>
          </ac:cxnSpMkLst>
        </pc:cxnChg>
        <pc:cxnChg chg="mod">
          <ac:chgData name="Tomotaka Kuroda" userId="6ccceea8bc0bd054" providerId="LiveId" clId="{E1778C66-9DF1-4BF9-A588-572A40E963DA}" dt="2024-07-03T06:34:28.669" v="399" actId="1076"/>
          <ac:cxnSpMkLst>
            <pc:docMk/>
            <pc:sldMk cId="1441920234" sldId="317"/>
            <ac:cxnSpMk id="41" creationId="{AD845D44-A8CA-2536-1953-4110DAA0BBFA}"/>
          </ac:cxnSpMkLst>
        </pc:cxnChg>
      </pc:sldChg>
      <pc:sldChg chg="modAnim">
        <pc:chgData name="Tomotaka Kuroda" userId="6ccceea8bc0bd054" providerId="LiveId" clId="{E1778C66-9DF1-4BF9-A588-572A40E963DA}" dt="2024-07-03T07:40:41.086" v="1215"/>
        <pc:sldMkLst>
          <pc:docMk/>
          <pc:sldMk cId="2009851652" sldId="320"/>
        </pc:sldMkLst>
      </pc:sldChg>
      <pc:sldChg chg="delSp mod">
        <pc:chgData name="Tomotaka Kuroda" userId="6ccceea8bc0bd054" providerId="LiveId" clId="{E1778C66-9DF1-4BF9-A588-572A40E963DA}" dt="2024-07-03T05:43:22.459" v="3" actId="478"/>
        <pc:sldMkLst>
          <pc:docMk/>
          <pc:sldMk cId="1173020432" sldId="321"/>
        </pc:sldMkLst>
        <pc:spChg chg="del">
          <ac:chgData name="Tomotaka Kuroda" userId="6ccceea8bc0bd054" providerId="LiveId" clId="{E1778C66-9DF1-4BF9-A588-572A40E963DA}" dt="2024-07-03T05:43:22.459" v="3" actId="478"/>
          <ac:spMkLst>
            <pc:docMk/>
            <pc:sldMk cId="1173020432" sldId="321"/>
            <ac:spMk id="27" creationId="{94AAC2EC-146B-75BD-F56C-23FF24638A7F}"/>
          </ac:spMkLst>
        </pc:spChg>
        <pc:picChg chg="del">
          <ac:chgData name="Tomotaka Kuroda" userId="6ccceea8bc0bd054" providerId="LiveId" clId="{E1778C66-9DF1-4BF9-A588-572A40E963DA}" dt="2024-07-03T05:43:19.291" v="2" actId="478"/>
          <ac:picMkLst>
            <pc:docMk/>
            <pc:sldMk cId="1173020432" sldId="321"/>
            <ac:picMk id="10248" creationId="{049A8164-BCBD-5011-5DF7-6F9B4D2DFF34}"/>
          </ac:picMkLst>
        </pc:picChg>
      </pc:sldChg>
      <pc:sldChg chg="add ord">
        <pc:chgData name="Tomotaka Kuroda" userId="6ccceea8bc0bd054" providerId="LiveId" clId="{E1778C66-9DF1-4BF9-A588-572A40E963DA}" dt="2024-07-04T09:21:35.821" v="1343"/>
        <pc:sldMkLst>
          <pc:docMk/>
          <pc:sldMk cId="3946797429" sldId="322"/>
        </pc:sldMkLst>
      </pc:sldChg>
      <pc:sldChg chg="modSp mod modAnim">
        <pc:chgData name="Tomotaka Kuroda" userId="6ccceea8bc0bd054" providerId="LiveId" clId="{E1778C66-9DF1-4BF9-A588-572A40E963DA}" dt="2024-07-03T07:39:53.390" v="1214"/>
        <pc:sldMkLst>
          <pc:docMk/>
          <pc:sldMk cId="4260995187" sldId="323"/>
        </pc:sldMkLst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3" creationId="{C60A356B-0083-ECF6-B78D-0C0ED0E7C971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6" creationId="{89615F02-2CE7-52A4-B83A-2D67D484A84B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7" creationId="{DC45B641-ECDF-5119-BA17-49783B09D604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9" creationId="{DCAFECAE-2347-BF25-389A-B9851254DBF5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10" creationId="{739E6680-F882-63F2-AA03-FA58627C89E5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17" creationId="{9C62CCCF-BB07-2E15-7122-0FFF907B07A0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18" creationId="{D0643C83-86B1-4DD2-A93C-F896594B1E7A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30" creationId="{8F9D6E3F-3E5D-67BB-D97D-0FFAF3A8E849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32" creationId="{BDA9BEBC-DD8C-ACA7-6D3B-161CD805C14C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33" creationId="{5FA5EA22-49C4-89FA-3A18-EE8FA46F1706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34" creationId="{11DD66E6-1687-AEFB-6819-8823001F63E2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35" creationId="{BCE8537A-4560-F8B3-3832-3A351FD6B314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37" creationId="{2DC3C8EC-9835-7E1D-0CFF-973D17755677}"/>
          </ac:spMkLst>
        </pc:spChg>
        <pc:spChg chg="mod">
          <ac:chgData name="Tomotaka Kuroda" userId="6ccceea8bc0bd054" providerId="LiveId" clId="{E1778C66-9DF1-4BF9-A588-572A40E963DA}" dt="2024-07-03T06:32:14.866" v="389" actId="14100"/>
          <ac:spMkLst>
            <pc:docMk/>
            <pc:sldMk cId="4260995187" sldId="323"/>
            <ac:spMk id="42" creationId="{008126D8-9BAF-BFC7-E628-5812A5C1684F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52" creationId="{0B4B1C2C-292D-9147-4901-834D244B970D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53" creationId="{DE99ED74-EF46-DF80-3413-B7BFC461ABF3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54" creationId="{0487C395-0576-9938-E070-8FA1C4C9FA2C}"/>
          </ac:spMkLst>
        </pc:spChg>
        <pc:spChg chg="mod">
          <ac:chgData name="Tomotaka Kuroda" userId="6ccceea8bc0bd054" providerId="LiveId" clId="{E1778C66-9DF1-4BF9-A588-572A40E963DA}" dt="2024-07-03T06:31:53.838" v="386" actId="1035"/>
          <ac:spMkLst>
            <pc:docMk/>
            <pc:sldMk cId="4260995187" sldId="323"/>
            <ac:spMk id="55" creationId="{2C952075-0B96-66BB-B975-B8B7661236FB}"/>
          </ac:spMkLst>
        </pc:spChg>
        <pc:grpChg chg="mod">
          <ac:chgData name="Tomotaka Kuroda" userId="6ccceea8bc0bd054" providerId="LiveId" clId="{E1778C66-9DF1-4BF9-A588-572A40E963DA}" dt="2024-07-03T06:31:53.838" v="386" actId="1035"/>
          <ac:grpSpMkLst>
            <pc:docMk/>
            <pc:sldMk cId="4260995187" sldId="323"/>
            <ac:grpSpMk id="50" creationId="{93D77B77-DC52-5C7A-34D2-C5463C6FB6BE}"/>
          </ac:grpSpMkLst>
        </pc:grpChg>
        <pc:grpChg chg="mod">
          <ac:chgData name="Tomotaka Kuroda" userId="6ccceea8bc0bd054" providerId="LiveId" clId="{E1778C66-9DF1-4BF9-A588-572A40E963DA}" dt="2024-07-03T06:31:53.838" v="386" actId="1035"/>
          <ac:grpSpMkLst>
            <pc:docMk/>
            <pc:sldMk cId="4260995187" sldId="323"/>
            <ac:grpSpMk id="51" creationId="{DE32714C-51EF-557D-AC96-290B2A172566}"/>
          </ac:grpSpMkLst>
        </pc:grpChg>
        <pc:picChg chg="mod">
          <ac:chgData name="Tomotaka Kuroda" userId="6ccceea8bc0bd054" providerId="LiveId" clId="{E1778C66-9DF1-4BF9-A588-572A40E963DA}" dt="2024-07-03T06:31:53.838" v="386" actId="1035"/>
          <ac:picMkLst>
            <pc:docMk/>
            <pc:sldMk cId="4260995187" sldId="323"/>
            <ac:picMk id="28" creationId="{DB0F3D89-5C6C-75B1-5DF7-AC005F41CD1A}"/>
          </ac:picMkLst>
        </pc:picChg>
        <pc:picChg chg="mod">
          <ac:chgData name="Tomotaka Kuroda" userId="6ccceea8bc0bd054" providerId="LiveId" clId="{E1778C66-9DF1-4BF9-A588-572A40E963DA}" dt="2024-07-03T06:31:53.838" v="386" actId="1035"/>
          <ac:picMkLst>
            <pc:docMk/>
            <pc:sldMk cId="4260995187" sldId="323"/>
            <ac:picMk id="36" creationId="{9B0BB45C-0B83-A4C8-91AA-2359BBE0B610}"/>
          </ac:picMkLst>
        </pc:picChg>
        <pc:picChg chg="mod">
          <ac:chgData name="Tomotaka Kuroda" userId="6ccceea8bc0bd054" providerId="LiveId" clId="{E1778C66-9DF1-4BF9-A588-572A40E963DA}" dt="2024-07-03T06:31:53.838" v="386" actId="1035"/>
          <ac:picMkLst>
            <pc:docMk/>
            <pc:sldMk cId="4260995187" sldId="323"/>
            <ac:picMk id="59" creationId="{1F80E6EE-2F48-92F3-8309-459814E86A41}"/>
          </ac:picMkLst>
        </pc:picChg>
        <pc:picChg chg="mod">
          <ac:chgData name="Tomotaka Kuroda" userId="6ccceea8bc0bd054" providerId="LiveId" clId="{E1778C66-9DF1-4BF9-A588-572A40E963DA}" dt="2024-07-03T06:31:53.838" v="386" actId="1035"/>
          <ac:picMkLst>
            <pc:docMk/>
            <pc:sldMk cId="4260995187" sldId="323"/>
            <ac:picMk id="60" creationId="{D87604B5-5193-3A15-D4A9-952CCBDB2ECC}"/>
          </ac:picMkLst>
        </pc:picChg>
        <pc:picChg chg="mod">
          <ac:chgData name="Tomotaka Kuroda" userId="6ccceea8bc0bd054" providerId="LiveId" clId="{E1778C66-9DF1-4BF9-A588-572A40E963DA}" dt="2024-07-03T06:31:53.838" v="386" actId="1035"/>
          <ac:picMkLst>
            <pc:docMk/>
            <pc:sldMk cId="4260995187" sldId="323"/>
            <ac:picMk id="61" creationId="{46F11518-FE51-0688-EB88-2C116ED3724D}"/>
          </ac:picMkLst>
        </pc:picChg>
        <pc:picChg chg="mod">
          <ac:chgData name="Tomotaka Kuroda" userId="6ccceea8bc0bd054" providerId="LiveId" clId="{E1778C66-9DF1-4BF9-A588-572A40E963DA}" dt="2024-07-03T06:31:53.838" v="386" actId="1035"/>
          <ac:picMkLst>
            <pc:docMk/>
            <pc:sldMk cId="4260995187" sldId="323"/>
            <ac:picMk id="3076" creationId="{7DE3F4BF-B81C-8918-7C60-E0709ED53DDE}"/>
          </ac:picMkLst>
        </pc:picChg>
        <pc:picChg chg="mod">
          <ac:chgData name="Tomotaka Kuroda" userId="6ccceea8bc0bd054" providerId="LiveId" clId="{E1778C66-9DF1-4BF9-A588-572A40E963DA}" dt="2024-07-03T06:31:53.838" v="386" actId="1035"/>
          <ac:picMkLst>
            <pc:docMk/>
            <pc:sldMk cId="4260995187" sldId="323"/>
            <ac:picMk id="8196" creationId="{608DC472-DD84-CCEF-3E5A-CB667565EC75}"/>
          </ac:picMkLst>
        </pc:picChg>
        <pc:picChg chg="mod">
          <ac:chgData name="Tomotaka Kuroda" userId="6ccceea8bc0bd054" providerId="LiveId" clId="{E1778C66-9DF1-4BF9-A588-572A40E963DA}" dt="2024-07-03T06:31:59.152" v="388" actId="1035"/>
          <ac:picMkLst>
            <pc:docMk/>
            <pc:sldMk cId="4260995187" sldId="323"/>
            <ac:picMk id="8204" creationId="{4FB3C662-5F49-785F-F293-CA925E28A0D6}"/>
          </ac:picMkLst>
        </pc:picChg>
        <pc:picChg chg="mod">
          <ac:chgData name="Tomotaka Kuroda" userId="6ccceea8bc0bd054" providerId="LiveId" clId="{E1778C66-9DF1-4BF9-A588-572A40E963DA}" dt="2024-07-03T06:31:53.838" v="386" actId="1035"/>
          <ac:picMkLst>
            <pc:docMk/>
            <pc:sldMk cId="4260995187" sldId="323"/>
            <ac:picMk id="8206" creationId="{EB251A8E-2198-B218-B731-4580A81AD014}"/>
          </ac:picMkLst>
        </pc:picChg>
        <pc:picChg chg="mod">
          <ac:chgData name="Tomotaka Kuroda" userId="6ccceea8bc0bd054" providerId="LiveId" clId="{E1778C66-9DF1-4BF9-A588-572A40E963DA}" dt="2024-07-03T06:31:53.838" v="386" actId="1035"/>
          <ac:picMkLst>
            <pc:docMk/>
            <pc:sldMk cId="4260995187" sldId="323"/>
            <ac:picMk id="8210" creationId="{162AB837-0A68-698F-15A0-F135487573B8}"/>
          </ac:picMkLst>
        </pc:picChg>
        <pc:picChg chg="mod">
          <ac:chgData name="Tomotaka Kuroda" userId="6ccceea8bc0bd054" providerId="LiveId" clId="{E1778C66-9DF1-4BF9-A588-572A40E963DA}" dt="2024-07-03T06:31:53.838" v="386" actId="1035"/>
          <ac:picMkLst>
            <pc:docMk/>
            <pc:sldMk cId="4260995187" sldId="323"/>
            <ac:picMk id="8212" creationId="{F1580A9A-D5EF-F9AB-EBA1-6B5A39B014C4}"/>
          </ac:picMkLst>
        </pc:picChg>
        <pc:picChg chg="mod">
          <ac:chgData name="Tomotaka Kuroda" userId="6ccceea8bc0bd054" providerId="LiveId" clId="{E1778C66-9DF1-4BF9-A588-572A40E963DA}" dt="2024-07-03T06:31:53.838" v="386" actId="1035"/>
          <ac:picMkLst>
            <pc:docMk/>
            <pc:sldMk cId="4260995187" sldId="323"/>
            <ac:picMk id="8214" creationId="{213AE54A-ECE7-D9D2-045F-B56951635BD4}"/>
          </ac:picMkLst>
        </pc:picChg>
        <pc:cxnChg chg="mod">
          <ac:chgData name="Tomotaka Kuroda" userId="6ccceea8bc0bd054" providerId="LiveId" clId="{E1778C66-9DF1-4BF9-A588-572A40E963DA}" dt="2024-07-03T06:31:53.838" v="386" actId="1035"/>
          <ac:cxnSpMkLst>
            <pc:docMk/>
            <pc:sldMk cId="4260995187" sldId="323"/>
            <ac:cxnSpMk id="4" creationId="{417CA6E5-8C00-EE3D-1D47-6DA90E6E73D0}"/>
          </ac:cxnSpMkLst>
        </pc:cxnChg>
        <pc:cxnChg chg="mod">
          <ac:chgData name="Tomotaka Kuroda" userId="6ccceea8bc0bd054" providerId="LiveId" clId="{E1778C66-9DF1-4BF9-A588-572A40E963DA}" dt="2024-07-03T06:31:53.838" v="386" actId="1035"/>
          <ac:cxnSpMkLst>
            <pc:docMk/>
            <pc:sldMk cId="4260995187" sldId="323"/>
            <ac:cxnSpMk id="38" creationId="{D8E087C9-E491-26AE-ED8A-9D0CDC4DE153}"/>
          </ac:cxnSpMkLst>
        </pc:cxnChg>
      </pc:sldChg>
      <pc:sldChg chg="del">
        <pc:chgData name="Tomotaka Kuroda" userId="6ccceea8bc0bd054" providerId="LiveId" clId="{E1778C66-9DF1-4BF9-A588-572A40E963DA}" dt="2024-07-04T09:21:12.289" v="1338" actId="2696"/>
        <pc:sldMkLst>
          <pc:docMk/>
          <pc:sldMk cId="369015067" sldId="324"/>
        </pc:sldMkLst>
      </pc:sldChg>
      <pc:sldChg chg="add">
        <pc:chgData name="Tomotaka Kuroda" userId="6ccceea8bc0bd054" providerId="LiveId" clId="{E1778C66-9DF1-4BF9-A588-572A40E963DA}" dt="2024-07-04T09:21:16.592" v="1339"/>
        <pc:sldMkLst>
          <pc:docMk/>
          <pc:sldMk cId="2513451797" sldId="324"/>
        </pc:sldMkLst>
      </pc:sldChg>
      <pc:sldChg chg="del">
        <pc:chgData name="Tomotaka Kuroda" userId="6ccceea8bc0bd054" providerId="LiveId" clId="{E1778C66-9DF1-4BF9-A588-572A40E963DA}" dt="2024-07-04T09:21:12.289" v="1338" actId="2696"/>
        <pc:sldMkLst>
          <pc:docMk/>
          <pc:sldMk cId="731645484" sldId="325"/>
        </pc:sldMkLst>
      </pc:sldChg>
      <pc:sldChg chg="add">
        <pc:chgData name="Tomotaka Kuroda" userId="6ccceea8bc0bd054" providerId="LiveId" clId="{E1778C66-9DF1-4BF9-A588-572A40E963DA}" dt="2024-07-04T09:21:16.592" v="1339"/>
        <pc:sldMkLst>
          <pc:docMk/>
          <pc:sldMk cId="3962797925" sldId="325"/>
        </pc:sldMkLst>
      </pc:sldChg>
      <pc:sldChg chg="addSp delSp modSp add mod addAnim delAnim modAnim">
        <pc:chgData name="Tomotaka Kuroda" userId="6ccceea8bc0bd054" providerId="LiveId" clId="{E1778C66-9DF1-4BF9-A588-572A40E963DA}" dt="2024-07-04T09:15:12.060" v="1332"/>
        <pc:sldMkLst>
          <pc:docMk/>
          <pc:sldMk cId="803634910" sldId="326"/>
        </pc:sldMkLst>
        <pc:spChg chg="mod">
          <ac:chgData name="Tomotaka Kuroda" userId="6ccceea8bc0bd054" providerId="LiveId" clId="{E1778C66-9DF1-4BF9-A588-572A40E963DA}" dt="2024-07-04T09:10:52.194" v="1317" actId="1076"/>
          <ac:spMkLst>
            <pc:docMk/>
            <pc:sldMk cId="803634910" sldId="326"/>
            <ac:spMk id="9" creationId="{5EFEC6B6-0151-2FA0-E81A-B4EB222CFB45}"/>
          </ac:spMkLst>
        </pc:spChg>
        <pc:spChg chg="add mod">
          <ac:chgData name="Tomotaka Kuroda" userId="6ccceea8bc0bd054" providerId="LiveId" clId="{E1778C66-9DF1-4BF9-A588-572A40E963DA}" dt="2024-07-03T06:42:53.604" v="461" actId="767"/>
          <ac:spMkLst>
            <pc:docMk/>
            <pc:sldMk cId="803634910" sldId="326"/>
            <ac:spMk id="11" creationId="{9A2C5DB4-FA7F-804D-8A90-65CABD19AFDD}"/>
          </ac:spMkLst>
        </pc:spChg>
        <pc:spChg chg="mod">
          <ac:chgData name="Tomotaka Kuroda" userId="6ccceea8bc0bd054" providerId="LiveId" clId="{E1778C66-9DF1-4BF9-A588-572A40E963DA}" dt="2024-07-03T06:51:50.429" v="678" actId="14100"/>
          <ac:spMkLst>
            <pc:docMk/>
            <pc:sldMk cId="803634910" sldId="326"/>
            <ac:spMk id="15" creationId="{06AAC827-950C-77A7-7171-E12EA659C97D}"/>
          </ac:spMkLst>
        </pc:spChg>
        <pc:spChg chg="add del mod">
          <ac:chgData name="Tomotaka Kuroda" userId="6ccceea8bc0bd054" providerId="LiveId" clId="{E1778C66-9DF1-4BF9-A588-572A40E963DA}" dt="2024-07-03T06:44:16.595" v="483"/>
          <ac:spMkLst>
            <pc:docMk/>
            <pc:sldMk cId="803634910" sldId="326"/>
            <ac:spMk id="22" creationId="{7784314F-0C78-9401-718D-4643AB8DF442}"/>
          </ac:spMkLst>
        </pc:spChg>
        <pc:spChg chg="add mod">
          <ac:chgData name="Tomotaka Kuroda" userId="6ccceea8bc0bd054" providerId="LiveId" clId="{E1778C66-9DF1-4BF9-A588-572A40E963DA}" dt="2024-07-03T07:23:17.567" v="1054" actId="1076"/>
          <ac:spMkLst>
            <pc:docMk/>
            <pc:sldMk cId="803634910" sldId="326"/>
            <ac:spMk id="24" creationId="{FDDE8382-78FD-6F86-C0B5-D56578500375}"/>
          </ac:spMkLst>
        </pc:spChg>
        <pc:spChg chg="mod">
          <ac:chgData name="Tomotaka Kuroda" userId="6ccceea8bc0bd054" providerId="LiveId" clId="{E1778C66-9DF1-4BF9-A588-572A40E963DA}" dt="2024-07-03T06:51:55.788" v="679" actId="1076"/>
          <ac:spMkLst>
            <pc:docMk/>
            <pc:sldMk cId="803634910" sldId="326"/>
            <ac:spMk id="28" creationId="{42B521DF-A8FD-9E6E-0349-F584D98F8118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35" creationId="{9B819371-28E9-5BF9-EB00-810194C22B7C}"/>
          </ac:spMkLst>
        </pc:spChg>
        <pc:spChg chg="mod">
          <ac:chgData name="Tomotaka Kuroda" userId="6ccceea8bc0bd054" providerId="LiveId" clId="{E1778C66-9DF1-4BF9-A588-572A40E963DA}" dt="2024-07-03T07:28:58.215" v="1117" actId="1076"/>
          <ac:spMkLst>
            <pc:docMk/>
            <pc:sldMk cId="803634910" sldId="326"/>
            <ac:spMk id="47" creationId="{9C168453-3EA5-DA56-2637-7C9EAB6A8B9B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50" creationId="{13A9C525-2CF9-8AE2-058A-0F25D49B39FD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51" creationId="{AA4D3730-A978-EE4A-9410-C794FB0E723D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52" creationId="{8650B2AE-31A3-C2F4-F614-6E9B052C8491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55" creationId="{9BB650FD-94A9-88EC-99DA-A07D15CB8457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56" creationId="{76A7080B-5712-01BD-D6B3-49AAC01144E5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57" creationId="{C7E916A9-DA96-5498-54F5-8D23CDEFAC3D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59" creationId="{9A4017B2-9A19-8B73-84FB-52D4D6B8FF7F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60" creationId="{293F176C-A8F2-602F-C69B-285D8736A963}"/>
          </ac:spMkLst>
        </pc:spChg>
        <pc:spChg chg="add del mod">
          <ac:chgData name="Tomotaka Kuroda" userId="6ccceea8bc0bd054" providerId="LiveId" clId="{E1778C66-9DF1-4BF9-A588-572A40E963DA}" dt="2024-07-03T07:43:03.513" v="1253" actId="478"/>
          <ac:spMkLst>
            <pc:docMk/>
            <pc:sldMk cId="803634910" sldId="326"/>
            <ac:spMk id="1024" creationId="{E953AD48-AC77-E26B-D4DF-D6C13166DD60}"/>
          </ac:spMkLst>
        </pc:spChg>
        <pc:spChg chg="add mod">
          <ac:chgData name="Tomotaka Kuroda" userId="6ccceea8bc0bd054" providerId="LiveId" clId="{E1778C66-9DF1-4BF9-A588-572A40E963DA}" dt="2024-07-03T07:46:04.211" v="1286" actId="1076"/>
          <ac:spMkLst>
            <pc:docMk/>
            <pc:sldMk cId="803634910" sldId="326"/>
            <ac:spMk id="1031" creationId="{40966C68-9E1E-3C40-E119-C9877569F67B}"/>
          </ac:spMkLst>
        </pc:spChg>
        <pc:spChg chg="add del mod">
          <ac:chgData name="Tomotaka Kuroda" userId="6ccceea8bc0bd054" providerId="LiveId" clId="{E1778C66-9DF1-4BF9-A588-572A40E963DA}" dt="2024-07-03T07:43:08.869" v="1255" actId="478"/>
          <ac:spMkLst>
            <pc:docMk/>
            <pc:sldMk cId="803634910" sldId="326"/>
            <ac:spMk id="1033" creationId="{8A534E53-E3CE-57E4-09BE-244B098CC74C}"/>
          </ac:spMkLst>
        </pc:spChg>
        <pc:spChg chg="add mod">
          <ac:chgData name="Tomotaka Kuroda" userId="6ccceea8bc0bd054" providerId="LiveId" clId="{E1778C66-9DF1-4BF9-A588-572A40E963DA}" dt="2024-07-03T07:45:49.931" v="1284" actId="1076"/>
          <ac:spMkLst>
            <pc:docMk/>
            <pc:sldMk cId="803634910" sldId="326"/>
            <ac:spMk id="1043" creationId="{34621361-3584-0512-3566-EC0A711DFBAE}"/>
          </ac:spMkLst>
        </pc:spChg>
        <pc:spChg chg="add mod">
          <ac:chgData name="Tomotaka Kuroda" userId="6ccceea8bc0bd054" providerId="LiveId" clId="{E1778C66-9DF1-4BF9-A588-572A40E963DA}" dt="2024-07-03T07:45:49.931" v="1284" actId="1076"/>
          <ac:spMkLst>
            <pc:docMk/>
            <pc:sldMk cId="803634910" sldId="326"/>
            <ac:spMk id="1044" creationId="{416E5353-6A71-9BA0-E81A-22CADA016AF8}"/>
          </ac:spMkLst>
        </pc:spChg>
        <pc:spChg chg="add mod">
          <ac:chgData name="Tomotaka Kuroda" userId="6ccceea8bc0bd054" providerId="LiveId" clId="{E1778C66-9DF1-4BF9-A588-572A40E963DA}" dt="2024-07-03T07:45:49.931" v="1284" actId="1076"/>
          <ac:spMkLst>
            <pc:docMk/>
            <pc:sldMk cId="803634910" sldId="326"/>
            <ac:spMk id="1046" creationId="{8DFFF4A8-2B3F-EF04-A52B-B8B9BCE38B49}"/>
          </ac:spMkLst>
        </pc:spChg>
        <pc:spChg chg="add mod">
          <ac:chgData name="Tomotaka Kuroda" userId="6ccceea8bc0bd054" providerId="LiveId" clId="{E1778C66-9DF1-4BF9-A588-572A40E963DA}" dt="2024-07-04T09:13:26.179" v="1322" actId="208"/>
          <ac:spMkLst>
            <pc:docMk/>
            <pc:sldMk cId="803634910" sldId="326"/>
            <ac:spMk id="1050" creationId="{5DC9571B-B745-5917-2254-1969DF621C75}"/>
          </ac:spMkLst>
        </pc:spChg>
        <pc:spChg chg="add del mod">
          <ac:chgData name="Tomotaka Kuroda" userId="6ccceea8bc0bd054" providerId="LiveId" clId="{E1778C66-9DF1-4BF9-A588-572A40E963DA}" dt="2024-07-04T09:13:33.701" v="1324" actId="21"/>
          <ac:spMkLst>
            <pc:docMk/>
            <pc:sldMk cId="803634910" sldId="326"/>
            <ac:spMk id="1051" creationId="{35D54957-DC6E-8810-59D9-0CE4AA91E05A}"/>
          </ac:spMkLst>
        </pc:spChg>
        <pc:spChg chg="add mod">
          <ac:chgData name="Tomotaka Kuroda" userId="6ccceea8bc0bd054" providerId="LiveId" clId="{E1778C66-9DF1-4BF9-A588-572A40E963DA}" dt="2024-07-04T09:14:30.790" v="1328" actId="208"/>
          <ac:spMkLst>
            <pc:docMk/>
            <pc:sldMk cId="803634910" sldId="326"/>
            <ac:spMk id="1052" creationId="{35D54957-DC6E-8810-59D9-0CE4AA91E05A}"/>
          </ac:spMkLst>
        </pc:spChg>
        <pc:spChg chg="add mod">
          <ac:chgData name="Tomotaka Kuroda" userId="6ccceea8bc0bd054" providerId="LiveId" clId="{E1778C66-9DF1-4BF9-A588-572A40E963DA}" dt="2024-07-03T07:46:04.211" v="1286" actId="1076"/>
          <ac:spMkLst>
            <pc:docMk/>
            <pc:sldMk cId="803634910" sldId="326"/>
            <ac:spMk id="4144" creationId="{C6E18FB7-0C66-F433-D7C8-C0F55194B568}"/>
          </ac:spMkLst>
        </pc:spChg>
        <pc:spChg chg="add mod">
          <ac:chgData name="Tomotaka Kuroda" userId="6ccceea8bc0bd054" providerId="LiveId" clId="{E1778C66-9DF1-4BF9-A588-572A40E963DA}" dt="2024-07-03T07:46:04.211" v="1286" actId="1076"/>
          <ac:spMkLst>
            <pc:docMk/>
            <pc:sldMk cId="803634910" sldId="326"/>
            <ac:spMk id="4145" creationId="{243935D5-8A2A-C33A-E361-A888D0A05B63}"/>
          </ac:spMkLst>
        </pc:spChg>
        <pc:spChg chg="add mod">
          <ac:chgData name="Tomotaka Kuroda" userId="6ccceea8bc0bd054" providerId="LiveId" clId="{E1778C66-9DF1-4BF9-A588-572A40E963DA}" dt="2024-07-03T07:41:06.225" v="1216" actId="255"/>
          <ac:spMkLst>
            <pc:docMk/>
            <pc:sldMk cId="803634910" sldId="326"/>
            <ac:spMk id="4148" creationId="{46EA2EA1-9D7A-E180-A9FF-1195DAB54061}"/>
          </ac:spMkLst>
        </pc:spChg>
        <pc:spChg chg="add mod">
          <ac:chgData name="Tomotaka Kuroda" userId="6ccceea8bc0bd054" providerId="LiveId" clId="{E1778C66-9DF1-4BF9-A588-572A40E963DA}" dt="2024-07-03T07:41:55.758" v="1241" actId="1076"/>
          <ac:spMkLst>
            <pc:docMk/>
            <pc:sldMk cId="803634910" sldId="326"/>
            <ac:spMk id="4149" creationId="{A9FCEAF3-FF1D-FA10-0074-BA6353840C71}"/>
          </ac:spMkLst>
        </pc:spChg>
        <pc:spChg chg="add mod">
          <ac:chgData name="Tomotaka Kuroda" userId="6ccceea8bc0bd054" providerId="LiveId" clId="{E1778C66-9DF1-4BF9-A588-572A40E963DA}" dt="2024-07-03T07:41:10.564" v="1217" actId="255"/>
          <ac:spMkLst>
            <pc:docMk/>
            <pc:sldMk cId="803634910" sldId="326"/>
            <ac:spMk id="4150" creationId="{9C5320D2-325C-F6B1-8AC5-E78C598949FB}"/>
          </ac:spMkLst>
        </pc:spChg>
        <pc:spChg chg="add del mod">
          <ac:chgData name="Tomotaka Kuroda" userId="6ccceea8bc0bd054" providerId="LiveId" clId="{E1778C66-9DF1-4BF9-A588-572A40E963DA}" dt="2024-07-03T07:22:56.147" v="1048" actId="478"/>
          <ac:spMkLst>
            <pc:docMk/>
            <pc:sldMk cId="803634910" sldId="326"/>
            <ac:spMk id="4151" creationId="{C30D7991-F2BC-8FF5-8B9D-1FCF274A10AA}"/>
          </ac:spMkLst>
        </pc:spChg>
        <pc:spChg chg="add mod">
          <ac:chgData name="Tomotaka Kuroda" userId="6ccceea8bc0bd054" providerId="LiveId" clId="{E1778C66-9DF1-4BF9-A588-572A40E963DA}" dt="2024-07-03T07:41:45.486" v="1239" actId="1076"/>
          <ac:spMkLst>
            <pc:docMk/>
            <pc:sldMk cId="803634910" sldId="326"/>
            <ac:spMk id="4152" creationId="{8A43A584-9E03-C4C8-AA64-7879CFD744DA}"/>
          </ac:spMkLst>
        </pc:spChg>
        <pc:spChg chg="add mod">
          <ac:chgData name="Tomotaka Kuroda" userId="6ccceea8bc0bd054" providerId="LiveId" clId="{E1778C66-9DF1-4BF9-A588-572A40E963DA}" dt="2024-07-03T07:41:39.717" v="1238" actId="1076"/>
          <ac:spMkLst>
            <pc:docMk/>
            <pc:sldMk cId="803634910" sldId="326"/>
            <ac:spMk id="4153" creationId="{7F45C30C-ADC5-6E92-AC8A-0636DEC501D6}"/>
          </ac:spMkLst>
        </pc:spChg>
        <pc:spChg chg="add mod">
          <ac:chgData name="Tomotaka Kuroda" userId="6ccceea8bc0bd054" providerId="LiveId" clId="{E1778C66-9DF1-4BF9-A588-572A40E963DA}" dt="2024-07-03T07:41:51.937" v="1240" actId="1076"/>
          <ac:spMkLst>
            <pc:docMk/>
            <pc:sldMk cId="803634910" sldId="326"/>
            <ac:spMk id="4154" creationId="{CDF39ACD-A9E3-4360-5113-F818AA2B3965}"/>
          </ac:spMkLst>
        </pc:spChg>
        <pc:spChg chg="add mod">
          <ac:chgData name="Tomotaka Kuroda" userId="6ccceea8bc0bd054" providerId="LiveId" clId="{E1778C66-9DF1-4BF9-A588-572A40E963DA}" dt="2024-07-03T07:42:20.928" v="1245" actId="1076"/>
          <ac:spMkLst>
            <pc:docMk/>
            <pc:sldMk cId="803634910" sldId="326"/>
            <ac:spMk id="4155" creationId="{3AC394BD-1CAA-5400-6489-6FF7E33A4C76}"/>
          </ac:spMkLst>
        </pc:spChg>
        <pc:spChg chg="add mod">
          <ac:chgData name="Tomotaka Kuroda" userId="6ccceea8bc0bd054" providerId="LiveId" clId="{E1778C66-9DF1-4BF9-A588-572A40E963DA}" dt="2024-07-03T07:42:09.208" v="1242" actId="1076"/>
          <ac:spMkLst>
            <pc:docMk/>
            <pc:sldMk cId="803634910" sldId="326"/>
            <ac:spMk id="4156" creationId="{8C1F529B-08C8-4F37-5918-D8A0EE74961B}"/>
          </ac:spMkLst>
        </pc:spChg>
        <pc:spChg chg="add del mod">
          <ac:chgData name="Tomotaka Kuroda" userId="6ccceea8bc0bd054" providerId="LiveId" clId="{E1778C66-9DF1-4BF9-A588-572A40E963DA}" dt="2024-07-03T07:43:03.513" v="1253" actId="478"/>
          <ac:spMkLst>
            <pc:docMk/>
            <pc:sldMk cId="803634910" sldId="326"/>
            <ac:spMk id="4159" creationId="{266CACA8-34F5-877C-326D-E8312FAF1865}"/>
          </ac:spMkLst>
        </pc:spChg>
        <pc:spChg chg="mod">
          <ac:chgData name="Tomotaka Kuroda" userId="6ccceea8bc0bd054" providerId="LiveId" clId="{E1778C66-9DF1-4BF9-A588-572A40E963DA}" dt="2024-07-03T07:27:50.631" v="1103" actId="1076"/>
          <ac:spMkLst>
            <pc:docMk/>
            <pc:sldMk cId="803634910" sldId="326"/>
            <ac:spMk id="11264" creationId="{464045FA-28FC-9794-47B1-000CBF4E3379}"/>
          </ac:spMkLst>
        </pc:spChg>
        <pc:spChg chg="mod">
          <ac:chgData name="Tomotaka Kuroda" userId="6ccceea8bc0bd054" providerId="LiveId" clId="{E1778C66-9DF1-4BF9-A588-572A40E963DA}" dt="2024-07-03T07:27:50.631" v="1103" actId="1076"/>
          <ac:spMkLst>
            <pc:docMk/>
            <pc:sldMk cId="803634910" sldId="326"/>
            <ac:spMk id="11266" creationId="{094FA39C-28D2-D408-7228-D625ECDB7EB9}"/>
          </ac:spMkLst>
        </pc:spChg>
        <pc:spChg chg="mod">
          <ac:chgData name="Tomotaka Kuroda" userId="6ccceea8bc0bd054" providerId="LiveId" clId="{E1778C66-9DF1-4BF9-A588-572A40E963DA}" dt="2024-07-03T06:56:04.819" v="881" actId="1035"/>
          <ac:spMkLst>
            <pc:docMk/>
            <pc:sldMk cId="803634910" sldId="326"/>
            <ac:spMk id="11267" creationId="{450AF815-8448-F47C-8182-59DBFDBFBA00}"/>
          </ac:spMkLst>
        </pc:spChg>
        <pc:spChg chg="mod">
          <ac:chgData name="Tomotaka Kuroda" userId="6ccceea8bc0bd054" providerId="LiveId" clId="{E1778C66-9DF1-4BF9-A588-572A40E963DA}" dt="2024-07-03T06:56:04.819" v="881" actId="1035"/>
          <ac:spMkLst>
            <pc:docMk/>
            <pc:sldMk cId="803634910" sldId="326"/>
            <ac:spMk id="11268" creationId="{95E5FA85-F070-D267-C6C7-736D6BF690F0}"/>
          </ac:spMkLst>
        </pc:spChg>
        <pc:spChg chg="mod">
          <ac:chgData name="Tomotaka Kuroda" userId="6ccceea8bc0bd054" providerId="LiveId" clId="{E1778C66-9DF1-4BF9-A588-572A40E963DA}" dt="2024-07-03T06:56:04.819" v="881" actId="1035"/>
          <ac:spMkLst>
            <pc:docMk/>
            <pc:sldMk cId="803634910" sldId="326"/>
            <ac:spMk id="11269" creationId="{62BD23B2-7E9B-7DFC-D272-D1C9F836F345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11271" creationId="{A8CFBB97-87A7-FB2B-BAD7-7DC7947443D0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11272" creationId="{93B66909-481A-49D0-6A57-7088FC3C6B2D}"/>
          </ac:spMkLst>
        </pc:spChg>
        <pc:spChg chg="mod">
          <ac:chgData name="Tomotaka Kuroda" userId="6ccceea8bc0bd054" providerId="LiveId" clId="{E1778C66-9DF1-4BF9-A588-572A40E963DA}" dt="2024-07-03T07:28:58.215" v="1117" actId="1076"/>
          <ac:spMkLst>
            <pc:docMk/>
            <pc:sldMk cId="803634910" sldId="326"/>
            <ac:spMk id="11273" creationId="{C717BC2A-92D8-9A98-3C73-EA1C1A58FD1F}"/>
          </ac:spMkLst>
        </pc:spChg>
        <pc:spChg chg="mod">
          <ac:chgData name="Tomotaka Kuroda" userId="6ccceea8bc0bd054" providerId="LiveId" clId="{E1778C66-9DF1-4BF9-A588-572A40E963DA}" dt="2024-07-03T07:28:16.453" v="1109" actId="1076"/>
          <ac:spMkLst>
            <pc:docMk/>
            <pc:sldMk cId="803634910" sldId="326"/>
            <ac:spMk id="11275" creationId="{191939CF-3103-4218-2BB2-C6B80BAC8EC8}"/>
          </ac:spMkLst>
        </pc:spChg>
        <pc:spChg chg="mod">
          <ac:chgData name="Tomotaka Kuroda" userId="6ccceea8bc0bd054" providerId="LiveId" clId="{E1778C66-9DF1-4BF9-A588-572A40E963DA}" dt="2024-07-03T06:56:04.819" v="881" actId="1035"/>
          <ac:spMkLst>
            <pc:docMk/>
            <pc:sldMk cId="803634910" sldId="326"/>
            <ac:spMk id="11277" creationId="{6CB0E7F9-5231-EC84-E63E-4AABCAA0135D}"/>
          </ac:spMkLst>
        </pc:spChg>
        <pc:spChg chg="mod">
          <ac:chgData name="Tomotaka Kuroda" userId="6ccceea8bc0bd054" providerId="LiveId" clId="{E1778C66-9DF1-4BF9-A588-572A40E963DA}" dt="2024-07-03T06:56:04.819" v="881" actId="1035"/>
          <ac:spMkLst>
            <pc:docMk/>
            <pc:sldMk cId="803634910" sldId="326"/>
            <ac:spMk id="11278" creationId="{900FBEA7-B99E-94E4-2E96-77745C5AC437}"/>
          </ac:spMkLst>
        </pc:spChg>
        <pc:spChg chg="add del mod">
          <ac:chgData name="Tomotaka Kuroda" userId="6ccceea8bc0bd054" providerId="LiveId" clId="{E1778C66-9DF1-4BF9-A588-572A40E963DA}" dt="2024-07-03T07:23:17.567" v="1054" actId="1076"/>
          <ac:spMkLst>
            <pc:docMk/>
            <pc:sldMk cId="803634910" sldId="326"/>
            <ac:spMk id="11279" creationId="{38CA9AEB-3C03-FEDD-6975-65A66259CE1C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11281" creationId="{6900C944-12FE-3AAF-EE21-27BAA9F6987C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11284" creationId="{F346C945-6296-E2AC-92A9-3DCC52A0644E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11285" creationId="{43E23C4A-8C18-4FB9-E57C-2B5CDC2ACD4A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11288" creationId="{5FE69254-4B08-0C09-F607-00F6BF1C3A09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11293" creationId="{D78FDBBA-BE59-72DA-7329-2CC9175F2705}"/>
          </ac:spMkLst>
        </pc:spChg>
        <pc:spChg chg="add del">
          <ac:chgData name="Tomotaka Kuroda" userId="6ccceea8bc0bd054" providerId="LiveId" clId="{E1778C66-9DF1-4BF9-A588-572A40E963DA}" dt="2024-07-03T06:43:06.747" v="466" actId="478"/>
          <ac:spMkLst>
            <pc:docMk/>
            <pc:sldMk cId="803634910" sldId="326"/>
            <ac:spMk id="11296" creationId="{F56708B6-BAA8-6E24-FFFD-9571F824C3DA}"/>
          </ac:spMkLst>
        </pc:spChg>
        <pc:spChg chg="add del mod">
          <ac:chgData name="Tomotaka Kuroda" userId="6ccceea8bc0bd054" providerId="LiveId" clId="{E1778C66-9DF1-4BF9-A588-572A40E963DA}" dt="2024-07-03T06:47:58.625" v="561" actId="478"/>
          <ac:spMkLst>
            <pc:docMk/>
            <pc:sldMk cId="803634910" sldId="326"/>
            <ac:spMk id="11299" creationId="{0ABDCBF0-4BDD-0A2D-EE84-14FF65EEFE45}"/>
          </ac:spMkLst>
        </pc:spChg>
        <pc:spChg chg="mod">
          <ac:chgData name="Tomotaka Kuroda" userId="6ccceea8bc0bd054" providerId="LiveId" clId="{E1778C66-9DF1-4BF9-A588-572A40E963DA}" dt="2024-07-03T06:56:04.819" v="881" actId="1035"/>
          <ac:spMkLst>
            <pc:docMk/>
            <pc:sldMk cId="803634910" sldId="326"/>
            <ac:spMk id="11303" creationId="{C32EC345-59A5-2E6E-85CC-D992AF2E9000}"/>
          </ac:spMkLst>
        </pc:spChg>
        <pc:spChg chg="mod">
          <ac:chgData name="Tomotaka Kuroda" userId="6ccceea8bc0bd054" providerId="LiveId" clId="{E1778C66-9DF1-4BF9-A588-572A40E963DA}" dt="2024-07-03T06:56:04.819" v="881" actId="1035"/>
          <ac:spMkLst>
            <pc:docMk/>
            <pc:sldMk cId="803634910" sldId="326"/>
            <ac:spMk id="11304" creationId="{EAF68732-BF62-2E9F-2219-CD34DFBA4D9E}"/>
          </ac:spMkLst>
        </pc:spChg>
        <pc:spChg chg="mod">
          <ac:chgData name="Tomotaka Kuroda" userId="6ccceea8bc0bd054" providerId="LiveId" clId="{E1778C66-9DF1-4BF9-A588-572A40E963DA}" dt="2024-07-03T06:56:04.819" v="881" actId="1035"/>
          <ac:spMkLst>
            <pc:docMk/>
            <pc:sldMk cId="803634910" sldId="326"/>
            <ac:spMk id="11305" creationId="{51823593-6DE3-64A2-5915-16E1DF479120}"/>
          </ac:spMkLst>
        </pc:spChg>
        <pc:spChg chg="mod">
          <ac:chgData name="Tomotaka Kuroda" userId="6ccceea8bc0bd054" providerId="LiveId" clId="{E1778C66-9DF1-4BF9-A588-572A40E963DA}" dt="2024-07-03T06:56:04.819" v="881" actId="1035"/>
          <ac:spMkLst>
            <pc:docMk/>
            <pc:sldMk cId="803634910" sldId="326"/>
            <ac:spMk id="11307" creationId="{FC6765D7-E59F-0AF3-8DBD-FA9170E380D2}"/>
          </ac:spMkLst>
        </pc:spChg>
        <pc:spChg chg="mod">
          <ac:chgData name="Tomotaka Kuroda" userId="6ccceea8bc0bd054" providerId="LiveId" clId="{E1778C66-9DF1-4BF9-A588-572A40E963DA}" dt="2024-07-03T06:56:04.819" v="881" actId="1035"/>
          <ac:spMkLst>
            <pc:docMk/>
            <pc:sldMk cId="803634910" sldId="326"/>
            <ac:spMk id="11308" creationId="{08C18CCD-2A1A-70C9-63E6-6C35671A3D65}"/>
          </ac:spMkLst>
        </pc:spChg>
        <pc:spChg chg="mod">
          <ac:chgData name="Tomotaka Kuroda" userId="6ccceea8bc0bd054" providerId="LiveId" clId="{E1778C66-9DF1-4BF9-A588-572A40E963DA}" dt="2024-07-03T06:56:04.819" v="881" actId="1035"/>
          <ac:spMkLst>
            <pc:docMk/>
            <pc:sldMk cId="803634910" sldId="326"/>
            <ac:spMk id="11309" creationId="{EB993385-B596-DCBD-C652-2435A8C80103}"/>
          </ac:spMkLst>
        </pc:spChg>
        <pc:grpChg chg="mod">
          <ac:chgData name="Tomotaka Kuroda" userId="6ccceea8bc0bd054" providerId="LiveId" clId="{E1778C66-9DF1-4BF9-A588-572A40E963DA}" dt="2024-07-03T06:51:44.036" v="677" actId="1076"/>
          <ac:grpSpMkLst>
            <pc:docMk/>
            <pc:sldMk cId="803634910" sldId="326"/>
            <ac:grpSpMk id="10" creationId="{1FD88961-07A9-116A-AA95-8B47D746C05C}"/>
          </ac:grpSpMkLst>
        </pc:grpChg>
        <pc:grpChg chg="mod">
          <ac:chgData name="Tomotaka Kuroda" userId="6ccceea8bc0bd054" providerId="LiveId" clId="{E1778C66-9DF1-4BF9-A588-572A40E963DA}" dt="2024-07-03T07:28:58.215" v="1117" actId="1076"/>
          <ac:grpSpMkLst>
            <pc:docMk/>
            <pc:sldMk cId="803634910" sldId="326"/>
            <ac:grpSpMk id="58" creationId="{1479CE78-E20B-E61B-1818-2404418CF354}"/>
          </ac:grpSpMkLst>
        </pc:grpChg>
        <pc:grpChg chg="add mod">
          <ac:chgData name="Tomotaka Kuroda" userId="6ccceea8bc0bd054" providerId="LiveId" clId="{E1778C66-9DF1-4BF9-A588-572A40E963DA}" dt="2024-07-03T07:45:49.931" v="1284" actId="1076"/>
          <ac:grpSpMkLst>
            <pc:docMk/>
            <pc:sldMk cId="803634910" sldId="326"/>
            <ac:grpSpMk id="1047" creationId="{ECFA91DB-8FB1-B9DF-4013-6B41C35B5E97}"/>
          </ac:grpSpMkLst>
        </pc:grpChg>
        <pc:grpChg chg="add mod">
          <ac:chgData name="Tomotaka Kuroda" userId="6ccceea8bc0bd054" providerId="LiveId" clId="{E1778C66-9DF1-4BF9-A588-572A40E963DA}" dt="2024-07-03T07:46:04.211" v="1286" actId="1076"/>
          <ac:grpSpMkLst>
            <pc:docMk/>
            <pc:sldMk cId="803634910" sldId="326"/>
            <ac:grpSpMk id="1048" creationId="{C3D8F8EE-D965-2474-3743-6C4EA974CCA1}"/>
          </ac:grpSpMkLst>
        </pc:grpChg>
        <pc:grpChg chg="mod">
          <ac:chgData name="Tomotaka Kuroda" userId="6ccceea8bc0bd054" providerId="LiveId" clId="{E1778C66-9DF1-4BF9-A588-572A40E963DA}" dt="2024-07-03T07:27:50.631" v="1103" actId="1076"/>
          <ac:grpSpMkLst>
            <pc:docMk/>
            <pc:sldMk cId="803634910" sldId="326"/>
            <ac:grpSpMk id="11265" creationId="{4313275B-CAED-3F58-5459-0A6FB1CEE936}"/>
          </ac:grpSpMkLst>
        </pc:grpChg>
        <pc:grpChg chg="mod">
          <ac:chgData name="Tomotaka Kuroda" userId="6ccceea8bc0bd054" providerId="LiveId" clId="{E1778C66-9DF1-4BF9-A588-572A40E963DA}" dt="2024-07-03T07:27:50.631" v="1103" actId="1076"/>
          <ac:grpSpMkLst>
            <pc:docMk/>
            <pc:sldMk cId="803634910" sldId="326"/>
            <ac:grpSpMk id="11270" creationId="{040E2EF0-3414-01DB-52D7-17114808F203}"/>
          </ac:grpSpMkLst>
        </pc:grpChg>
        <pc:grpChg chg="mod">
          <ac:chgData name="Tomotaka Kuroda" userId="6ccceea8bc0bd054" providerId="LiveId" clId="{E1778C66-9DF1-4BF9-A588-572A40E963DA}" dt="2024-07-03T07:28:58.215" v="1117" actId="1076"/>
          <ac:grpSpMkLst>
            <pc:docMk/>
            <pc:sldMk cId="803634910" sldId="326"/>
            <ac:grpSpMk id="11274" creationId="{19C9CE20-DB60-78B8-73E3-41E8066A064A}"/>
          </ac:grpSpMkLst>
        </pc:grpChg>
        <pc:grpChg chg="mod">
          <ac:chgData name="Tomotaka Kuroda" userId="6ccceea8bc0bd054" providerId="LiveId" clId="{E1778C66-9DF1-4BF9-A588-572A40E963DA}" dt="2024-07-03T06:56:04.819" v="881" actId="1035"/>
          <ac:grpSpMkLst>
            <pc:docMk/>
            <pc:sldMk cId="803634910" sldId="326"/>
            <ac:grpSpMk id="11286" creationId="{72AADCF7-3EE8-0E09-4FD8-FED421C325DC}"/>
          </ac:grpSpMkLst>
        </pc:grpChg>
        <pc:grpChg chg="mod">
          <ac:chgData name="Tomotaka Kuroda" userId="6ccceea8bc0bd054" providerId="LiveId" clId="{E1778C66-9DF1-4BF9-A588-572A40E963DA}" dt="2024-07-03T06:56:04.819" v="881" actId="1035"/>
          <ac:grpSpMkLst>
            <pc:docMk/>
            <pc:sldMk cId="803634910" sldId="326"/>
            <ac:grpSpMk id="11287" creationId="{B20EFFB7-7D21-9B3B-A689-04681347722E}"/>
          </ac:grpSpMkLst>
        </pc:grpChg>
        <pc:grpChg chg="mod">
          <ac:chgData name="Tomotaka Kuroda" userId="6ccceea8bc0bd054" providerId="LiveId" clId="{E1778C66-9DF1-4BF9-A588-572A40E963DA}" dt="2024-07-03T06:56:04.819" v="881" actId="1035"/>
          <ac:grpSpMkLst>
            <pc:docMk/>
            <pc:sldMk cId="803634910" sldId="326"/>
            <ac:grpSpMk id="11291" creationId="{B51360DB-BB12-BE55-6796-1787E84663BA}"/>
          </ac:grpSpMkLst>
        </pc:grpChg>
        <pc:grpChg chg="mod">
          <ac:chgData name="Tomotaka Kuroda" userId="6ccceea8bc0bd054" providerId="LiveId" clId="{E1778C66-9DF1-4BF9-A588-572A40E963DA}" dt="2024-07-03T06:56:04.819" v="881" actId="1035"/>
          <ac:grpSpMkLst>
            <pc:docMk/>
            <pc:sldMk cId="803634910" sldId="326"/>
            <ac:grpSpMk id="11306" creationId="{C2BBA94D-AD9C-6CAA-91FC-D1B2B669826C}"/>
          </ac:grpSpMkLst>
        </pc:grpChg>
        <pc:picChg chg="mod">
          <ac:chgData name="Tomotaka Kuroda" userId="6ccceea8bc0bd054" providerId="LiveId" clId="{E1778C66-9DF1-4BF9-A588-572A40E963DA}" dt="2024-07-03T06:51:44.036" v="677" actId="1076"/>
          <ac:picMkLst>
            <pc:docMk/>
            <pc:sldMk cId="803634910" sldId="326"/>
            <ac:picMk id="17" creationId="{F0A1D341-BCB2-DFF0-EB65-778BBDD22E65}"/>
          </ac:picMkLst>
        </pc:picChg>
        <pc:picChg chg="mod">
          <ac:chgData name="Tomotaka Kuroda" userId="6ccceea8bc0bd054" providerId="LiveId" clId="{E1778C66-9DF1-4BF9-A588-572A40E963DA}" dt="2024-07-03T06:51:21.149" v="665" actId="1076"/>
          <ac:picMkLst>
            <pc:docMk/>
            <pc:sldMk cId="803634910" sldId="326"/>
            <ac:picMk id="37" creationId="{7181B5B2-7611-8741-873C-2A8771976BD2}"/>
          </ac:picMkLst>
        </pc:picChg>
        <pc:picChg chg="mod">
          <ac:chgData name="Tomotaka Kuroda" userId="6ccceea8bc0bd054" providerId="LiveId" clId="{E1778C66-9DF1-4BF9-A588-572A40E963DA}" dt="2024-07-03T07:27:50.631" v="1103" actId="1076"/>
          <ac:picMkLst>
            <pc:docMk/>
            <pc:sldMk cId="803634910" sldId="326"/>
            <ac:picMk id="42" creationId="{57F92833-2A63-119B-8663-2C230E9C5D15}"/>
          </ac:picMkLst>
        </pc:picChg>
        <pc:picChg chg="mod">
          <ac:chgData name="Tomotaka Kuroda" userId="6ccceea8bc0bd054" providerId="LiveId" clId="{E1778C66-9DF1-4BF9-A588-572A40E963DA}" dt="2024-07-03T07:28:58.215" v="1117" actId="1076"/>
          <ac:picMkLst>
            <pc:docMk/>
            <pc:sldMk cId="803634910" sldId="326"/>
            <ac:picMk id="43" creationId="{F519F1F2-1FC7-096D-A844-21E7BC89CCCB}"/>
          </ac:picMkLst>
        </pc:picChg>
        <pc:picChg chg="mod">
          <ac:chgData name="Tomotaka Kuroda" userId="6ccceea8bc0bd054" providerId="LiveId" clId="{E1778C66-9DF1-4BF9-A588-572A40E963DA}" dt="2024-07-03T07:28:13.466" v="1108" actId="1076"/>
          <ac:picMkLst>
            <pc:docMk/>
            <pc:sldMk cId="803634910" sldId="326"/>
            <ac:picMk id="44" creationId="{0625184E-7CC0-9A91-999D-88742BF74633}"/>
          </ac:picMkLst>
        </pc:picChg>
        <pc:picChg chg="mod">
          <ac:chgData name="Tomotaka Kuroda" userId="6ccceea8bc0bd054" providerId="LiveId" clId="{E1778C66-9DF1-4BF9-A588-572A40E963DA}" dt="2024-07-03T07:27:38.059" v="1099" actId="1076"/>
          <ac:picMkLst>
            <pc:docMk/>
            <pc:sldMk cId="803634910" sldId="326"/>
            <ac:picMk id="46" creationId="{246BEE68-5473-9D19-D19B-054FC60B9CD6}"/>
          </ac:picMkLst>
        </pc:picChg>
        <pc:picChg chg="add del">
          <ac:chgData name="Tomotaka Kuroda" userId="6ccceea8bc0bd054" providerId="LiveId" clId="{E1778C66-9DF1-4BF9-A588-572A40E963DA}" dt="2024-07-03T06:43:06.747" v="466" actId="478"/>
          <ac:picMkLst>
            <pc:docMk/>
            <pc:sldMk cId="803634910" sldId="326"/>
            <ac:picMk id="62" creationId="{DC57A9D8-6982-E594-FAB6-1A796003AF9D}"/>
          </ac:picMkLst>
        </pc:picChg>
        <pc:picChg chg="add del">
          <ac:chgData name="Tomotaka Kuroda" userId="6ccceea8bc0bd054" providerId="LiveId" clId="{E1778C66-9DF1-4BF9-A588-572A40E963DA}" dt="2024-07-03T06:43:06.747" v="466" actId="478"/>
          <ac:picMkLst>
            <pc:docMk/>
            <pc:sldMk cId="803634910" sldId="326"/>
            <ac:picMk id="63" creationId="{02DC6129-1B4A-6BE6-99BC-DF9C9C75B78D}"/>
          </ac:picMkLst>
        </pc:picChg>
        <pc:picChg chg="add del mod">
          <ac:chgData name="Tomotaka Kuroda" userId="6ccceea8bc0bd054" providerId="LiveId" clId="{E1778C66-9DF1-4BF9-A588-572A40E963DA}" dt="2024-07-03T07:25:24.191" v="1072" actId="1076"/>
          <ac:picMkLst>
            <pc:docMk/>
            <pc:sldMk cId="803634910" sldId="326"/>
            <ac:picMk id="1026" creationId="{4FDE305B-D991-CE0B-7447-D0C5E7F1A5D0}"/>
          </ac:picMkLst>
        </pc:picChg>
        <pc:picChg chg="add mod">
          <ac:chgData name="Tomotaka Kuroda" userId="6ccceea8bc0bd054" providerId="LiveId" clId="{E1778C66-9DF1-4BF9-A588-572A40E963DA}" dt="2024-07-03T07:46:04.211" v="1286" actId="1076"/>
          <ac:picMkLst>
            <pc:docMk/>
            <pc:sldMk cId="803634910" sldId="326"/>
            <ac:picMk id="1030" creationId="{9642E093-D010-B806-7D7A-A9A136A5084D}"/>
          </ac:picMkLst>
        </pc:picChg>
        <pc:picChg chg="add mod">
          <ac:chgData name="Tomotaka Kuroda" userId="6ccceea8bc0bd054" providerId="LiveId" clId="{E1778C66-9DF1-4BF9-A588-572A40E963DA}" dt="2024-07-03T07:45:07.705" v="1268" actId="1076"/>
          <ac:picMkLst>
            <pc:docMk/>
            <pc:sldMk cId="803634910" sldId="326"/>
            <ac:picMk id="1032" creationId="{98232187-BCFD-C7A1-D8E2-8FA607BDC43F}"/>
          </ac:picMkLst>
        </pc:picChg>
        <pc:picChg chg="add mod">
          <ac:chgData name="Tomotaka Kuroda" userId="6ccceea8bc0bd054" providerId="LiveId" clId="{E1778C66-9DF1-4BF9-A588-572A40E963DA}" dt="2024-07-04T09:10:31.878" v="1312" actId="1076"/>
          <ac:picMkLst>
            <pc:docMk/>
            <pc:sldMk cId="803634910" sldId="326"/>
            <ac:picMk id="1049" creationId="{68C62A54-9A00-C73E-6996-DBFB7BBD3909}"/>
          </ac:picMkLst>
        </pc:picChg>
        <pc:picChg chg="add del">
          <ac:chgData name="Tomotaka Kuroda" userId="6ccceea8bc0bd054" providerId="LiveId" clId="{E1778C66-9DF1-4BF9-A588-572A40E963DA}" dt="2024-07-03T06:43:06.747" v="466" actId="478"/>
          <ac:picMkLst>
            <pc:docMk/>
            <pc:sldMk cId="803634910" sldId="326"/>
            <ac:picMk id="3078" creationId="{DF086F86-DE18-266D-109D-D0564F7864D3}"/>
          </ac:picMkLst>
        </pc:picChg>
        <pc:picChg chg="mod">
          <ac:chgData name="Tomotaka Kuroda" userId="6ccceea8bc0bd054" providerId="LiveId" clId="{E1778C66-9DF1-4BF9-A588-572A40E963DA}" dt="2024-07-03T06:56:04.819" v="881" actId="1035"/>
          <ac:picMkLst>
            <pc:docMk/>
            <pc:sldMk cId="803634910" sldId="326"/>
            <ac:picMk id="4098" creationId="{D9BCC7CA-7AC9-8043-A5D7-A83F1454E318}"/>
          </ac:picMkLst>
        </pc:picChg>
        <pc:picChg chg="mod">
          <ac:chgData name="Tomotaka Kuroda" userId="6ccceea8bc0bd054" providerId="LiveId" clId="{E1778C66-9DF1-4BF9-A588-572A40E963DA}" dt="2024-07-03T06:56:04.819" v="881" actId="1035"/>
          <ac:picMkLst>
            <pc:docMk/>
            <pc:sldMk cId="803634910" sldId="326"/>
            <ac:picMk id="4100" creationId="{E3B3456B-7143-2E05-9DC3-D643150F0150}"/>
          </ac:picMkLst>
        </pc:picChg>
        <pc:picChg chg="mod">
          <ac:chgData name="Tomotaka Kuroda" userId="6ccceea8bc0bd054" providerId="LiveId" clId="{E1778C66-9DF1-4BF9-A588-572A40E963DA}" dt="2024-07-03T06:56:04.819" v="881" actId="1035"/>
          <ac:picMkLst>
            <pc:docMk/>
            <pc:sldMk cId="803634910" sldId="326"/>
            <ac:picMk id="4102" creationId="{AE2C17C8-2BE3-1369-620A-FD95289DD769}"/>
          </ac:picMkLst>
        </pc:picChg>
        <pc:picChg chg="add del">
          <ac:chgData name="Tomotaka Kuroda" userId="6ccceea8bc0bd054" providerId="LiveId" clId="{E1778C66-9DF1-4BF9-A588-572A40E963DA}" dt="2024-07-03T06:43:06.747" v="466" actId="478"/>
          <ac:picMkLst>
            <pc:docMk/>
            <pc:sldMk cId="803634910" sldId="326"/>
            <ac:picMk id="4104" creationId="{CD5AB43B-7BFD-82BE-8399-0F37B882FF34}"/>
          </ac:picMkLst>
        </pc:picChg>
        <pc:picChg chg="mod">
          <ac:chgData name="Tomotaka Kuroda" userId="6ccceea8bc0bd054" providerId="LiveId" clId="{E1778C66-9DF1-4BF9-A588-572A40E963DA}" dt="2024-07-03T06:56:04.819" v="881" actId="1035"/>
          <ac:picMkLst>
            <pc:docMk/>
            <pc:sldMk cId="803634910" sldId="326"/>
            <ac:picMk id="4106" creationId="{F778523D-BE53-E0DD-AB5F-4DB14F43DCF6}"/>
          </ac:picMkLst>
        </pc:picChg>
        <pc:picChg chg="mod">
          <ac:chgData name="Tomotaka Kuroda" userId="6ccceea8bc0bd054" providerId="LiveId" clId="{E1778C66-9DF1-4BF9-A588-572A40E963DA}" dt="2024-07-03T06:56:04.819" v="881" actId="1035"/>
          <ac:picMkLst>
            <pc:docMk/>
            <pc:sldMk cId="803634910" sldId="326"/>
            <ac:picMk id="4108" creationId="{59C5016A-D4FC-3F99-193F-AB51D4EB99A7}"/>
          </ac:picMkLst>
        </pc:picChg>
        <pc:picChg chg="mod">
          <ac:chgData name="Tomotaka Kuroda" userId="6ccceea8bc0bd054" providerId="LiveId" clId="{E1778C66-9DF1-4BF9-A588-572A40E963DA}" dt="2024-07-03T06:56:04.819" v="881" actId="1035"/>
          <ac:picMkLst>
            <pc:docMk/>
            <pc:sldMk cId="803634910" sldId="326"/>
            <ac:picMk id="4110" creationId="{77A83045-D8FF-D255-F5AD-5D31ECFCA681}"/>
          </ac:picMkLst>
        </pc:picChg>
        <pc:picChg chg="mod">
          <ac:chgData name="Tomotaka Kuroda" userId="6ccceea8bc0bd054" providerId="LiveId" clId="{E1778C66-9DF1-4BF9-A588-572A40E963DA}" dt="2024-07-03T06:56:04.819" v="881" actId="1035"/>
          <ac:picMkLst>
            <pc:docMk/>
            <pc:sldMk cId="803634910" sldId="326"/>
            <ac:picMk id="4112" creationId="{427E7733-36C0-90FB-2681-81C469E0BEF5}"/>
          </ac:picMkLst>
        </pc:picChg>
        <pc:picChg chg="mod">
          <ac:chgData name="Tomotaka Kuroda" userId="6ccceea8bc0bd054" providerId="LiveId" clId="{E1778C66-9DF1-4BF9-A588-572A40E963DA}" dt="2024-07-03T06:56:04.819" v="881" actId="1035"/>
          <ac:picMkLst>
            <pc:docMk/>
            <pc:sldMk cId="803634910" sldId="326"/>
            <ac:picMk id="4114" creationId="{D1A93998-7C7F-56BE-6EB9-ED53A0F7DB9C}"/>
          </ac:picMkLst>
        </pc:picChg>
        <pc:picChg chg="add mod">
          <ac:chgData name="Tomotaka Kuroda" userId="6ccceea8bc0bd054" providerId="LiveId" clId="{E1778C66-9DF1-4BF9-A588-572A40E963DA}" dt="2024-07-03T07:23:28.748" v="1056" actId="1076"/>
          <ac:picMkLst>
            <pc:docMk/>
            <pc:sldMk cId="803634910" sldId="326"/>
            <ac:picMk id="4146" creationId="{7D22DB44-51AC-8436-EB98-93AC16E15DBD}"/>
          </ac:picMkLst>
        </pc:picChg>
        <pc:picChg chg="add mod">
          <ac:chgData name="Tomotaka Kuroda" userId="6ccceea8bc0bd054" providerId="LiveId" clId="{E1778C66-9DF1-4BF9-A588-572A40E963DA}" dt="2024-07-03T07:23:34.458" v="1058" actId="1076"/>
          <ac:picMkLst>
            <pc:docMk/>
            <pc:sldMk cId="803634910" sldId="326"/>
            <ac:picMk id="4147" creationId="{E82B6E94-1109-54BC-EDDE-0958D06C901F}"/>
          </ac:picMkLst>
        </pc:picChg>
        <pc:picChg chg="add mod">
          <ac:chgData name="Tomotaka Kuroda" userId="6ccceea8bc0bd054" providerId="LiveId" clId="{E1778C66-9DF1-4BF9-A588-572A40E963DA}" dt="2024-07-03T07:45:49.931" v="1284" actId="1076"/>
          <ac:picMkLst>
            <pc:docMk/>
            <pc:sldMk cId="803634910" sldId="326"/>
            <ac:picMk id="4158" creationId="{4FDE305B-D991-CE0B-7447-D0C5E7F1A5D0}"/>
          </ac:picMkLst>
        </pc:picChg>
        <pc:picChg chg="mod">
          <ac:chgData name="Tomotaka Kuroda" userId="6ccceea8bc0bd054" providerId="LiveId" clId="{E1778C66-9DF1-4BF9-A588-572A40E963DA}" dt="2024-07-03T07:28:01.420" v="1106" actId="1076"/>
          <ac:picMkLst>
            <pc:docMk/>
            <pc:sldMk cId="803634910" sldId="326"/>
            <ac:picMk id="5128" creationId="{823998CD-F1DA-D570-7FA6-2DB14BC56DAD}"/>
          </ac:picMkLst>
        </pc:picChg>
        <pc:picChg chg="mod">
          <ac:chgData name="Tomotaka Kuroda" userId="6ccceea8bc0bd054" providerId="LiveId" clId="{E1778C66-9DF1-4BF9-A588-572A40E963DA}" dt="2024-07-03T07:28:09.296" v="1107" actId="1076"/>
          <ac:picMkLst>
            <pc:docMk/>
            <pc:sldMk cId="803634910" sldId="326"/>
            <ac:picMk id="5132" creationId="{84B9BC04-5A90-7D0E-F1F5-88FBB8484EFA}"/>
          </ac:picMkLst>
        </pc:picChg>
        <pc:picChg chg="mod">
          <ac:chgData name="Tomotaka Kuroda" userId="6ccceea8bc0bd054" providerId="LiveId" clId="{E1778C66-9DF1-4BF9-A588-572A40E963DA}" dt="2024-07-03T06:56:04.819" v="881" actId="1035"/>
          <ac:picMkLst>
            <pc:docMk/>
            <pc:sldMk cId="803634910" sldId="326"/>
            <ac:picMk id="5134" creationId="{F0871FB4-6CA3-FB0F-9C60-FF4B215CCB08}"/>
          </ac:picMkLst>
        </pc:picChg>
        <pc:picChg chg="mod">
          <ac:chgData name="Tomotaka Kuroda" userId="6ccceea8bc0bd054" providerId="LiveId" clId="{E1778C66-9DF1-4BF9-A588-572A40E963DA}" dt="2024-07-03T06:56:04.819" v="881" actId="1035"/>
          <ac:picMkLst>
            <pc:docMk/>
            <pc:sldMk cId="803634910" sldId="326"/>
            <ac:picMk id="11282" creationId="{6967EAC0-E3AD-E0F6-AB08-31DF3C552541}"/>
          </ac:picMkLst>
        </pc:picChg>
        <pc:picChg chg="add del">
          <ac:chgData name="Tomotaka Kuroda" userId="6ccceea8bc0bd054" providerId="LiveId" clId="{E1778C66-9DF1-4BF9-A588-572A40E963DA}" dt="2024-07-03T06:43:06.747" v="466" actId="478"/>
          <ac:picMkLst>
            <pc:docMk/>
            <pc:sldMk cId="803634910" sldId="326"/>
            <ac:picMk id="11283" creationId="{5B5C0DB7-D139-FD72-E1A8-87DBF7676E6A}"/>
          </ac:picMkLst>
        </pc:picChg>
        <pc:picChg chg="mod">
          <ac:chgData name="Tomotaka Kuroda" userId="6ccceea8bc0bd054" providerId="LiveId" clId="{E1778C66-9DF1-4BF9-A588-572A40E963DA}" dt="2024-07-03T06:56:04.819" v="881" actId="1035"/>
          <ac:picMkLst>
            <pc:docMk/>
            <pc:sldMk cId="803634910" sldId="326"/>
            <ac:picMk id="11292" creationId="{94B7B1C3-328E-2923-0BD7-925B7B249F1C}"/>
          </ac:picMkLst>
        </pc:picChg>
        <pc:cxnChg chg="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2" creationId="{0D97E4AA-A230-52A2-1113-2D054ECAB4F2}"/>
          </ac:cxnSpMkLst>
        </pc:cxnChg>
        <pc:cxnChg chg="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3" creationId="{91DBFB43-72D5-D545-94D7-9223D19CC169}"/>
          </ac:cxnSpMkLst>
        </pc:cxnChg>
        <pc:cxnChg chg="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8" creationId="{D904018B-4792-C4F5-6FE6-27D153A2F08A}"/>
          </ac:cxnSpMkLst>
        </pc:cxnChg>
        <pc:cxnChg chg="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12" creationId="{CA3CC99E-C790-4055-B4CF-9E513BBF76DF}"/>
          </ac:cxnSpMkLst>
        </pc:cxnChg>
        <pc:cxnChg chg="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13" creationId="{FE413986-6EA9-827C-6AC4-D4957246B0E3}"/>
          </ac:cxnSpMkLst>
        </pc:cxnChg>
        <pc:cxnChg chg="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14" creationId="{80009A52-04E7-4A4D-706F-F06B1CF228C8}"/>
          </ac:cxnSpMkLst>
        </pc:cxnChg>
        <pc:cxnChg chg="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16" creationId="{27C7919C-13DA-7485-E63A-324148B8517B}"/>
          </ac:cxnSpMkLst>
        </pc:cxnChg>
        <pc:cxnChg chg="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20" creationId="{CDAA0F56-E0F9-F724-0DE1-BFE11D1E31CE}"/>
          </ac:cxnSpMkLst>
        </pc:cxnChg>
        <pc:cxnChg chg="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25" creationId="{2ADDE998-2061-5137-0F82-55B816DA2E68}"/>
          </ac:cxnSpMkLst>
        </pc:cxnChg>
        <pc:cxnChg chg="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32" creationId="{4BE42CE9-BFB5-6CC3-717D-B735DF9A1B37}"/>
          </ac:cxnSpMkLst>
        </pc:cxnChg>
        <pc:cxnChg chg="add del">
          <ac:chgData name="Tomotaka Kuroda" userId="6ccceea8bc0bd054" providerId="LiveId" clId="{E1778C66-9DF1-4BF9-A588-572A40E963DA}" dt="2024-07-03T06:43:06.747" v="466" actId="478"/>
          <ac:cxnSpMkLst>
            <pc:docMk/>
            <pc:sldMk cId="803634910" sldId="326"/>
            <ac:cxnSpMk id="33" creationId="{BE622DE8-2E8A-710E-5E7A-F654713EC8CC}"/>
          </ac:cxnSpMkLst>
        </pc:cxnChg>
        <pc:cxnChg chg="add del">
          <ac:chgData name="Tomotaka Kuroda" userId="6ccceea8bc0bd054" providerId="LiveId" clId="{E1778C66-9DF1-4BF9-A588-572A40E963DA}" dt="2024-07-03T06:43:06.747" v="466" actId="478"/>
          <ac:cxnSpMkLst>
            <pc:docMk/>
            <pc:sldMk cId="803634910" sldId="326"/>
            <ac:cxnSpMk id="34" creationId="{DB1412A7-B639-CB64-AF3A-844A0C0A6F76}"/>
          </ac:cxnSpMkLst>
        </pc:cxnChg>
        <pc:cxnChg chg="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38" creationId="{921430E4-14F5-5108-E2DD-11E8315CADF2}"/>
          </ac:cxnSpMkLst>
        </pc:cxnChg>
        <pc:cxnChg chg="del mod">
          <ac:chgData name="Tomotaka Kuroda" userId="6ccceea8bc0bd054" providerId="LiveId" clId="{E1778C66-9DF1-4BF9-A588-572A40E963DA}" dt="2024-07-03T07:38:08.033" v="1203" actId="478"/>
          <ac:cxnSpMkLst>
            <pc:docMk/>
            <pc:sldMk cId="803634910" sldId="326"/>
            <ac:cxnSpMk id="40" creationId="{E933D37F-7337-6657-739F-6657B1D398C3}"/>
          </ac:cxnSpMkLst>
        </pc:cxnChg>
        <pc:cxnChg chg="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45" creationId="{1C7F99DB-E3BD-ED09-D416-9EDDA4CD0F38}"/>
          </ac:cxnSpMkLst>
        </pc:cxnChg>
        <pc:cxnChg chg="add del">
          <ac:chgData name="Tomotaka Kuroda" userId="6ccceea8bc0bd054" providerId="LiveId" clId="{E1778C66-9DF1-4BF9-A588-572A40E963DA}" dt="2024-07-03T06:43:06.747" v="466" actId="478"/>
          <ac:cxnSpMkLst>
            <pc:docMk/>
            <pc:sldMk cId="803634910" sldId="326"/>
            <ac:cxnSpMk id="48" creationId="{B3F54149-BCF9-93D8-08A1-EE6508623205}"/>
          </ac:cxnSpMkLst>
        </pc:cxnChg>
        <pc:cxnChg chg="add del">
          <ac:chgData name="Tomotaka Kuroda" userId="6ccceea8bc0bd054" providerId="LiveId" clId="{E1778C66-9DF1-4BF9-A588-572A40E963DA}" dt="2024-07-03T06:43:06.747" v="466" actId="478"/>
          <ac:cxnSpMkLst>
            <pc:docMk/>
            <pc:sldMk cId="803634910" sldId="326"/>
            <ac:cxnSpMk id="49" creationId="{4B599087-0F47-2EBC-EEC7-8A161BB48064}"/>
          </ac:cxnSpMkLst>
        </pc:cxnChg>
        <pc:cxnChg chg="add del">
          <ac:chgData name="Tomotaka Kuroda" userId="6ccceea8bc0bd054" providerId="LiveId" clId="{E1778C66-9DF1-4BF9-A588-572A40E963DA}" dt="2024-07-03T06:43:06.747" v="466" actId="478"/>
          <ac:cxnSpMkLst>
            <pc:docMk/>
            <pc:sldMk cId="803634910" sldId="326"/>
            <ac:cxnSpMk id="53" creationId="{A3A4763B-83F2-446C-B536-A589E1341C04}"/>
          </ac:cxnSpMkLst>
        </pc:cxnChg>
        <pc:cxnChg chg="add del">
          <ac:chgData name="Tomotaka Kuroda" userId="6ccceea8bc0bd054" providerId="LiveId" clId="{E1778C66-9DF1-4BF9-A588-572A40E963DA}" dt="2024-07-03T06:43:06.747" v="466" actId="478"/>
          <ac:cxnSpMkLst>
            <pc:docMk/>
            <pc:sldMk cId="803634910" sldId="326"/>
            <ac:cxnSpMk id="54" creationId="{1DA02BF9-9C9E-D4BB-DABC-944DAAEC9D59}"/>
          </ac:cxnSpMkLst>
        </pc:cxnChg>
        <pc:cxnChg chg="add del mod">
          <ac:chgData name="Tomotaka Kuroda" userId="6ccceea8bc0bd054" providerId="LiveId" clId="{E1778C66-9DF1-4BF9-A588-572A40E963DA}" dt="2024-07-04T09:10:46.644" v="1314" actId="478"/>
          <ac:cxnSpMkLst>
            <pc:docMk/>
            <pc:sldMk cId="803634910" sldId="326"/>
            <ac:cxnSpMk id="1025" creationId="{99091DFD-3095-7149-295F-C061AA79D4E5}"/>
          </ac:cxnSpMkLst>
        </pc:cxnChg>
        <pc:cxnChg chg="add del mod">
          <ac:chgData name="Tomotaka Kuroda" userId="6ccceea8bc0bd054" providerId="LiveId" clId="{E1778C66-9DF1-4BF9-A588-572A40E963DA}" dt="2024-07-04T09:10:44.390" v="1313" actId="478"/>
          <ac:cxnSpMkLst>
            <pc:docMk/>
            <pc:sldMk cId="803634910" sldId="326"/>
            <ac:cxnSpMk id="1028" creationId="{8D2B6DC0-7C63-6535-E596-1C5CBF1A95DD}"/>
          </ac:cxnSpMkLst>
        </pc:cxnChg>
        <pc:cxnChg chg="add mod">
          <ac:chgData name="Tomotaka Kuroda" userId="6ccceea8bc0bd054" providerId="LiveId" clId="{E1778C66-9DF1-4BF9-A588-572A40E963DA}" dt="2024-07-04T09:10:31.878" v="1312" actId="1076"/>
          <ac:cxnSpMkLst>
            <pc:docMk/>
            <pc:sldMk cId="803634910" sldId="326"/>
            <ac:cxnSpMk id="1034" creationId="{C59EE11F-56F0-3941-3A5F-19B4161695DB}"/>
          </ac:cxnSpMkLst>
        </pc:cxnChg>
        <pc:cxnChg chg="add mod">
          <ac:chgData name="Tomotaka Kuroda" userId="6ccceea8bc0bd054" providerId="LiveId" clId="{E1778C66-9DF1-4BF9-A588-572A40E963DA}" dt="2024-07-03T07:38:38.966" v="1209" actId="14100"/>
          <ac:cxnSpMkLst>
            <pc:docMk/>
            <pc:sldMk cId="803634910" sldId="326"/>
            <ac:cxnSpMk id="1035" creationId="{BFFAF3B1-2AB6-33CA-BC91-AD36833813DC}"/>
          </ac:cxnSpMkLst>
        </pc:cxnChg>
        <pc:cxnChg chg="add mod">
          <ac:chgData name="Tomotaka Kuroda" userId="6ccceea8bc0bd054" providerId="LiveId" clId="{E1778C66-9DF1-4BF9-A588-572A40E963DA}" dt="2024-07-03T06:54:36.427" v="804" actId="1076"/>
          <ac:cxnSpMkLst>
            <pc:docMk/>
            <pc:sldMk cId="803634910" sldId="326"/>
            <ac:cxnSpMk id="4140" creationId="{D44D1256-29AE-F8C6-47E4-B01B5D3DEA31}"/>
          </ac:cxnSpMkLst>
        </pc:cxnChg>
        <pc:cxnChg chg="add mod">
          <ac:chgData name="Tomotaka Kuroda" userId="6ccceea8bc0bd054" providerId="LiveId" clId="{E1778C66-9DF1-4BF9-A588-572A40E963DA}" dt="2024-07-03T07:45:06.128" v="1267" actId="1076"/>
          <ac:cxnSpMkLst>
            <pc:docMk/>
            <pc:sldMk cId="803634910" sldId="326"/>
            <ac:cxnSpMk id="4157" creationId="{36F1AAD7-E37A-613F-A433-84FA6E19C2E8}"/>
          </ac:cxnSpMkLst>
        </pc:cxnChg>
        <pc:cxnChg chg="add del mod">
          <ac:chgData name="Tomotaka Kuroda" userId="6ccceea8bc0bd054" providerId="LiveId" clId="{E1778C66-9DF1-4BF9-A588-572A40E963DA}" dt="2024-07-03T06:43:31.895" v="472" actId="478"/>
          <ac:cxnSpMkLst>
            <pc:docMk/>
            <pc:sldMk cId="803634910" sldId="326"/>
            <ac:cxnSpMk id="11289" creationId="{D8D6908D-CFA4-5C22-3FF8-9503B6369868}"/>
          </ac:cxnSpMkLst>
        </pc:cxnChg>
        <pc:cxnChg chg="add del mod">
          <ac:chgData name="Tomotaka Kuroda" userId="6ccceea8bc0bd054" providerId="LiveId" clId="{E1778C66-9DF1-4BF9-A588-572A40E963DA}" dt="2024-07-03T06:43:30.790" v="471" actId="478"/>
          <ac:cxnSpMkLst>
            <pc:docMk/>
            <pc:sldMk cId="803634910" sldId="326"/>
            <ac:cxnSpMk id="11290" creationId="{DD7EB871-0C27-A3F3-6737-25869D6C4721}"/>
          </ac:cxnSpMkLst>
        </pc:cxnChg>
        <pc:cxnChg chg="add del">
          <ac:chgData name="Tomotaka Kuroda" userId="6ccceea8bc0bd054" providerId="LiveId" clId="{E1778C66-9DF1-4BF9-A588-572A40E963DA}" dt="2024-07-03T06:43:06.747" v="466" actId="478"/>
          <ac:cxnSpMkLst>
            <pc:docMk/>
            <pc:sldMk cId="803634910" sldId="326"/>
            <ac:cxnSpMk id="11294" creationId="{CB14E75E-19AF-8BF7-EA56-7DEA56BC4B1B}"/>
          </ac:cxnSpMkLst>
        </pc:cxnChg>
        <pc:cxnChg chg="add del">
          <ac:chgData name="Tomotaka Kuroda" userId="6ccceea8bc0bd054" providerId="LiveId" clId="{E1778C66-9DF1-4BF9-A588-572A40E963DA}" dt="2024-07-03T06:43:06.747" v="466" actId="478"/>
          <ac:cxnSpMkLst>
            <pc:docMk/>
            <pc:sldMk cId="803634910" sldId="326"/>
            <ac:cxnSpMk id="11295" creationId="{BC49BBC0-C69D-5EB1-FE10-221D141D2A00}"/>
          </ac:cxnSpMkLst>
        </pc:cxnChg>
        <pc:cxnChg chg="add del">
          <ac:chgData name="Tomotaka Kuroda" userId="6ccceea8bc0bd054" providerId="LiveId" clId="{E1778C66-9DF1-4BF9-A588-572A40E963DA}" dt="2024-07-03T06:43:06.747" v="466" actId="478"/>
          <ac:cxnSpMkLst>
            <pc:docMk/>
            <pc:sldMk cId="803634910" sldId="326"/>
            <ac:cxnSpMk id="11297" creationId="{7A9BC5C5-429E-1149-3C91-6CCCC233D9BA}"/>
          </ac:cxnSpMkLst>
        </pc:cxnChg>
        <pc:cxnChg chg="add del">
          <ac:chgData name="Tomotaka Kuroda" userId="6ccceea8bc0bd054" providerId="LiveId" clId="{E1778C66-9DF1-4BF9-A588-572A40E963DA}" dt="2024-07-03T06:43:06.747" v="466" actId="478"/>
          <ac:cxnSpMkLst>
            <pc:docMk/>
            <pc:sldMk cId="803634910" sldId="326"/>
            <ac:cxnSpMk id="11298" creationId="{A1A40936-207C-4D00-231C-2643D121B025}"/>
          </ac:cxnSpMkLst>
        </pc:cxnChg>
        <pc:cxnChg chg="add del 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11300" creationId="{910C891A-7DB6-C119-3316-995971A39A40}"/>
          </ac:cxnSpMkLst>
        </pc:cxnChg>
        <pc:cxnChg chg="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11301" creationId="{0DEC19BA-CC25-D2C0-E7DD-0EF573795DCE}"/>
          </ac:cxnSpMkLst>
        </pc:cxnChg>
        <pc:cxnChg chg="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11302" creationId="{4F341898-DA05-71D0-D3A3-37E96799D618}"/>
          </ac:cxnSpMkLst>
        </pc:cxnChg>
        <pc:cxnChg chg="del mod">
          <ac:chgData name="Tomotaka Kuroda" userId="6ccceea8bc0bd054" providerId="LiveId" clId="{E1778C66-9DF1-4BF9-A588-572A40E963DA}" dt="2024-07-03T07:38:09.108" v="1204" actId="478"/>
          <ac:cxnSpMkLst>
            <pc:docMk/>
            <pc:sldMk cId="803634910" sldId="326"/>
            <ac:cxnSpMk id="11310" creationId="{63B663F2-689B-4CB6-8162-6CEFCACFC0F1}"/>
          </ac:cxnSpMkLst>
        </pc:cxnChg>
        <pc:cxnChg chg="mod">
          <ac:chgData name="Tomotaka Kuroda" userId="6ccceea8bc0bd054" providerId="LiveId" clId="{E1778C66-9DF1-4BF9-A588-572A40E963DA}" dt="2024-07-03T06:56:04.819" v="881" actId="1035"/>
          <ac:cxnSpMkLst>
            <pc:docMk/>
            <pc:sldMk cId="803634910" sldId="326"/>
            <ac:cxnSpMk id="11311" creationId="{85650DF6-58BD-11C3-1E79-D61D44F53476}"/>
          </ac:cxnSpMkLst>
        </pc:cxnChg>
      </pc:sldChg>
      <pc:sldChg chg="add">
        <pc:chgData name="Tomotaka Kuroda" userId="6ccceea8bc0bd054" providerId="LiveId" clId="{E1778C66-9DF1-4BF9-A588-572A40E963DA}" dt="2024-07-04T09:20:10.747" v="1333"/>
        <pc:sldMkLst>
          <pc:docMk/>
          <pc:sldMk cId="1558680377" sldId="327"/>
        </pc:sldMkLst>
      </pc:sldChg>
      <pc:sldChg chg="add">
        <pc:chgData name="Tomotaka Kuroda" userId="6ccceea8bc0bd054" providerId="LiveId" clId="{E1778C66-9DF1-4BF9-A588-572A40E963DA}" dt="2024-07-04T09:20:10.747" v="1333"/>
        <pc:sldMkLst>
          <pc:docMk/>
          <pc:sldMk cId="3235309012" sldId="328"/>
        </pc:sldMkLst>
      </pc:sldChg>
      <pc:sldChg chg="add ord">
        <pc:chgData name="Tomotaka Kuroda" userId="6ccceea8bc0bd054" providerId="LiveId" clId="{E1778C66-9DF1-4BF9-A588-572A40E963DA}" dt="2024-07-04T09:22:26.292" v="1349"/>
        <pc:sldMkLst>
          <pc:docMk/>
          <pc:sldMk cId="4043242612" sldId="329"/>
        </pc:sldMkLst>
      </pc:sldChg>
      <pc:sldChg chg="add ord">
        <pc:chgData name="Tomotaka Kuroda" userId="6ccceea8bc0bd054" providerId="LiveId" clId="{E1778C66-9DF1-4BF9-A588-572A40E963DA}" dt="2024-07-04T09:22:26.292" v="1349"/>
        <pc:sldMkLst>
          <pc:docMk/>
          <pc:sldMk cId="1636708143" sldId="330"/>
        </pc:sldMkLst>
      </pc:sldChg>
      <pc:sldChg chg="add">
        <pc:chgData name="Tomotaka Kuroda" userId="6ccceea8bc0bd054" providerId="LiveId" clId="{E1778C66-9DF1-4BF9-A588-572A40E963DA}" dt="2024-07-04T09:20:10.747" v="1333"/>
        <pc:sldMkLst>
          <pc:docMk/>
          <pc:sldMk cId="2744417281" sldId="331"/>
        </pc:sldMkLst>
      </pc:sldChg>
      <pc:sldChg chg="add">
        <pc:chgData name="Tomotaka Kuroda" userId="6ccceea8bc0bd054" providerId="LiveId" clId="{E1778C66-9DF1-4BF9-A588-572A40E963DA}" dt="2024-07-04T09:20:10.747" v="1333"/>
        <pc:sldMkLst>
          <pc:docMk/>
          <pc:sldMk cId="256499979" sldId="332"/>
        </pc:sldMkLst>
      </pc:sldChg>
      <pc:sldChg chg="add">
        <pc:chgData name="Tomotaka Kuroda" userId="6ccceea8bc0bd054" providerId="LiveId" clId="{E1778C66-9DF1-4BF9-A588-572A40E963DA}" dt="2024-07-04T09:20:10.747" v="1333"/>
        <pc:sldMkLst>
          <pc:docMk/>
          <pc:sldMk cId="2906164898" sldId="333"/>
        </pc:sldMkLst>
      </pc:sldChg>
      <pc:sldChg chg="add">
        <pc:chgData name="Tomotaka Kuroda" userId="6ccceea8bc0bd054" providerId="LiveId" clId="{E1778C66-9DF1-4BF9-A588-572A40E963DA}" dt="2024-07-04T09:20:10.747" v="1333"/>
        <pc:sldMkLst>
          <pc:docMk/>
          <pc:sldMk cId="2533680459" sldId="334"/>
        </pc:sldMkLst>
      </pc:sldChg>
    </pc:docChg>
  </pc:docChgLst>
  <pc:docChgLst>
    <pc:chgData name="Tomotaka Kuroda" userId="6ccceea8bc0bd054" providerId="LiveId" clId="{11BC613C-DE16-40A7-B88A-AD06A2CBC72A}"/>
    <pc:docChg chg="undo redo custSel addSld modSld sldOrd">
      <pc:chgData name="Tomotaka Kuroda" userId="6ccceea8bc0bd054" providerId="LiveId" clId="{11BC613C-DE16-40A7-B88A-AD06A2CBC72A}" dt="2024-07-08T09:34:16.478" v="1364" actId="1076"/>
      <pc:docMkLst>
        <pc:docMk/>
      </pc:docMkLst>
      <pc:sldChg chg="addSp modSp mod">
        <pc:chgData name="Tomotaka Kuroda" userId="6ccceea8bc0bd054" providerId="LiveId" clId="{11BC613C-DE16-40A7-B88A-AD06A2CBC72A}" dt="2024-07-06T16:21:15.711" v="915" actId="20577"/>
        <pc:sldMkLst>
          <pc:docMk/>
          <pc:sldMk cId="393847537" sldId="258"/>
        </pc:sldMkLst>
        <pc:spChg chg="add mod">
          <ac:chgData name="Tomotaka Kuroda" userId="6ccceea8bc0bd054" providerId="LiveId" clId="{11BC613C-DE16-40A7-B88A-AD06A2CBC72A}" dt="2024-07-06T16:21:15.711" v="915" actId="20577"/>
          <ac:spMkLst>
            <pc:docMk/>
            <pc:sldMk cId="393847537" sldId="258"/>
            <ac:spMk id="4" creationId="{F8595E89-59E0-77F3-98A9-33D721463427}"/>
          </ac:spMkLst>
        </pc:spChg>
      </pc:sldChg>
      <pc:sldChg chg="addSp delSp modSp mod modAnim">
        <pc:chgData name="Tomotaka Kuroda" userId="6ccceea8bc0bd054" providerId="LiveId" clId="{11BC613C-DE16-40A7-B88A-AD06A2CBC72A}" dt="2024-07-08T07:00:13.816" v="1242" actId="1037"/>
        <pc:sldMkLst>
          <pc:docMk/>
          <pc:sldMk cId="1795799676" sldId="315"/>
        </pc:sldMkLst>
        <pc:spChg chg="mod">
          <ac:chgData name="Tomotaka Kuroda" userId="6ccceea8bc0bd054" providerId="LiveId" clId="{11BC613C-DE16-40A7-B88A-AD06A2CBC72A}" dt="2024-07-06T15:48:42.126" v="415" actId="1036"/>
          <ac:spMkLst>
            <pc:docMk/>
            <pc:sldMk cId="1795799676" sldId="315"/>
            <ac:spMk id="3" creationId="{C60A356B-0083-ECF6-B78D-0C0ED0E7C971}"/>
          </ac:spMkLst>
        </pc:spChg>
        <pc:spChg chg="mod ord">
          <ac:chgData name="Tomotaka Kuroda" userId="6ccceea8bc0bd054" providerId="LiveId" clId="{11BC613C-DE16-40A7-B88A-AD06A2CBC72A}" dt="2024-07-06T15:48:42.126" v="415" actId="1036"/>
          <ac:spMkLst>
            <pc:docMk/>
            <pc:sldMk cId="1795799676" sldId="315"/>
            <ac:spMk id="4" creationId="{A139F65A-23FF-06B7-05E4-0F986B870978}"/>
          </ac:spMkLst>
        </pc:spChg>
        <pc:spChg chg="del">
          <ac:chgData name="Tomotaka Kuroda" userId="6ccceea8bc0bd054" providerId="LiveId" clId="{11BC613C-DE16-40A7-B88A-AD06A2CBC72A}" dt="2024-07-06T15:46:02.124" v="204" actId="478"/>
          <ac:spMkLst>
            <pc:docMk/>
            <pc:sldMk cId="1795799676" sldId="315"/>
            <ac:spMk id="5" creationId="{AC2C3187-9F05-1AD3-BCEB-E2903B9097CE}"/>
          </ac:spMkLst>
        </pc:spChg>
        <pc:spChg chg="add mod">
          <ac:chgData name="Tomotaka Kuroda" userId="6ccceea8bc0bd054" providerId="LiveId" clId="{11BC613C-DE16-40A7-B88A-AD06A2CBC72A}" dt="2024-07-06T15:52:32.178" v="627" actId="1076"/>
          <ac:spMkLst>
            <pc:docMk/>
            <pc:sldMk cId="1795799676" sldId="315"/>
            <ac:spMk id="5" creationId="{AE6A4D31-3F0E-FDFC-1415-C7BA9516D7C3}"/>
          </ac:spMkLst>
        </pc:spChg>
        <pc:spChg chg="mod">
          <ac:chgData name="Tomotaka Kuroda" userId="6ccceea8bc0bd054" providerId="LiveId" clId="{11BC613C-DE16-40A7-B88A-AD06A2CBC72A}" dt="2024-07-06T15:48:42.126" v="415" actId="1036"/>
          <ac:spMkLst>
            <pc:docMk/>
            <pc:sldMk cId="1795799676" sldId="315"/>
            <ac:spMk id="6" creationId="{89615F02-2CE7-52A4-B83A-2D67D484A84B}"/>
          </ac:spMkLst>
        </pc:spChg>
        <pc:spChg chg="mod">
          <ac:chgData name="Tomotaka Kuroda" userId="6ccceea8bc0bd054" providerId="LiveId" clId="{11BC613C-DE16-40A7-B88A-AD06A2CBC72A}" dt="2024-07-06T15:48:42.126" v="415" actId="1036"/>
          <ac:spMkLst>
            <pc:docMk/>
            <pc:sldMk cId="1795799676" sldId="315"/>
            <ac:spMk id="7" creationId="{DC45B641-ECDF-5119-BA17-49783B09D604}"/>
          </ac:spMkLst>
        </pc:spChg>
        <pc:spChg chg="mod">
          <ac:chgData name="Tomotaka Kuroda" userId="6ccceea8bc0bd054" providerId="LiveId" clId="{11BC613C-DE16-40A7-B88A-AD06A2CBC72A}" dt="2024-07-06T15:48:42.126" v="415" actId="1036"/>
          <ac:spMkLst>
            <pc:docMk/>
            <pc:sldMk cId="1795799676" sldId="315"/>
            <ac:spMk id="9" creationId="{DCAFECAE-2347-BF25-389A-B9851254DBF5}"/>
          </ac:spMkLst>
        </pc:spChg>
        <pc:spChg chg="mod">
          <ac:chgData name="Tomotaka Kuroda" userId="6ccceea8bc0bd054" providerId="LiveId" clId="{11BC613C-DE16-40A7-B88A-AD06A2CBC72A}" dt="2024-07-06T15:48:42.126" v="415" actId="1036"/>
          <ac:spMkLst>
            <pc:docMk/>
            <pc:sldMk cId="1795799676" sldId="315"/>
            <ac:spMk id="10" creationId="{739E6680-F882-63F2-AA03-FA58627C89E5}"/>
          </ac:spMkLst>
        </pc:spChg>
        <pc:spChg chg="del">
          <ac:chgData name="Tomotaka Kuroda" userId="6ccceea8bc0bd054" providerId="LiveId" clId="{11BC613C-DE16-40A7-B88A-AD06A2CBC72A}" dt="2024-07-06T15:45:31.839" v="202" actId="478"/>
          <ac:spMkLst>
            <pc:docMk/>
            <pc:sldMk cId="1795799676" sldId="315"/>
            <ac:spMk id="13" creationId="{C0FEA716-6F60-30AC-354F-24EF0255C37D}"/>
          </ac:spMkLst>
        </pc:spChg>
        <pc:spChg chg="mod">
          <ac:chgData name="Tomotaka Kuroda" userId="6ccceea8bc0bd054" providerId="LiveId" clId="{11BC613C-DE16-40A7-B88A-AD06A2CBC72A}" dt="2024-07-06T15:54:38.482" v="630" actId="1076"/>
          <ac:spMkLst>
            <pc:docMk/>
            <pc:sldMk cId="1795799676" sldId="315"/>
            <ac:spMk id="13" creationId="{C6BEB80F-2C0F-106B-3DE8-F050A9DBE53C}"/>
          </ac:spMkLst>
        </pc:spChg>
        <pc:spChg chg="mod">
          <ac:chgData name="Tomotaka Kuroda" userId="6ccceea8bc0bd054" providerId="LiveId" clId="{11BC613C-DE16-40A7-B88A-AD06A2CBC72A}" dt="2024-07-06T15:51:14.960" v="625" actId="1038"/>
          <ac:spMkLst>
            <pc:docMk/>
            <pc:sldMk cId="1795799676" sldId="315"/>
            <ac:spMk id="14" creationId="{D1E275EA-51FA-3103-4855-A15B87770755}"/>
          </ac:spMkLst>
        </pc:spChg>
        <pc:spChg chg="del">
          <ac:chgData name="Tomotaka Kuroda" userId="6ccceea8bc0bd054" providerId="LiveId" clId="{11BC613C-DE16-40A7-B88A-AD06A2CBC72A}" dt="2024-07-06T15:45:55.596" v="203" actId="21"/>
          <ac:spMkLst>
            <pc:docMk/>
            <pc:sldMk cId="1795799676" sldId="315"/>
            <ac:spMk id="15" creationId="{255A3999-B3EA-05C6-4E2D-DE33352DC383}"/>
          </ac:spMkLst>
        </pc:spChg>
        <pc:spChg chg="mod">
          <ac:chgData name="Tomotaka Kuroda" userId="6ccceea8bc0bd054" providerId="LiveId" clId="{11BC613C-DE16-40A7-B88A-AD06A2CBC72A}" dt="2024-07-06T15:54:38.482" v="630" actId="1076"/>
          <ac:spMkLst>
            <pc:docMk/>
            <pc:sldMk cId="1795799676" sldId="315"/>
            <ac:spMk id="16" creationId="{FA871CFA-C4C7-D5E0-FA95-ABA17C67F60B}"/>
          </ac:spMkLst>
        </pc:spChg>
        <pc:spChg chg="mod">
          <ac:chgData name="Tomotaka Kuroda" userId="6ccceea8bc0bd054" providerId="LiveId" clId="{11BC613C-DE16-40A7-B88A-AD06A2CBC72A}" dt="2024-07-06T15:48:42.126" v="415" actId="1036"/>
          <ac:spMkLst>
            <pc:docMk/>
            <pc:sldMk cId="1795799676" sldId="315"/>
            <ac:spMk id="17" creationId="{9C62CCCF-BB07-2E15-7122-0FFF907B07A0}"/>
          </ac:spMkLst>
        </pc:spChg>
        <pc:spChg chg="mod">
          <ac:chgData name="Tomotaka Kuroda" userId="6ccceea8bc0bd054" providerId="LiveId" clId="{11BC613C-DE16-40A7-B88A-AD06A2CBC72A}" dt="2024-07-06T15:48:42.126" v="415" actId="1036"/>
          <ac:spMkLst>
            <pc:docMk/>
            <pc:sldMk cId="1795799676" sldId="315"/>
            <ac:spMk id="18" creationId="{D0643C83-86B1-4DD2-A93C-F896594B1E7A}"/>
          </ac:spMkLst>
        </pc:spChg>
        <pc:spChg chg="mod">
          <ac:chgData name="Tomotaka Kuroda" userId="6ccceea8bc0bd054" providerId="LiveId" clId="{11BC613C-DE16-40A7-B88A-AD06A2CBC72A}" dt="2024-07-06T15:51:14.960" v="625" actId="1038"/>
          <ac:spMkLst>
            <pc:docMk/>
            <pc:sldMk cId="1795799676" sldId="315"/>
            <ac:spMk id="19" creationId="{A37132C5-E3FF-16A0-C6E8-62FA77F2C8B8}"/>
          </ac:spMkLst>
        </pc:spChg>
        <pc:spChg chg="mod">
          <ac:chgData name="Tomotaka Kuroda" userId="6ccceea8bc0bd054" providerId="LiveId" clId="{11BC613C-DE16-40A7-B88A-AD06A2CBC72A}" dt="2024-07-06T15:51:14.960" v="625" actId="1038"/>
          <ac:spMkLst>
            <pc:docMk/>
            <pc:sldMk cId="1795799676" sldId="315"/>
            <ac:spMk id="20" creationId="{C4485F4E-BC88-8250-BAAA-7239244D234D}"/>
          </ac:spMkLst>
        </pc:spChg>
        <pc:spChg chg="del mod ord">
          <ac:chgData name="Tomotaka Kuroda" userId="6ccceea8bc0bd054" providerId="LiveId" clId="{11BC613C-DE16-40A7-B88A-AD06A2CBC72A}" dt="2024-07-06T15:46:29.660" v="209" actId="478"/>
          <ac:spMkLst>
            <pc:docMk/>
            <pc:sldMk cId="1795799676" sldId="315"/>
            <ac:spMk id="24" creationId="{AE6A4D31-3F0E-FDFC-1415-C7BA9516D7C3}"/>
          </ac:spMkLst>
        </pc:spChg>
        <pc:spChg chg="mod">
          <ac:chgData name="Tomotaka Kuroda" userId="6ccceea8bc0bd054" providerId="LiveId" clId="{11BC613C-DE16-40A7-B88A-AD06A2CBC72A}" dt="2024-07-06T15:51:14.960" v="625" actId="1038"/>
          <ac:spMkLst>
            <pc:docMk/>
            <pc:sldMk cId="1795799676" sldId="315"/>
            <ac:spMk id="25" creationId="{DC7B140A-A3C5-FDD5-CA55-605F1E04DEB1}"/>
          </ac:spMkLst>
        </pc:spChg>
        <pc:spChg chg="mod">
          <ac:chgData name="Tomotaka Kuroda" userId="6ccceea8bc0bd054" providerId="LiveId" clId="{11BC613C-DE16-40A7-B88A-AD06A2CBC72A}" dt="2024-07-06T15:51:14.960" v="625" actId="1038"/>
          <ac:spMkLst>
            <pc:docMk/>
            <pc:sldMk cId="1795799676" sldId="315"/>
            <ac:spMk id="26" creationId="{D89DA245-43AB-914B-237E-590B14758761}"/>
          </ac:spMkLst>
        </pc:spChg>
        <pc:spChg chg="del">
          <ac:chgData name="Tomotaka Kuroda" userId="6ccceea8bc0bd054" providerId="LiveId" clId="{11BC613C-DE16-40A7-B88A-AD06A2CBC72A}" dt="2024-07-06T15:36:47.476" v="0" actId="478"/>
          <ac:spMkLst>
            <pc:docMk/>
            <pc:sldMk cId="1795799676" sldId="315"/>
            <ac:spMk id="27" creationId="{13301295-9943-A957-673F-19665F9AECC7}"/>
          </ac:spMkLst>
        </pc:spChg>
        <pc:spChg chg="mod">
          <ac:chgData name="Tomotaka Kuroda" userId="6ccceea8bc0bd054" providerId="LiveId" clId="{11BC613C-DE16-40A7-B88A-AD06A2CBC72A}" dt="2024-07-06T15:58:47.050" v="684" actId="1076"/>
          <ac:spMkLst>
            <pc:docMk/>
            <pc:sldMk cId="1795799676" sldId="315"/>
            <ac:spMk id="27" creationId="{D0BAAFEA-43F1-F164-53A9-21216DE712A5}"/>
          </ac:spMkLst>
        </pc:spChg>
        <pc:spChg chg="mod">
          <ac:chgData name="Tomotaka Kuroda" userId="6ccceea8bc0bd054" providerId="LiveId" clId="{11BC613C-DE16-40A7-B88A-AD06A2CBC72A}" dt="2024-07-06T16:00:10.339" v="717" actId="207"/>
          <ac:spMkLst>
            <pc:docMk/>
            <pc:sldMk cId="1795799676" sldId="315"/>
            <ac:spMk id="29" creationId="{8DC4D5E6-4246-6BA1-975F-C5B3BF5B28B6}"/>
          </ac:spMkLst>
        </pc:spChg>
        <pc:spChg chg="del">
          <ac:chgData name="Tomotaka Kuroda" userId="6ccceea8bc0bd054" providerId="LiveId" clId="{11BC613C-DE16-40A7-B88A-AD06A2CBC72A}" dt="2024-07-06T15:45:55.596" v="203" actId="21"/>
          <ac:spMkLst>
            <pc:docMk/>
            <pc:sldMk cId="1795799676" sldId="315"/>
            <ac:spMk id="30" creationId="{3B08B4F3-8D17-DDBF-139E-95173265F1C8}"/>
          </ac:spMkLst>
        </pc:spChg>
        <pc:spChg chg="mod">
          <ac:chgData name="Tomotaka Kuroda" userId="6ccceea8bc0bd054" providerId="LiveId" clId="{11BC613C-DE16-40A7-B88A-AD06A2CBC72A}" dt="2024-07-06T15:58:47.050" v="684" actId="1076"/>
          <ac:spMkLst>
            <pc:docMk/>
            <pc:sldMk cId="1795799676" sldId="315"/>
            <ac:spMk id="32" creationId="{130FB45A-8D9F-4A1A-A2D2-961695B14098}"/>
          </ac:spMkLst>
        </pc:spChg>
        <pc:spChg chg="del">
          <ac:chgData name="Tomotaka Kuroda" userId="6ccceea8bc0bd054" providerId="LiveId" clId="{11BC613C-DE16-40A7-B88A-AD06A2CBC72A}" dt="2024-07-06T15:45:55.596" v="203" actId="21"/>
          <ac:spMkLst>
            <pc:docMk/>
            <pc:sldMk cId="1795799676" sldId="315"/>
            <ac:spMk id="32" creationId="{DAD96092-2983-BACD-D217-9B0A1029C4E8}"/>
          </ac:spMkLst>
        </pc:spChg>
        <pc:spChg chg="del">
          <ac:chgData name="Tomotaka Kuroda" userId="6ccceea8bc0bd054" providerId="LiveId" clId="{11BC613C-DE16-40A7-B88A-AD06A2CBC72A}" dt="2024-07-06T15:46:14.047" v="206" actId="478"/>
          <ac:spMkLst>
            <pc:docMk/>
            <pc:sldMk cId="1795799676" sldId="315"/>
            <ac:spMk id="34" creationId="{53CC4A43-7F87-8147-4DDD-767662495121}"/>
          </ac:spMkLst>
        </pc:spChg>
        <pc:spChg chg="del">
          <ac:chgData name="Tomotaka Kuroda" userId="6ccceea8bc0bd054" providerId="LiveId" clId="{11BC613C-DE16-40A7-B88A-AD06A2CBC72A}" dt="2024-07-06T15:39:42.558" v="8" actId="478"/>
          <ac:spMkLst>
            <pc:docMk/>
            <pc:sldMk cId="1795799676" sldId="315"/>
            <ac:spMk id="35" creationId="{AADB1C33-DA6B-B08D-33C2-9BD5259AE26A}"/>
          </ac:spMkLst>
        </pc:spChg>
        <pc:spChg chg="mod">
          <ac:chgData name="Tomotaka Kuroda" userId="6ccceea8bc0bd054" providerId="LiveId" clId="{11BC613C-DE16-40A7-B88A-AD06A2CBC72A}" dt="2024-07-06T16:06:14.575" v="811" actId="1035"/>
          <ac:spMkLst>
            <pc:docMk/>
            <pc:sldMk cId="1795799676" sldId="315"/>
            <ac:spMk id="38" creationId="{DEA90BCD-ADE3-1212-9988-C054DD87C493}"/>
          </ac:spMkLst>
        </pc:spChg>
        <pc:spChg chg="add del mod ord">
          <ac:chgData name="Tomotaka Kuroda" userId="6ccceea8bc0bd054" providerId="LiveId" clId="{11BC613C-DE16-40A7-B88A-AD06A2CBC72A}" dt="2024-07-06T15:46:06.577" v="205" actId="478"/>
          <ac:spMkLst>
            <pc:docMk/>
            <pc:sldMk cId="1795799676" sldId="315"/>
            <ac:spMk id="39" creationId="{A7DA6D79-D0FD-AD5D-7B0C-BA49D9D79F3F}"/>
          </ac:spMkLst>
        </pc:spChg>
        <pc:spChg chg="mod">
          <ac:chgData name="Tomotaka Kuroda" userId="6ccceea8bc0bd054" providerId="LiveId" clId="{11BC613C-DE16-40A7-B88A-AD06A2CBC72A}" dt="2024-07-06T16:01:25.305" v="781" actId="1076"/>
          <ac:spMkLst>
            <pc:docMk/>
            <pc:sldMk cId="1795799676" sldId="315"/>
            <ac:spMk id="39" creationId="{D7AD7993-EAD8-5720-E25A-F668B9925D0E}"/>
          </ac:spMkLst>
        </pc:spChg>
        <pc:spChg chg="add mod">
          <ac:chgData name="Tomotaka Kuroda" userId="6ccceea8bc0bd054" providerId="LiveId" clId="{11BC613C-DE16-40A7-B88A-AD06A2CBC72A}" dt="2024-07-06T15:48:42.126" v="415" actId="1036"/>
          <ac:spMkLst>
            <pc:docMk/>
            <pc:sldMk cId="1795799676" sldId="315"/>
            <ac:spMk id="40" creationId="{3B08B4F3-8D17-DDBF-139E-95173265F1C8}"/>
          </ac:spMkLst>
        </pc:spChg>
        <pc:spChg chg="mod">
          <ac:chgData name="Tomotaka Kuroda" userId="6ccceea8bc0bd054" providerId="LiveId" clId="{11BC613C-DE16-40A7-B88A-AD06A2CBC72A}" dt="2024-07-06T16:03:10.152" v="786" actId="207"/>
          <ac:spMkLst>
            <pc:docMk/>
            <pc:sldMk cId="1795799676" sldId="315"/>
            <ac:spMk id="41" creationId="{1620D217-63E4-5345-B22D-1261E5CD8C6E}"/>
          </ac:spMkLst>
        </pc:spChg>
        <pc:spChg chg="add mod">
          <ac:chgData name="Tomotaka Kuroda" userId="6ccceea8bc0bd054" providerId="LiveId" clId="{11BC613C-DE16-40A7-B88A-AD06A2CBC72A}" dt="2024-07-06T15:48:42.126" v="415" actId="1036"/>
          <ac:spMkLst>
            <pc:docMk/>
            <pc:sldMk cId="1795799676" sldId="315"/>
            <ac:spMk id="42" creationId="{DAD96092-2983-BACD-D217-9B0A1029C4E8}"/>
          </ac:spMkLst>
        </pc:spChg>
        <pc:spChg chg="add mod">
          <ac:chgData name="Tomotaka Kuroda" userId="6ccceea8bc0bd054" providerId="LiveId" clId="{11BC613C-DE16-40A7-B88A-AD06A2CBC72A}" dt="2024-07-06T15:48:42.126" v="415" actId="1036"/>
          <ac:spMkLst>
            <pc:docMk/>
            <pc:sldMk cId="1795799676" sldId="315"/>
            <ac:spMk id="43" creationId="{255A3999-B3EA-05C6-4E2D-DE33352DC383}"/>
          </ac:spMkLst>
        </pc:spChg>
        <pc:spChg chg="mod">
          <ac:chgData name="Tomotaka Kuroda" userId="6ccceea8bc0bd054" providerId="LiveId" clId="{11BC613C-DE16-40A7-B88A-AD06A2CBC72A}" dt="2024-07-06T15:48:42.126" v="415" actId="1036"/>
          <ac:spMkLst>
            <pc:docMk/>
            <pc:sldMk cId="1795799676" sldId="315"/>
            <ac:spMk id="45" creationId="{528C0766-8EF7-9243-65AC-E1A0A9C854E5}"/>
          </ac:spMkLst>
        </pc:spChg>
        <pc:spChg chg="mod">
          <ac:chgData name="Tomotaka Kuroda" userId="6ccceea8bc0bd054" providerId="LiveId" clId="{11BC613C-DE16-40A7-B88A-AD06A2CBC72A}" dt="2024-07-06T15:57:45.835" v="679" actId="1076"/>
          <ac:spMkLst>
            <pc:docMk/>
            <pc:sldMk cId="1795799676" sldId="315"/>
            <ac:spMk id="46" creationId="{D576CB18-2714-311F-F109-53095C018564}"/>
          </ac:spMkLst>
        </pc:spChg>
        <pc:spChg chg="add mod">
          <ac:chgData name="Tomotaka Kuroda" userId="6ccceea8bc0bd054" providerId="LiveId" clId="{11BC613C-DE16-40A7-B88A-AD06A2CBC72A}" dt="2024-07-06T15:49:59.097" v="592" actId="1035"/>
          <ac:spMkLst>
            <pc:docMk/>
            <pc:sldMk cId="1795799676" sldId="315"/>
            <ac:spMk id="48" creationId="{F9926996-1C9E-D125-C1D7-C8658528BB42}"/>
          </ac:spMkLst>
        </pc:spChg>
        <pc:spChg chg="mod">
          <ac:chgData name="Tomotaka Kuroda" userId="6ccceea8bc0bd054" providerId="LiveId" clId="{11BC613C-DE16-40A7-B88A-AD06A2CBC72A}" dt="2024-07-06T15:59:22.705" v="688"/>
          <ac:spMkLst>
            <pc:docMk/>
            <pc:sldMk cId="1795799676" sldId="315"/>
            <ac:spMk id="49" creationId="{B969996E-D148-6D23-8749-849936FAC133}"/>
          </ac:spMkLst>
        </pc:spChg>
        <pc:spChg chg="mod">
          <ac:chgData name="Tomotaka Kuroda" userId="6ccceea8bc0bd054" providerId="LiveId" clId="{11BC613C-DE16-40A7-B88A-AD06A2CBC72A}" dt="2024-07-06T15:59:22.705" v="688"/>
          <ac:spMkLst>
            <pc:docMk/>
            <pc:sldMk cId="1795799676" sldId="315"/>
            <ac:spMk id="50" creationId="{9FFB3459-9C61-D65F-E3BE-CD2A0D539F2E}"/>
          </ac:spMkLst>
        </pc:spChg>
        <pc:spChg chg="add del">
          <ac:chgData name="Tomotaka Kuroda" userId="6ccceea8bc0bd054" providerId="LiveId" clId="{11BC613C-DE16-40A7-B88A-AD06A2CBC72A}" dt="2024-07-06T16:00:16.784" v="719" actId="22"/>
          <ac:spMkLst>
            <pc:docMk/>
            <pc:sldMk cId="1795799676" sldId="315"/>
            <ac:spMk id="52" creationId="{0BD8E827-C162-D7CF-CFE7-49ED88FDA7B8}"/>
          </ac:spMkLst>
        </pc:spChg>
        <pc:spChg chg="mod">
          <ac:chgData name="Tomotaka Kuroda" userId="6ccceea8bc0bd054" providerId="LiveId" clId="{11BC613C-DE16-40A7-B88A-AD06A2CBC72A}" dt="2024-07-06T16:06:14.575" v="811" actId="1035"/>
          <ac:spMkLst>
            <pc:docMk/>
            <pc:sldMk cId="1795799676" sldId="315"/>
            <ac:spMk id="59" creationId="{45BC9A3F-1E67-821A-5BB8-A7583269A19A}"/>
          </ac:spMkLst>
        </pc:spChg>
        <pc:grpChg chg="add del mod">
          <ac:chgData name="Tomotaka Kuroda" userId="6ccceea8bc0bd054" providerId="LiveId" clId="{11BC613C-DE16-40A7-B88A-AD06A2CBC72A}" dt="2024-07-06T15:55:00.053" v="635" actId="478"/>
          <ac:grpSpMkLst>
            <pc:docMk/>
            <pc:sldMk cId="1795799676" sldId="315"/>
            <ac:grpSpMk id="8" creationId="{9F2CC5D0-FB6E-3B16-64BC-0BF272A4761A}"/>
          </ac:grpSpMkLst>
        </pc:grpChg>
        <pc:grpChg chg="add mod">
          <ac:chgData name="Tomotaka Kuroda" userId="6ccceea8bc0bd054" providerId="LiveId" clId="{11BC613C-DE16-40A7-B88A-AD06A2CBC72A}" dt="2024-07-06T15:51:14.960" v="625" actId="1038"/>
          <ac:grpSpMkLst>
            <pc:docMk/>
            <pc:sldMk cId="1795799676" sldId="315"/>
            <ac:grpSpMk id="11" creationId="{3554C53A-9017-0291-3259-208501FDD36C}"/>
          </ac:grpSpMkLst>
        </pc:grpChg>
        <pc:grpChg chg="mod">
          <ac:chgData name="Tomotaka Kuroda" userId="6ccceea8bc0bd054" providerId="LiveId" clId="{11BC613C-DE16-40A7-B88A-AD06A2CBC72A}" dt="2024-07-06T15:54:38.482" v="630" actId="1076"/>
          <ac:grpSpMkLst>
            <pc:docMk/>
            <pc:sldMk cId="1795799676" sldId="315"/>
            <ac:grpSpMk id="12" creationId="{F4CA155C-DBB9-6FBC-4158-58A6DAF692B4}"/>
          </ac:grpSpMkLst>
        </pc:grpChg>
        <pc:grpChg chg="mod">
          <ac:chgData name="Tomotaka Kuroda" userId="6ccceea8bc0bd054" providerId="LiveId" clId="{11BC613C-DE16-40A7-B88A-AD06A2CBC72A}" dt="2024-07-06T15:51:14.960" v="625" actId="1038"/>
          <ac:grpSpMkLst>
            <pc:docMk/>
            <pc:sldMk cId="1795799676" sldId="315"/>
            <ac:grpSpMk id="21" creationId="{D7969689-4A3C-2D5B-272D-9E56EAFFEC9D}"/>
          </ac:grpSpMkLst>
        </pc:grpChg>
        <pc:grpChg chg="add mod">
          <ac:chgData name="Tomotaka Kuroda" userId="6ccceea8bc0bd054" providerId="LiveId" clId="{11BC613C-DE16-40A7-B88A-AD06A2CBC72A}" dt="2024-07-06T15:58:47.050" v="684" actId="1076"/>
          <ac:grpSpMkLst>
            <pc:docMk/>
            <pc:sldMk cId="1795799676" sldId="315"/>
            <ac:grpSpMk id="22" creationId="{FCCB7749-929F-73D2-8E78-FA4889970233}"/>
          </ac:grpSpMkLst>
        </pc:grpChg>
        <pc:grpChg chg="mod">
          <ac:chgData name="Tomotaka Kuroda" userId="6ccceea8bc0bd054" providerId="LiveId" clId="{11BC613C-DE16-40A7-B88A-AD06A2CBC72A}" dt="2024-07-06T15:58:47.050" v="684" actId="1076"/>
          <ac:grpSpMkLst>
            <pc:docMk/>
            <pc:sldMk cId="1795799676" sldId="315"/>
            <ac:grpSpMk id="24" creationId="{DC1DCB59-8663-F4D8-B438-FCAF700B5AA8}"/>
          </ac:grpSpMkLst>
        </pc:grpChg>
        <pc:grpChg chg="del">
          <ac:chgData name="Tomotaka Kuroda" userId="6ccceea8bc0bd054" providerId="LiveId" clId="{11BC613C-DE16-40A7-B88A-AD06A2CBC72A}" dt="2024-07-06T15:36:53.352" v="1" actId="478"/>
          <ac:grpSpMkLst>
            <pc:docMk/>
            <pc:sldMk cId="1795799676" sldId="315"/>
            <ac:grpSpMk id="33" creationId="{EA6CC151-240D-2B3D-24F5-1BB948F4E237}"/>
          </ac:grpSpMkLst>
        </pc:grpChg>
        <pc:grpChg chg="add mod">
          <ac:chgData name="Tomotaka Kuroda" userId="6ccceea8bc0bd054" providerId="LiveId" clId="{11BC613C-DE16-40A7-B88A-AD06A2CBC72A}" dt="2024-07-06T16:01:29.934" v="782" actId="1076"/>
          <ac:grpSpMkLst>
            <pc:docMk/>
            <pc:sldMk cId="1795799676" sldId="315"/>
            <ac:grpSpMk id="34" creationId="{5728CF3B-07D5-0D07-042A-1FEDD17EC7C8}"/>
          </ac:grpSpMkLst>
        </pc:grpChg>
        <pc:grpChg chg="mod">
          <ac:chgData name="Tomotaka Kuroda" userId="6ccceea8bc0bd054" providerId="LiveId" clId="{11BC613C-DE16-40A7-B88A-AD06A2CBC72A}" dt="2024-07-06T15:59:22.705" v="688"/>
          <ac:grpSpMkLst>
            <pc:docMk/>
            <pc:sldMk cId="1795799676" sldId="315"/>
            <ac:grpSpMk id="35" creationId="{DDEEE4D4-FB80-85BC-E08E-2087C1200D0F}"/>
          </ac:grpSpMkLst>
        </pc:grpChg>
        <pc:grpChg chg="add mod">
          <ac:chgData name="Tomotaka Kuroda" userId="6ccceea8bc0bd054" providerId="LiveId" clId="{11BC613C-DE16-40A7-B88A-AD06A2CBC72A}" dt="2024-07-06T15:51:14.960" v="625" actId="1038"/>
          <ac:grpSpMkLst>
            <pc:docMk/>
            <pc:sldMk cId="1795799676" sldId="315"/>
            <ac:grpSpMk id="37" creationId="{BC53D9C9-C8B3-D6A7-7E6F-4F8C248C8E7F}"/>
          </ac:grpSpMkLst>
        </pc:grpChg>
        <pc:grpChg chg="add del mod">
          <ac:chgData name="Tomotaka Kuroda" userId="6ccceea8bc0bd054" providerId="LiveId" clId="{11BC613C-DE16-40A7-B88A-AD06A2CBC72A}" dt="2024-07-06T15:54:05.798" v="628" actId="478"/>
          <ac:grpSpMkLst>
            <pc:docMk/>
            <pc:sldMk cId="1795799676" sldId="315"/>
            <ac:grpSpMk id="47" creationId="{1E2986C8-EB7E-E292-0903-579BB6B5B8C2}"/>
          </ac:grpSpMkLst>
        </pc:grpChg>
        <pc:picChg chg="del">
          <ac:chgData name="Tomotaka Kuroda" userId="6ccceea8bc0bd054" providerId="LiveId" clId="{11BC613C-DE16-40A7-B88A-AD06A2CBC72A}" dt="2024-07-06T15:46:02.124" v="204" actId="478"/>
          <ac:picMkLst>
            <pc:docMk/>
            <pc:sldMk cId="1795799676" sldId="315"/>
            <ac:picMk id="8" creationId="{63A8989E-1203-FA57-0369-3EC5FBE4BFC0}"/>
          </ac:picMkLst>
        </pc:picChg>
        <pc:picChg chg="mod">
          <ac:chgData name="Tomotaka Kuroda" userId="6ccceea8bc0bd054" providerId="LiveId" clId="{11BC613C-DE16-40A7-B88A-AD06A2CBC72A}" dt="2024-07-06T15:54:38.482" v="630" actId="1076"/>
          <ac:picMkLst>
            <pc:docMk/>
            <pc:sldMk cId="1795799676" sldId="315"/>
            <ac:picMk id="15" creationId="{294218C3-E5A5-0D93-43D3-7427A140057B}"/>
          </ac:picMkLst>
        </pc:picChg>
        <pc:picChg chg="del">
          <ac:chgData name="Tomotaka Kuroda" userId="6ccceea8bc0bd054" providerId="LiveId" clId="{11BC613C-DE16-40A7-B88A-AD06A2CBC72A}" dt="2024-07-06T15:45:55.596" v="203" actId="21"/>
          <ac:picMkLst>
            <pc:docMk/>
            <pc:sldMk cId="1795799676" sldId="315"/>
            <ac:picMk id="16" creationId="{77A0C399-E642-F80B-B757-52B00CC2ADB0}"/>
          </ac:picMkLst>
        </pc:picChg>
        <pc:picChg chg="del mod">
          <ac:chgData name="Tomotaka Kuroda" userId="6ccceea8bc0bd054" providerId="LiveId" clId="{11BC613C-DE16-40A7-B88A-AD06A2CBC72A}" dt="2024-07-06T15:42:31.125" v="32" actId="478"/>
          <ac:picMkLst>
            <pc:docMk/>
            <pc:sldMk cId="1795799676" sldId="315"/>
            <ac:picMk id="22" creationId="{147E6DDF-5B59-D7DB-84E4-55653073B498}"/>
          </ac:picMkLst>
        </pc:picChg>
        <pc:picChg chg="mod">
          <ac:chgData name="Tomotaka Kuroda" userId="6ccceea8bc0bd054" providerId="LiveId" clId="{11BC613C-DE16-40A7-B88A-AD06A2CBC72A}" dt="2024-07-06T15:51:14.960" v="625" actId="1038"/>
          <ac:picMkLst>
            <pc:docMk/>
            <pc:sldMk cId="1795799676" sldId="315"/>
            <ac:picMk id="28" creationId="{6338E433-A3FA-9627-E20B-FCB9D4A1FCB5}"/>
          </ac:picMkLst>
        </pc:picChg>
        <pc:picChg chg="mod">
          <ac:chgData name="Tomotaka Kuroda" userId="6ccceea8bc0bd054" providerId="LiveId" clId="{11BC613C-DE16-40A7-B88A-AD06A2CBC72A}" dt="2024-07-06T15:58:47.050" v="684" actId="1076"/>
          <ac:picMkLst>
            <pc:docMk/>
            <pc:sldMk cId="1795799676" sldId="315"/>
            <ac:picMk id="30" creationId="{BAE557BD-5F97-E8BC-71FD-86EC24C445FC}"/>
          </ac:picMkLst>
        </pc:picChg>
        <pc:picChg chg="mod">
          <ac:chgData name="Tomotaka Kuroda" userId="6ccceea8bc0bd054" providerId="LiveId" clId="{11BC613C-DE16-40A7-B88A-AD06A2CBC72A}" dt="2024-07-06T15:51:14.960" v="625" actId="1038"/>
          <ac:picMkLst>
            <pc:docMk/>
            <pc:sldMk cId="1795799676" sldId="315"/>
            <ac:picMk id="31" creationId="{EC69875A-2E44-4E3C-2EF8-DF18212B17A7}"/>
          </ac:picMkLst>
        </pc:picChg>
        <pc:picChg chg="add mod">
          <ac:chgData name="Tomotaka Kuroda" userId="6ccceea8bc0bd054" providerId="LiveId" clId="{11BC613C-DE16-40A7-B88A-AD06A2CBC72A}" dt="2024-07-06T15:58:51.242" v="685" actId="1076"/>
          <ac:picMkLst>
            <pc:docMk/>
            <pc:sldMk cId="1795799676" sldId="315"/>
            <ac:picMk id="33" creationId="{D6113B15-0143-46EB-5CEF-530D47EE1E59}"/>
          </ac:picMkLst>
        </pc:picChg>
        <pc:picChg chg="add mod">
          <ac:chgData name="Tomotaka Kuroda" userId="6ccceea8bc0bd054" providerId="LiveId" clId="{11BC613C-DE16-40A7-B88A-AD06A2CBC72A}" dt="2024-07-06T15:51:14.960" v="625" actId="1038"/>
          <ac:picMkLst>
            <pc:docMk/>
            <pc:sldMk cId="1795799676" sldId="315"/>
            <ac:picMk id="36" creationId="{B3E11E5B-9F64-FDE1-F0AB-0679AD3249AD}"/>
          </ac:picMkLst>
        </pc:picChg>
        <pc:picChg chg="add mod">
          <ac:chgData name="Tomotaka Kuroda" userId="6ccceea8bc0bd054" providerId="LiveId" clId="{11BC613C-DE16-40A7-B88A-AD06A2CBC72A}" dt="2024-07-06T15:48:42.126" v="415" actId="1036"/>
          <ac:picMkLst>
            <pc:docMk/>
            <pc:sldMk cId="1795799676" sldId="315"/>
            <ac:picMk id="44" creationId="{77A0C399-E642-F80B-B757-52B00CC2ADB0}"/>
          </ac:picMkLst>
        </pc:picChg>
        <pc:picChg chg="add mod">
          <ac:chgData name="Tomotaka Kuroda" userId="6ccceea8bc0bd054" providerId="LiveId" clId="{11BC613C-DE16-40A7-B88A-AD06A2CBC72A}" dt="2024-07-08T07:00:13.816" v="1242" actId="1037"/>
          <ac:picMkLst>
            <pc:docMk/>
            <pc:sldMk cId="1795799676" sldId="315"/>
            <ac:picMk id="54" creationId="{EECAC6A1-6DAD-878B-67E3-C39A45959F05}"/>
          </ac:picMkLst>
        </pc:picChg>
        <pc:picChg chg="mod">
          <ac:chgData name="Tomotaka Kuroda" userId="6ccceea8bc0bd054" providerId="LiveId" clId="{11BC613C-DE16-40A7-B88A-AD06A2CBC72A}" dt="2024-07-06T16:06:14.575" v="811" actId="1035"/>
          <ac:picMkLst>
            <pc:docMk/>
            <pc:sldMk cId="1795799676" sldId="315"/>
            <ac:picMk id="58" creationId="{9E765ED4-7849-EB0B-E6ED-F1A9C31E4546}"/>
          </ac:picMkLst>
        </pc:picChg>
        <pc:picChg chg="mod">
          <ac:chgData name="Tomotaka Kuroda" userId="6ccceea8bc0bd054" providerId="LiveId" clId="{11BC613C-DE16-40A7-B88A-AD06A2CBC72A}" dt="2024-07-06T15:48:42.126" v="415" actId="1036"/>
          <ac:picMkLst>
            <pc:docMk/>
            <pc:sldMk cId="1795799676" sldId="315"/>
            <ac:picMk id="3076" creationId="{7DE3F4BF-B81C-8918-7C60-E0709ED53DDE}"/>
          </ac:picMkLst>
        </pc:picChg>
        <pc:picChg chg="mod">
          <ac:chgData name="Tomotaka Kuroda" userId="6ccceea8bc0bd054" providerId="LiveId" clId="{11BC613C-DE16-40A7-B88A-AD06A2CBC72A}" dt="2024-07-06T16:06:14.575" v="811" actId="1035"/>
          <ac:picMkLst>
            <pc:docMk/>
            <pc:sldMk cId="1795799676" sldId="315"/>
            <ac:picMk id="4098" creationId="{79BA3947-4C15-B5A0-029B-45B77EA21624}"/>
          </ac:picMkLst>
        </pc:picChg>
        <pc:picChg chg="mod">
          <ac:chgData name="Tomotaka Kuroda" userId="6ccceea8bc0bd054" providerId="LiveId" clId="{11BC613C-DE16-40A7-B88A-AD06A2CBC72A}" dt="2024-07-06T16:06:14.575" v="811" actId="1035"/>
          <ac:picMkLst>
            <pc:docMk/>
            <pc:sldMk cId="1795799676" sldId="315"/>
            <ac:picMk id="4100" creationId="{AD6C1701-0C06-EF26-513C-8ED167C91BB7}"/>
          </ac:picMkLst>
        </pc:picChg>
        <pc:picChg chg="mod">
          <ac:chgData name="Tomotaka Kuroda" userId="6ccceea8bc0bd054" providerId="LiveId" clId="{11BC613C-DE16-40A7-B88A-AD06A2CBC72A}" dt="2024-07-06T15:57:45.835" v="679" actId="1076"/>
          <ac:picMkLst>
            <pc:docMk/>
            <pc:sldMk cId="1795799676" sldId="315"/>
            <ac:picMk id="4102" creationId="{1155E7EC-B429-2007-627C-4DCCD15DE865}"/>
          </ac:picMkLst>
        </pc:picChg>
        <pc:picChg chg="mod">
          <ac:chgData name="Tomotaka Kuroda" userId="6ccceea8bc0bd054" providerId="LiveId" clId="{11BC613C-DE16-40A7-B88A-AD06A2CBC72A}" dt="2024-07-06T15:48:42.126" v="415" actId="1036"/>
          <ac:picMkLst>
            <pc:docMk/>
            <pc:sldMk cId="1795799676" sldId="315"/>
            <ac:picMk id="8196" creationId="{608DC472-DD84-CCEF-3E5A-CB667565EC75}"/>
          </ac:picMkLst>
        </pc:picChg>
        <pc:picChg chg="mod">
          <ac:chgData name="Tomotaka Kuroda" userId="6ccceea8bc0bd054" providerId="LiveId" clId="{11BC613C-DE16-40A7-B88A-AD06A2CBC72A}" dt="2024-07-06T15:48:42.126" v="415" actId="1036"/>
          <ac:picMkLst>
            <pc:docMk/>
            <pc:sldMk cId="1795799676" sldId="315"/>
            <ac:picMk id="8210" creationId="{162AB837-0A68-698F-15A0-F135487573B8}"/>
          </ac:picMkLst>
        </pc:picChg>
        <pc:picChg chg="mod">
          <ac:chgData name="Tomotaka Kuroda" userId="6ccceea8bc0bd054" providerId="LiveId" clId="{11BC613C-DE16-40A7-B88A-AD06A2CBC72A}" dt="2024-07-06T15:48:42.126" v="415" actId="1036"/>
          <ac:picMkLst>
            <pc:docMk/>
            <pc:sldMk cId="1795799676" sldId="315"/>
            <ac:picMk id="8212" creationId="{F1580A9A-D5EF-F9AB-EBA1-6B5A39B014C4}"/>
          </ac:picMkLst>
        </pc:picChg>
        <pc:picChg chg="mod">
          <ac:chgData name="Tomotaka Kuroda" userId="6ccceea8bc0bd054" providerId="LiveId" clId="{11BC613C-DE16-40A7-B88A-AD06A2CBC72A}" dt="2024-07-06T15:48:42.126" v="415" actId="1036"/>
          <ac:picMkLst>
            <pc:docMk/>
            <pc:sldMk cId="1795799676" sldId="315"/>
            <ac:picMk id="8214" creationId="{213AE54A-ECE7-D9D2-045F-B56951635BD4}"/>
          </ac:picMkLst>
        </pc:picChg>
        <pc:cxnChg chg="add mod">
          <ac:chgData name="Tomotaka Kuroda" userId="6ccceea8bc0bd054" providerId="LiveId" clId="{11BC613C-DE16-40A7-B88A-AD06A2CBC72A}" dt="2024-07-08T07:00:13.816" v="1242" actId="1037"/>
          <ac:cxnSpMkLst>
            <pc:docMk/>
            <pc:sldMk cId="1795799676" sldId="315"/>
            <ac:cxnSpMk id="53" creationId="{29B34B2F-3B24-5B0C-A038-4FA13B1BBF07}"/>
          </ac:cxnSpMkLst>
        </pc:cxnChg>
      </pc:sldChg>
      <pc:sldChg chg="modSp mod">
        <pc:chgData name="Tomotaka Kuroda" userId="6ccceea8bc0bd054" providerId="LiveId" clId="{11BC613C-DE16-40A7-B88A-AD06A2CBC72A}" dt="2024-07-08T09:22:59.926" v="1346" actId="20577"/>
        <pc:sldMkLst>
          <pc:docMk/>
          <pc:sldMk cId="1441920234" sldId="317"/>
        </pc:sldMkLst>
        <pc:spChg chg="mod">
          <ac:chgData name="Tomotaka Kuroda" userId="6ccceea8bc0bd054" providerId="LiveId" clId="{11BC613C-DE16-40A7-B88A-AD06A2CBC72A}" dt="2024-07-08T09:22:59.926" v="1346" actId="20577"/>
          <ac:spMkLst>
            <pc:docMk/>
            <pc:sldMk cId="1441920234" sldId="317"/>
            <ac:spMk id="20" creationId="{17C25847-9350-42BF-6228-9E65DCE774D2}"/>
          </ac:spMkLst>
        </pc:spChg>
      </pc:sldChg>
      <pc:sldChg chg="addSp modSp mod">
        <pc:chgData name="Tomotaka Kuroda" userId="6ccceea8bc0bd054" providerId="LiveId" clId="{11BC613C-DE16-40A7-B88A-AD06A2CBC72A}" dt="2024-07-06T16:10:02.114" v="912" actId="1076"/>
        <pc:sldMkLst>
          <pc:docMk/>
          <pc:sldMk cId="1050590519" sldId="318"/>
        </pc:sldMkLst>
        <pc:spChg chg="mod">
          <ac:chgData name="Tomotaka Kuroda" userId="6ccceea8bc0bd054" providerId="LiveId" clId="{11BC613C-DE16-40A7-B88A-AD06A2CBC72A}" dt="2024-07-06T16:07:05.698" v="814" actId="1076"/>
          <ac:spMkLst>
            <pc:docMk/>
            <pc:sldMk cId="1050590519" sldId="318"/>
            <ac:spMk id="3" creationId="{153136E2-3F12-CBB5-D0D3-29D225727A47}"/>
          </ac:spMkLst>
        </pc:spChg>
        <pc:spChg chg="mod">
          <ac:chgData name="Tomotaka Kuroda" userId="6ccceea8bc0bd054" providerId="LiveId" clId="{11BC613C-DE16-40A7-B88A-AD06A2CBC72A}" dt="2024-07-06T16:07:05.698" v="814" actId="1076"/>
          <ac:spMkLst>
            <pc:docMk/>
            <pc:sldMk cId="1050590519" sldId="318"/>
            <ac:spMk id="4" creationId="{5F5499C6-58FB-2847-8771-CA0488BAA746}"/>
          </ac:spMkLst>
        </pc:spChg>
        <pc:spChg chg="mod">
          <ac:chgData name="Tomotaka Kuroda" userId="6ccceea8bc0bd054" providerId="LiveId" clId="{11BC613C-DE16-40A7-B88A-AD06A2CBC72A}" dt="2024-07-06T16:07:32.663" v="816" actId="1076"/>
          <ac:spMkLst>
            <pc:docMk/>
            <pc:sldMk cId="1050590519" sldId="318"/>
            <ac:spMk id="28" creationId="{7A74B04D-D228-0DCF-0DE3-54A2FD23769D}"/>
          </ac:spMkLst>
        </pc:spChg>
        <pc:spChg chg="mod">
          <ac:chgData name="Tomotaka Kuroda" userId="6ccceea8bc0bd054" providerId="LiveId" clId="{11BC613C-DE16-40A7-B88A-AD06A2CBC72A}" dt="2024-07-06T16:07:32.663" v="816" actId="1076"/>
          <ac:spMkLst>
            <pc:docMk/>
            <pc:sldMk cId="1050590519" sldId="318"/>
            <ac:spMk id="29" creationId="{A580BBCB-3774-0CD1-F71D-44E46FBA81C3}"/>
          </ac:spMkLst>
        </pc:spChg>
        <pc:spChg chg="ord">
          <ac:chgData name="Tomotaka Kuroda" userId="6ccceea8bc0bd054" providerId="LiveId" clId="{11BC613C-DE16-40A7-B88A-AD06A2CBC72A}" dt="2024-07-06T16:07:16.087" v="815" actId="166"/>
          <ac:spMkLst>
            <pc:docMk/>
            <pc:sldMk cId="1050590519" sldId="318"/>
            <ac:spMk id="30" creationId="{D1677234-A6C6-674E-7267-DA0673AABE9F}"/>
          </ac:spMkLst>
        </pc:spChg>
        <pc:spChg chg="mod">
          <ac:chgData name="Tomotaka Kuroda" userId="6ccceea8bc0bd054" providerId="LiveId" clId="{11BC613C-DE16-40A7-B88A-AD06A2CBC72A}" dt="2024-07-06T16:08:14.738" v="835" actId="1035"/>
          <ac:spMkLst>
            <pc:docMk/>
            <pc:sldMk cId="1050590519" sldId="318"/>
            <ac:spMk id="9247" creationId="{FAD49BA7-4C01-C36A-CD1E-3445DB9E1CB4}"/>
          </ac:spMkLst>
        </pc:spChg>
        <pc:spChg chg="mod">
          <ac:chgData name="Tomotaka Kuroda" userId="6ccceea8bc0bd054" providerId="LiveId" clId="{11BC613C-DE16-40A7-B88A-AD06A2CBC72A}" dt="2024-07-06T16:08:14.738" v="835" actId="1035"/>
          <ac:spMkLst>
            <pc:docMk/>
            <pc:sldMk cId="1050590519" sldId="318"/>
            <ac:spMk id="9248" creationId="{BD533E93-FD03-924D-B00D-444E09682066}"/>
          </ac:spMkLst>
        </pc:spChg>
        <pc:spChg chg="mod">
          <ac:chgData name="Tomotaka Kuroda" userId="6ccceea8bc0bd054" providerId="LiveId" clId="{11BC613C-DE16-40A7-B88A-AD06A2CBC72A}" dt="2024-07-06T16:08:14.738" v="835" actId="1035"/>
          <ac:spMkLst>
            <pc:docMk/>
            <pc:sldMk cId="1050590519" sldId="318"/>
            <ac:spMk id="9249" creationId="{5030C4E5-3161-966B-923E-DE9AC8AA58E3}"/>
          </ac:spMkLst>
        </pc:spChg>
        <pc:spChg chg="mod">
          <ac:chgData name="Tomotaka Kuroda" userId="6ccceea8bc0bd054" providerId="LiveId" clId="{11BC613C-DE16-40A7-B88A-AD06A2CBC72A}" dt="2024-07-06T16:08:14.738" v="835" actId="1035"/>
          <ac:spMkLst>
            <pc:docMk/>
            <pc:sldMk cId="1050590519" sldId="318"/>
            <ac:spMk id="11341" creationId="{FC6765D7-E59F-0AF3-8DBD-FA9170E380D2}"/>
          </ac:spMkLst>
        </pc:spChg>
        <pc:spChg chg="mod">
          <ac:chgData name="Tomotaka Kuroda" userId="6ccceea8bc0bd054" providerId="LiveId" clId="{11BC613C-DE16-40A7-B88A-AD06A2CBC72A}" dt="2024-07-06T16:08:14.738" v="835" actId="1035"/>
          <ac:spMkLst>
            <pc:docMk/>
            <pc:sldMk cId="1050590519" sldId="318"/>
            <ac:spMk id="11342" creationId="{08C18CCD-2A1A-70C9-63E6-6C35671A3D65}"/>
          </ac:spMkLst>
        </pc:spChg>
        <pc:spChg chg="mod">
          <ac:chgData name="Tomotaka Kuroda" userId="6ccceea8bc0bd054" providerId="LiveId" clId="{11BC613C-DE16-40A7-B88A-AD06A2CBC72A}" dt="2024-07-06T16:08:14.738" v="835" actId="1035"/>
          <ac:spMkLst>
            <pc:docMk/>
            <pc:sldMk cId="1050590519" sldId="318"/>
            <ac:spMk id="11343" creationId="{EB993385-B596-DCBD-C652-2435A8C80103}"/>
          </ac:spMkLst>
        </pc:spChg>
        <pc:grpChg chg="mod">
          <ac:chgData name="Tomotaka Kuroda" userId="6ccceea8bc0bd054" providerId="LiveId" clId="{11BC613C-DE16-40A7-B88A-AD06A2CBC72A}" dt="2024-07-06T16:07:05.698" v="814" actId="1076"/>
          <ac:grpSpMkLst>
            <pc:docMk/>
            <pc:sldMk cId="1050590519" sldId="318"/>
            <ac:grpSpMk id="26" creationId="{12CFD45D-827D-FDC3-AC3D-2BFF82C62413}"/>
          </ac:grpSpMkLst>
        </pc:grpChg>
        <pc:grpChg chg="mod">
          <ac:chgData name="Tomotaka Kuroda" userId="6ccceea8bc0bd054" providerId="LiveId" clId="{11BC613C-DE16-40A7-B88A-AD06A2CBC72A}" dt="2024-07-06T16:08:14.738" v="835" actId="1035"/>
          <ac:grpSpMkLst>
            <pc:docMk/>
            <pc:sldMk cId="1050590519" sldId="318"/>
            <ac:grpSpMk id="9244" creationId="{EA12798F-A804-35FA-9820-6493488E0409}"/>
          </ac:grpSpMkLst>
        </pc:grpChg>
        <pc:grpChg chg="mod">
          <ac:chgData name="Tomotaka Kuroda" userId="6ccceea8bc0bd054" providerId="LiveId" clId="{11BC613C-DE16-40A7-B88A-AD06A2CBC72A}" dt="2024-07-06T16:08:14.738" v="835" actId="1035"/>
          <ac:grpSpMkLst>
            <pc:docMk/>
            <pc:sldMk cId="1050590519" sldId="318"/>
            <ac:grpSpMk id="9245" creationId="{0EFD459E-F359-DB9D-028D-E3C870EACFBA}"/>
          </ac:grpSpMkLst>
        </pc:grpChg>
        <pc:grpChg chg="mod">
          <ac:chgData name="Tomotaka Kuroda" userId="6ccceea8bc0bd054" providerId="LiveId" clId="{11BC613C-DE16-40A7-B88A-AD06A2CBC72A}" dt="2024-07-06T16:07:05.698" v="814" actId="1076"/>
          <ac:grpSpMkLst>
            <pc:docMk/>
            <pc:sldMk cId="1050590519" sldId="318"/>
            <ac:grpSpMk id="11324" creationId="{A1BA8592-44F5-EB98-D3EC-BB5EC12886C1}"/>
          </ac:grpSpMkLst>
        </pc:grpChg>
        <pc:grpChg chg="mod">
          <ac:chgData name="Tomotaka Kuroda" userId="6ccceea8bc0bd054" providerId="LiveId" clId="{11BC613C-DE16-40A7-B88A-AD06A2CBC72A}" dt="2024-07-06T16:07:05.698" v="814" actId="1076"/>
          <ac:grpSpMkLst>
            <pc:docMk/>
            <pc:sldMk cId="1050590519" sldId="318"/>
            <ac:grpSpMk id="11325" creationId="{58BD0A3E-970E-9780-7D9B-16ACAB32B863}"/>
          </ac:grpSpMkLst>
        </pc:grpChg>
        <pc:grpChg chg="mod">
          <ac:chgData name="Tomotaka Kuroda" userId="6ccceea8bc0bd054" providerId="LiveId" clId="{11BC613C-DE16-40A7-B88A-AD06A2CBC72A}" dt="2024-07-06T16:08:14.738" v="835" actId="1035"/>
          <ac:grpSpMkLst>
            <pc:docMk/>
            <pc:sldMk cId="1050590519" sldId="318"/>
            <ac:grpSpMk id="11338" creationId="{B20EFFB7-7D21-9B3B-A689-04681347722E}"/>
          </ac:grpSpMkLst>
        </pc:grpChg>
        <pc:grpChg chg="mod">
          <ac:chgData name="Tomotaka Kuroda" userId="6ccceea8bc0bd054" providerId="LiveId" clId="{11BC613C-DE16-40A7-B88A-AD06A2CBC72A}" dt="2024-07-06T16:08:14.738" v="835" actId="1035"/>
          <ac:grpSpMkLst>
            <pc:docMk/>
            <pc:sldMk cId="1050590519" sldId="318"/>
            <ac:grpSpMk id="11339" creationId="{B51360DB-BB12-BE55-6796-1787E84663BA}"/>
          </ac:grpSpMkLst>
        </pc:grpChg>
        <pc:picChg chg="add mod">
          <ac:chgData name="Tomotaka Kuroda" userId="6ccceea8bc0bd054" providerId="LiveId" clId="{11BC613C-DE16-40A7-B88A-AD06A2CBC72A}" dt="2024-07-06T16:10:02.114" v="912" actId="1076"/>
          <ac:picMkLst>
            <pc:docMk/>
            <pc:sldMk cId="1050590519" sldId="318"/>
            <ac:picMk id="5" creationId="{E270802B-25C7-CAED-73B4-67C8A6A79B3A}"/>
          </ac:picMkLst>
        </pc:picChg>
        <pc:picChg chg="add mod">
          <ac:chgData name="Tomotaka Kuroda" userId="6ccceea8bc0bd054" providerId="LiveId" clId="{11BC613C-DE16-40A7-B88A-AD06A2CBC72A}" dt="2024-07-06T16:08:46.101" v="893" actId="1036"/>
          <ac:picMkLst>
            <pc:docMk/>
            <pc:sldMk cId="1050590519" sldId="318"/>
            <ac:picMk id="6" creationId="{08A14E6B-97FF-4C01-0668-80FBD3B9D059}"/>
          </ac:picMkLst>
        </pc:picChg>
        <pc:picChg chg="add mod">
          <ac:chgData name="Tomotaka Kuroda" userId="6ccceea8bc0bd054" providerId="LiveId" clId="{11BC613C-DE16-40A7-B88A-AD06A2CBC72A}" dt="2024-07-06T16:08:57.967" v="902" actId="1035"/>
          <ac:picMkLst>
            <pc:docMk/>
            <pc:sldMk cId="1050590519" sldId="318"/>
            <ac:picMk id="7" creationId="{B7BB4015-7189-605A-FFDD-25C538498593}"/>
          </ac:picMkLst>
        </pc:picChg>
        <pc:picChg chg="mod">
          <ac:chgData name="Tomotaka Kuroda" userId="6ccceea8bc0bd054" providerId="LiveId" clId="{11BC613C-DE16-40A7-B88A-AD06A2CBC72A}" dt="2024-07-06T16:07:05.698" v="814" actId="1076"/>
          <ac:picMkLst>
            <pc:docMk/>
            <pc:sldMk cId="1050590519" sldId="318"/>
            <ac:picMk id="8" creationId="{ED3CAEEF-FFBC-5A2C-FC3D-AA26E0047B1A}"/>
          </ac:picMkLst>
        </pc:picChg>
        <pc:picChg chg="add mod">
          <ac:chgData name="Tomotaka Kuroda" userId="6ccceea8bc0bd054" providerId="LiveId" clId="{11BC613C-DE16-40A7-B88A-AD06A2CBC72A}" dt="2024-07-06T16:08:52.678" v="897" actId="1035"/>
          <ac:picMkLst>
            <pc:docMk/>
            <pc:sldMk cId="1050590519" sldId="318"/>
            <ac:picMk id="9" creationId="{1F6B0964-EB7B-F98D-378A-968E92A75297}"/>
          </ac:picMkLst>
        </pc:picChg>
        <pc:picChg chg="add mod">
          <ac:chgData name="Tomotaka Kuroda" userId="6ccceea8bc0bd054" providerId="LiveId" clId="{11BC613C-DE16-40A7-B88A-AD06A2CBC72A}" dt="2024-07-06T16:08:14.738" v="835" actId="1035"/>
          <ac:picMkLst>
            <pc:docMk/>
            <pc:sldMk cId="1050590519" sldId="318"/>
            <ac:picMk id="10" creationId="{CA7461EB-1D4F-8C95-6A9C-66EDE963D5AE}"/>
          </ac:picMkLst>
        </pc:picChg>
        <pc:picChg chg="add mod">
          <ac:chgData name="Tomotaka Kuroda" userId="6ccceea8bc0bd054" providerId="LiveId" clId="{11BC613C-DE16-40A7-B88A-AD06A2CBC72A}" dt="2024-07-06T16:08:54.431" v="900" actId="1035"/>
          <ac:picMkLst>
            <pc:docMk/>
            <pc:sldMk cId="1050590519" sldId="318"/>
            <ac:picMk id="11" creationId="{81913E92-307B-D564-9BDE-A3310FEB1657}"/>
          </ac:picMkLst>
        </pc:picChg>
        <pc:picChg chg="mod">
          <ac:chgData name="Tomotaka Kuroda" userId="6ccceea8bc0bd054" providerId="LiveId" clId="{11BC613C-DE16-40A7-B88A-AD06A2CBC72A}" dt="2024-07-06T16:07:05.698" v="814" actId="1076"/>
          <ac:picMkLst>
            <pc:docMk/>
            <pc:sldMk cId="1050590519" sldId="318"/>
            <ac:picMk id="44" creationId="{1720DF65-09B0-95E2-50E5-5E8F6434CF1A}"/>
          </ac:picMkLst>
        </pc:picChg>
        <pc:picChg chg="mod">
          <ac:chgData name="Tomotaka Kuroda" userId="6ccceea8bc0bd054" providerId="LiveId" clId="{11BC613C-DE16-40A7-B88A-AD06A2CBC72A}" dt="2024-07-06T16:07:05.698" v="814" actId="1076"/>
          <ac:picMkLst>
            <pc:docMk/>
            <pc:sldMk cId="1050590519" sldId="318"/>
            <ac:picMk id="9222" creationId="{1F005613-3F5A-D00D-0654-0CBFF008C339}"/>
          </ac:picMkLst>
        </pc:picChg>
        <pc:picChg chg="mod">
          <ac:chgData name="Tomotaka Kuroda" userId="6ccceea8bc0bd054" providerId="LiveId" clId="{11BC613C-DE16-40A7-B88A-AD06A2CBC72A}" dt="2024-07-06T16:08:14.738" v="835" actId="1035"/>
          <ac:picMkLst>
            <pc:docMk/>
            <pc:sldMk cId="1050590519" sldId="318"/>
            <ac:picMk id="9225" creationId="{B97FE9FD-D0CA-2B82-27B9-FEF3D62F2FEC}"/>
          </ac:picMkLst>
        </pc:picChg>
        <pc:picChg chg="mod">
          <ac:chgData name="Tomotaka Kuroda" userId="6ccceea8bc0bd054" providerId="LiveId" clId="{11BC613C-DE16-40A7-B88A-AD06A2CBC72A}" dt="2024-07-06T16:08:14.738" v="835" actId="1035"/>
          <ac:picMkLst>
            <pc:docMk/>
            <pc:sldMk cId="1050590519" sldId="318"/>
            <ac:picMk id="9229" creationId="{46EE8832-02E9-5324-C143-49C67E5269E3}"/>
          </ac:picMkLst>
        </pc:picChg>
        <pc:picChg chg="mod">
          <ac:chgData name="Tomotaka Kuroda" userId="6ccceea8bc0bd054" providerId="LiveId" clId="{11BC613C-DE16-40A7-B88A-AD06A2CBC72A}" dt="2024-07-06T16:08:14.738" v="835" actId="1035"/>
          <ac:picMkLst>
            <pc:docMk/>
            <pc:sldMk cId="1050590519" sldId="318"/>
            <ac:picMk id="9246" creationId="{1B3E5539-554F-B8E0-2C03-09294E65E37D}"/>
          </ac:picMkLst>
        </pc:picChg>
        <pc:picChg chg="mod">
          <ac:chgData name="Tomotaka Kuroda" userId="6ccceea8bc0bd054" providerId="LiveId" clId="{11BC613C-DE16-40A7-B88A-AD06A2CBC72A}" dt="2024-07-06T16:08:14.738" v="835" actId="1035"/>
          <ac:picMkLst>
            <pc:docMk/>
            <pc:sldMk cId="1050590519" sldId="318"/>
            <ac:picMk id="9257" creationId="{5D8BCF36-F7DA-4761-7927-E14BCBE85B34}"/>
          </ac:picMkLst>
        </pc:picChg>
        <pc:picChg chg="mod">
          <ac:chgData name="Tomotaka Kuroda" userId="6ccceea8bc0bd054" providerId="LiveId" clId="{11BC613C-DE16-40A7-B88A-AD06A2CBC72A}" dt="2024-07-06T16:07:32.663" v="816" actId="1076"/>
          <ac:picMkLst>
            <pc:docMk/>
            <pc:sldMk cId="1050590519" sldId="318"/>
            <ac:picMk id="9278" creationId="{BE5A31AC-3838-98CD-D00B-3A51608DE460}"/>
          </ac:picMkLst>
        </pc:picChg>
        <pc:picChg chg="mod">
          <ac:chgData name="Tomotaka Kuroda" userId="6ccceea8bc0bd054" providerId="LiveId" clId="{11BC613C-DE16-40A7-B88A-AD06A2CBC72A}" dt="2024-07-06T16:07:05.698" v="814" actId="1076"/>
          <ac:picMkLst>
            <pc:docMk/>
            <pc:sldMk cId="1050590519" sldId="318"/>
            <ac:picMk id="11272" creationId="{6AACA07F-D8DF-B1AC-6728-106CD4F75B4B}"/>
          </ac:picMkLst>
        </pc:picChg>
        <pc:picChg chg="mod">
          <ac:chgData name="Tomotaka Kuroda" userId="6ccceea8bc0bd054" providerId="LiveId" clId="{11BC613C-DE16-40A7-B88A-AD06A2CBC72A}" dt="2024-07-06T16:08:14.738" v="835" actId="1035"/>
          <ac:picMkLst>
            <pc:docMk/>
            <pc:sldMk cId="1050590519" sldId="318"/>
            <ac:picMk id="11340" creationId="{94B7B1C3-328E-2923-0BD7-925B7B249F1C}"/>
          </ac:picMkLst>
        </pc:picChg>
        <pc:cxnChg chg="mod">
          <ac:chgData name="Tomotaka Kuroda" userId="6ccceea8bc0bd054" providerId="LiveId" clId="{11BC613C-DE16-40A7-B88A-AD06A2CBC72A}" dt="2024-07-06T16:07:32.663" v="816" actId="1076"/>
          <ac:cxnSpMkLst>
            <pc:docMk/>
            <pc:sldMk cId="1050590519" sldId="318"/>
            <ac:cxnSpMk id="19" creationId="{964C60F3-4106-4DDA-4B0D-D1BFEF43D62A}"/>
          </ac:cxnSpMkLst>
        </pc:cxnChg>
        <pc:cxnChg chg="mod">
          <ac:chgData name="Tomotaka Kuroda" userId="6ccceea8bc0bd054" providerId="LiveId" clId="{11BC613C-DE16-40A7-B88A-AD06A2CBC72A}" dt="2024-07-06T16:07:32.663" v="816" actId="1076"/>
          <ac:cxnSpMkLst>
            <pc:docMk/>
            <pc:sldMk cId="1050590519" sldId="318"/>
            <ac:cxnSpMk id="24" creationId="{4D205DA4-788F-D5C1-E314-F4D214A7D25E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9217" creationId="{0AA6AF3B-2164-334C-A86C-589C8B7839AC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9218" creationId="{1FC93ED7-6C34-7022-8F0D-A7C728C4F7EB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9219" creationId="{0BA40FE0-FBEE-D00B-3C14-9ABE452CDA0D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9220" creationId="{AE46E1C8-B1EB-DEC4-B61D-5C38FD28E7C4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9221" creationId="{60DBA0F6-CA6B-5648-C8AE-D29AC1574000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9223" creationId="{1F531FF3-D155-110E-F21A-ACC23DDC6878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9224" creationId="{6D5437DE-B03B-9F24-E343-8FB6FA25F3F1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9226" creationId="{D748C63A-C284-8149-1C22-20EEB9BC0DE8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9227" creationId="{31A7B988-C61A-3F70-D2E9-FCEDDEA772F2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9228" creationId="{6DA16FBD-1FCF-2342-B230-A4AEA3A31A77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9241" creationId="{D70B60C5-DAC0-BAE8-8EB9-662C711762D1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9242" creationId="{F06DDEAA-10CF-2BF7-D783-231CCE6144C3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9243" creationId="{BF17F342-9314-70B0-D160-538BB418BAEA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9256" creationId="{B1A2B3C1-9B8E-5C78-5019-597E4B6734D0}"/>
          </ac:cxnSpMkLst>
        </pc:cxnChg>
        <pc:cxnChg chg="mod">
          <ac:chgData name="Tomotaka Kuroda" userId="6ccceea8bc0bd054" providerId="LiveId" clId="{11BC613C-DE16-40A7-B88A-AD06A2CBC72A}" dt="2024-07-06T16:09:55.836" v="911" actId="14100"/>
          <ac:cxnSpMkLst>
            <pc:docMk/>
            <pc:sldMk cId="1050590519" sldId="318"/>
            <ac:cxnSpMk id="9270" creationId="{DB918F5C-B91C-0C9E-9FEF-2B2E453F3DD7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9273" creationId="{00D2BAF4-A265-2904-C143-7B345AFD5CF5}"/>
          </ac:cxnSpMkLst>
        </pc:cxnChg>
        <pc:cxnChg chg="mod">
          <ac:chgData name="Tomotaka Kuroda" userId="6ccceea8bc0bd054" providerId="LiveId" clId="{11BC613C-DE16-40A7-B88A-AD06A2CBC72A}" dt="2024-07-06T16:08:14.738" v="835" actId="1035"/>
          <ac:cxnSpMkLst>
            <pc:docMk/>
            <pc:sldMk cId="1050590519" sldId="318"/>
            <ac:cxnSpMk id="11326" creationId="{5891F4F1-FC62-0D77-CD0E-B44C20F34FE7}"/>
          </ac:cxnSpMkLst>
        </pc:cxnChg>
        <pc:cxnChg chg="mod">
          <ac:chgData name="Tomotaka Kuroda" userId="6ccceea8bc0bd054" providerId="LiveId" clId="{11BC613C-DE16-40A7-B88A-AD06A2CBC72A}" dt="2024-07-06T16:09:46.836" v="910" actId="14100"/>
          <ac:cxnSpMkLst>
            <pc:docMk/>
            <pc:sldMk cId="1050590519" sldId="318"/>
            <ac:cxnSpMk id="11327" creationId="{7928AEA9-138E-B8D8-54D2-C152BB204D0F}"/>
          </ac:cxnSpMkLst>
        </pc:cxnChg>
        <pc:cxnChg chg="mod">
          <ac:chgData name="Tomotaka Kuroda" userId="6ccceea8bc0bd054" providerId="LiveId" clId="{11BC613C-DE16-40A7-B88A-AD06A2CBC72A}" dt="2024-07-06T16:07:32.663" v="816" actId="1076"/>
          <ac:cxnSpMkLst>
            <pc:docMk/>
            <pc:sldMk cId="1050590519" sldId="318"/>
            <ac:cxnSpMk id="11330" creationId="{D565A875-17AE-C3B0-AD94-FE9B78013D43}"/>
          </ac:cxnSpMkLst>
        </pc:cxnChg>
      </pc:sldChg>
      <pc:sldChg chg="addSp delSp modSp mod">
        <pc:chgData name="Tomotaka Kuroda" userId="6ccceea8bc0bd054" providerId="LiveId" clId="{11BC613C-DE16-40A7-B88A-AD06A2CBC72A}" dt="2024-07-08T09:33:55.094" v="1360" actId="1076"/>
        <pc:sldMkLst>
          <pc:docMk/>
          <pc:sldMk cId="2009851652" sldId="320"/>
        </pc:sldMkLst>
        <pc:spChg chg="del">
          <ac:chgData name="Tomotaka Kuroda" userId="6ccceea8bc0bd054" providerId="LiveId" clId="{11BC613C-DE16-40A7-B88A-AD06A2CBC72A}" dt="2024-07-07T05:42:51.110" v="921" actId="478"/>
          <ac:spMkLst>
            <pc:docMk/>
            <pc:sldMk cId="2009851652" sldId="320"/>
            <ac:spMk id="4" creationId="{84E3D2ED-C2A7-859E-34B2-F33F125F79FB}"/>
          </ac:spMkLst>
        </pc:spChg>
        <pc:spChg chg="add del">
          <ac:chgData name="Tomotaka Kuroda" userId="6ccceea8bc0bd054" providerId="LiveId" clId="{11BC613C-DE16-40A7-B88A-AD06A2CBC72A}" dt="2024-07-08T09:33:32.522" v="1358" actId="22"/>
          <ac:spMkLst>
            <pc:docMk/>
            <pc:sldMk cId="2009851652" sldId="320"/>
            <ac:spMk id="5" creationId="{8B9FD6EE-B475-8B3F-489B-A6C29791D2BA}"/>
          </ac:spMkLst>
        </pc:spChg>
        <pc:spChg chg="mod">
          <ac:chgData name="Tomotaka Kuroda" userId="6ccceea8bc0bd054" providerId="LiveId" clId="{11BC613C-DE16-40A7-B88A-AD06A2CBC72A}" dt="2024-07-07T05:44:31.209" v="1028" actId="21"/>
          <ac:spMkLst>
            <pc:docMk/>
            <pc:sldMk cId="2009851652" sldId="320"/>
            <ac:spMk id="6" creationId="{8351EB71-015C-F7E4-5DA7-9B018AD9A1BB}"/>
          </ac:spMkLst>
        </pc:spChg>
        <pc:spChg chg="add mod">
          <ac:chgData name="Tomotaka Kuroda" userId="6ccceea8bc0bd054" providerId="LiveId" clId="{11BC613C-DE16-40A7-B88A-AD06A2CBC72A}" dt="2024-07-08T09:33:55.094" v="1360" actId="1076"/>
          <ac:spMkLst>
            <pc:docMk/>
            <pc:sldMk cId="2009851652" sldId="320"/>
            <ac:spMk id="7" creationId="{547183E1-54CB-08C1-AAA8-9BD5AC3B91E7}"/>
          </ac:spMkLst>
        </pc:spChg>
        <pc:spChg chg="mod">
          <ac:chgData name="Tomotaka Kuroda" userId="6ccceea8bc0bd054" providerId="LiveId" clId="{11BC613C-DE16-40A7-B88A-AD06A2CBC72A}" dt="2024-07-08T09:22:39.407" v="1342" actId="20577"/>
          <ac:spMkLst>
            <pc:docMk/>
            <pc:sldMk cId="2009851652" sldId="320"/>
            <ac:spMk id="8" creationId="{204FF92F-7122-4D4A-AC8B-1D1CF964AD8A}"/>
          </ac:spMkLst>
        </pc:spChg>
        <pc:spChg chg="mod">
          <ac:chgData name="Tomotaka Kuroda" userId="6ccceea8bc0bd054" providerId="LiveId" clId="{11BC613C-DE16-40A7-B88A-AD06A2CBC72A}" dt="2024-07-08T09:24:42.762" v="1354" actId="20577"/>
          <ac:spMkLst>
            <pc:docMk/>
            <pc:sldMk cId="2009851652" sldId="320"/>
            <ac:spMk id="12" creationId="{67E7FDCD-B8D9-C84C-3082-0D9846EBB8B7}"/>
          </ac:spMkLst>
        </pc:spChg>
        <pc:spChg chg="del">
          <ac:chgData name="Tomotaka Kuroda" userId="6ccceea8bc0bd054" providerId="LiveId" clId="{11BC613C-DE16-40A7-B88A-AD06A2CBC72A}" dt="2024-07-08T07:09:52.749" v="1243" actId="478"/>
          <ac:spMkLst>
            <pc:docMk/>
            <pc:sldMk cId="2009851652" sldId="320"/>
            <ac:spMk id="17" creationId="{6A3F544B-FF51-B5B6-52D4-3D5EFBB5C5E8}"/>
          </ac:spMkLst>
        </pc:spChg>
        <pc:grpChg chg="add mod">
          <ac:chgData name="Tomotaka Kuroda" userId="6ccceea8bc0bd054" providerId="LiveId" clId="{11BC613C-DE16-40A7-B88A-AD06A2CBC72A}" dt="2024-07-08T07:10:53.375" v="1338" actId="1076"/>
          <ac:grpSpMkLst>
            <pc:docMk/>
            <pc:sldMk cId="2009851652" sldId="320"/>
            <ac:grpSpMk id="13" creationId="{87C3823B-C072-DB41-A31A-F0E891D42A26}"/>
          </ac:grpSpMkLst>
        </pc:grpChg>
        <pc:picChg chg="mod">
          <ac:chgData name="Tomotaka Kuroda" userId="6ccceea8bc0bd054" providerId="LiveId" clId="{11BC613C-DE16-40A7-B88A-AD06A2CBC72A}" dt="2024-07-08T07:11:00.103" v="1340" actId="1076"/>
          <ac:picMkLst>
            <pc:docMk/>
            <pc:sldMk cId="2009851652" sldId="320"/>
            <ac:picMk id="3" creationId="{8385F434-7C44-A9FB-1A31-28C83A849D77}"/>
          </ac:picMkLst>
        </pc:picChg>
        <pc:picChg chg="add mod">
          <ac:chgData name="Tomotaka Kuroda" userId="6ccceea8bc0bd054" providerId="LiveId" clId="{11BC613C-DE16-40A7-B88A-AD06A2CBC72A}" dt="2024-07-07T05:45:31.938" v="1074" actId="571"/>
          <ac:picMkLst>
            <pc:docMk/>
            <pc:sldMk cId="2009851652" sldId="320"/>
            <ac:picMk id="5" creationId="{78448CE7-65C7-EB47-2FC4-DF8EEB9F32BD}"/>
          </ac:picMkLst>
        </pc:picChg>
        <pc:picChg chg="add mod">
          <ac:chgData name="Tomotaka Kuroda" userId="6ccceea8bc0bd054" providerId="LiveId" clId="{11BC613C-DE16-40A7-B88A-AD06A2CBC72A}" dt="2024-07-07T05:45:31.938" v="1074" actId="571"/>
          <ac:picMkLst>
            <pc:docMk/>
            <pc:sldMk cId="2009851652" sldId="320"/>
            <ac:picMk id="7" creationId="{2BFD442D-0EEC-9BFB-79A0-DE1E81875C21}"/>
          </ac:picMkLst>
        </pc:picChg>
        <pc:picChg chg="mod">
          <ac:chgData name="Tomotaka Kuroda" userId="6ccceea8bc0bd054" providerId="LiveId" clId="{11BC613C-DE16-40A7-B88A-AD06A2CBC72A}" dt="2024-07-08T07:10:53.375" v="1338" actId="1076"/>
          <ac:picMkLst>
            <pc:docMk/>
            <pc:sldMk cId="2009851652" sldId="320"/>
            <ac:picMk id="9" creationId="{60FC1462-C5E0-3777-8E3E-C7EFC86637B7}"/>
          </ac:picMkLst>
        </pc:picChg>
        <pc:picChg chg="mod">
          <ac:chgData name="Tomotaka Kuroda" userId="6ccceea8bc0bd054" providerId="LiveId" clId="{11BC613C-DE16-40A7-B88A-AD06A2CBC72A}" dt="2024-07-08T07:10:53.375" v="1338" actId="1076"/>
          <ac:picMkLst>
            <pc:docMk/>
            <pc:sldMk cId="2009851652" sldId="320"/>
            <ac:picMk id="10" creationId="{AB0F9D8C-F780-104B-2CC0-4D8D379B2FF3}"/>
          </ac:picMkLst>
        </pc:picChg>
        <pc:picChg chg="mod">
          <ac:chgData name="Tomotaka Kuroda" userId="6ccceea8bc0bd054" providerId="LiveId" clId="{11BC613C-DE16-40A7-B88A-AD06A2CBC72A}" dt="2024-07-08T07:10:53.375" v="1338" actId="1076"/>
          <ac:picMkLst>
            <pc:docMk/>
            <pc:sldMk cId="2009851652" sldId="320"/>
            <ac:picMk id="11" creationId="{D65EB9DD-9565-A144-CFA2-82F79BBF70D0}"/>
          </ac:picMkLst>
        </pc:picChg>
      </pc:sldChg>
      <pc:sldChg chg="modSp mod">
        <pc:chgData name="Tomotaka Kuroda" userId="6ccceea8bc0bd054" providerId="LiveId" clId="{11BC613C-DE16-40A7-B88A-AD06A2CBC72A}" dt="2024-07-06T15:59:18.906" v="687" actId="1035"/>
        <pc:sldMkLst>
          <pc:docMk/>
          <pc:sldMk cId="1173020432" sldId="321"/>
        </pc:sldMkLst>
        <pc:grpChg chg="mod">
          <ac:chgData name="Tomotaka Kuroda" userId="6ccceea8bc0bd054" providerId="LiveId" clId="{11BC613C-DE16-40A7-B88A-AD06A2CBC72A}" dt="2024-07-06T15:59:18.906" v="687" actId="1035"/>
          <ac:grpSpMkLst>
            <pc:docMk/>
            <pc:sldMk cId="1173020432" sldId="321"/>
            <ac:grpSpMk id="4" creationId="{678C8408-4290-563E-CE3B-B67866E92B9F}"/>
          </ac:grpSpMkLst>
        </pc:grpChg>
      </pc:sldChg>
      <pc:sldChg chg="addSp modSp ord">
        <pc:chgData name="Tomotaka Kuroda" userId="6ccceea8bc0bd054" providerId="LiveId" clId="{11BC613C-DE16-40A7-B88A-AD06A2CBC72A}" dt="2024-07-06T16:06:21.909" v="813" actId="571"/>
        <pc:sldMkLst>
          <pc:docMk/>
          <pc:sldMk cId="803634910" sldId="326"/>
        </pc:sldMkLst>
        <pc:spChg chg="mod">
          <ac:chgData name="Tomotaka Kuroda" userId="6ccceea8bc0bd054" providerId="LiveId" clId="{11BC613C-DE16-40A7-B88A-AD06A2CBC72A}" dt="2024-07-06T15:54:56.911" v="633" actId="1076"/>
          <ac:spMkLst>
            <pc:docMk/>
            <pc:sldMk cId="803634910" sldId="326"/>
            <ac:spMk id="47" creationId="{9C168453-3EA5-DA56-2637-7C9EAB6A8B9B}"/>
          </ac:spMkLst>
        </pc:spChg>
        <pc:spChg chg="mod">
          <ac:chgData name="Tomotaka Kuroda" userId="6ccceea8bc0bd054" providerId="LiveId" clId="{11BC613C-DE16-40A7-B88A-AD06A2CBC72A}" dt="2024-07-06T15:54:56.911" v="633" actId="1076"/>
          <ac:spMkLst>
            <pc:docMk/>
            <pc:sldMk cId="803634910" sldId="326"/>
            <ac:spMk id="11273" creationId="{C717BC2A-92D8-9A98-3C73-EA1C1A58FD1F}"/>
          </ac:spMkLst>
        </pc:spChg>
        <pc:grpChg chg="mod">
          <ac:chgData name="Tomotaka Kuroda" userId="6ccceea8bc0bd054" providerId="LiveId" clId="{11BC613C-DE16-40A7-B88A-AD06A2CBC72A}" dt="2024-07-06T15:54:56.911" v="633" actId="1076"/>
          <ac:grpSpMkLst>
            <pc:docMk/>
            <pc:sldMk cId="803634910" sldId="326"/>
            <ac:grpSpMk id="58" creationId="{1479CE78-E20B-E61B-1818-2404418CF354}"/>
          </ac:grpSpMkLst>
        </pc:grpChg>
        <pc:grpChg chg="mod">
          <ac:chgData name="Tomotaka Kuroda" userId="6ccceea8bc0bd054" providerId="LiveId" clId="{11BC613C-DE16-40A7-B88A-AD06A2CBC72A}" dt="2024-07-06T15:54:56.911" v="633" actId="1076"/>
          <ac:grpSpMkLst>
            <pc:docMk/>
            <pc:sldMk cId="803634910" sldId="326"/>
            <ac:grpSpMk id="11274" creationId="{19C9CE20-DB60-78B8-73E3-41E8066A064A}"/>
          </ac:grpSpMkLst>
        </pc:grpChg>
        <pc:picChg chg="add mod">
          <ac:chgData name="Tomotaka Kuroda" userId="6ccceea8bc0bd054" providerId="LiveId" clId="{11BC613C-DE16-40A7-B88A-AD06A2CBC72A}" dt="2024-07-06T16:06:21.909" v="813" actId="571"/>
          <ac:picMkLst>
            <pc:docMk/>
            <pc:sldMk cId="803634910" sldId="326"/>
            <ac:picMk id="11" creationId="{A346FF26-FA49-D769-46BC-6B04D6D0BEFC}"/>
          </ac:picMkLst>
        </pc:picChg>
        <pc:picChg chg="add mod">
          <ac:chgData name="Tomotaka Kuroda" userId="6ccceea8bc0bd054" providerId="LiveId" clId="{11BC613C-DE16-40A7-B88A-AD06A2CBC72A}" dt="2024-07-06T16:06:21.909" v="813" actId="571"/>
          <ac:picMkLst>
            <pc:docMk/>
            <pc:sldMk cId="803634910" sldId="326"/>
            <ac:picMk id="19" creationId="{D84CF6A0-1226-A33C-C795-56DA471D69AD}"/>
          </ac:picMkLst>
        </pc:picChg>
        <pc:picChg chg="add mod">
          <ac:chgData name="Tomotaka Kuroda" userId="6ccceea8bc0bd054" providerId="LiveId" clId="{11BC613C-DE16-40A7-B88A-AD06A2CBC72A}" dt="2024-07-06T16:06:21.909" v="813" actId="571"/>
          <ac:picMkLst>
            <pc:docMk/>
            <pc:sldMk cId="803634910" sldId="326"/>
            <ac:picMk id="21" creationId="{EB9028C2-31C9-B3FC-B6E3-88831459D87A}"/>
          </ac:picMkLst>
        </pc:picChg>
        <pc:picChg chg="add mod">
          <ac:chgData name="Tomotaka Kuroda" userId="6ccceea8bc0bd054" providerId="LiveId" clId="{11BC613C-DE16-40A7-B88A-AD06A2CBC72A}" dt="2024-07-06T16:06:21.909" v="813" actId="571"/>
          <ac:picMkLst>
            <pc:docMk/>
            <pc:sldMk cId="803634910" sldId="326"/>
            <ac:picMk id="22" creationId="{CF3417BF-2008-1FED-888C-DDEA97F15806}"/>
          </ac:picMkLst>
        </pc:picChg>
        <pc:picChg chg="mod">
          <ac:chgData name="Tomotaka Kuroda" userId="6ccceea8bc0bd054" providerId="LiveId" clId="{11BC613C-DE16-40A7-B88A-AD06A2CBC72A}" dt="2024-07-06T15:54:56.911" v="633" actId="1076"/>
          <ac:picMkLst>
            <pc:docMk/>
            <pc:sldMk cId="803634910" sldId="326"/>
            <ac:picMk id="43" creationId="{F519F1F2-1FC7-096D-A844-21E7BC89CCCB}"/>
          </ac:picMkLst>
        </pc:picChg>
      </pc:sldChg>
      <pc:sldChg chg="addSp modSp add mod ord">
        <pc:chgData name="Tomotaka Kuroda" userId="6ccceea8bc0bd054" providerId="LiveId" clId="{11BC613C-DE16-40A7-B88A-AD06A2CBC72A}" dt="2024-07-08T09:34:16.478" v="1364" actId="1076"/>
        <pc:sldMkLst>
          <pc:docMk/>
          <pc:sldMk cId="1291402348" sldId="335"/>
        </pc:sldMkLst>
        <pc:spChg chg="add mod">
          <ac:chgData name="Tomotaka Kuroda" userId="6ccceea8bc0bd054" providerId="LiveId" clId="{11BC613C-DE16-40A7-B88A-AD06A2CBC72A}" dt="2024-07-08T09:34:16.478" v="1364" actId="1076"/>
          <ac:spMkLst>
            <pc:docMk/>
            <pc:sldMk cId="1291402348" sldId="335"/>
            <ac:spMk id="5" creationId="{3993E422-A1F8-AB89-0BA3-5704575407D0}"/>
          </ac:spMkLst>
        </pc:spChg>
        <pc:picChg chg="mod">
          <ac:chgData name="Tomotaka Kuroda" userId="6ccceea8bc0bd054" providerId="LiveId" clId="{11BC613C-DE16-40A7-B88A-AD06A2CBC72A}" dt="2024-07-08T09:34:12.862" v="1363" actId="1076"/>
          <ac:picMkLst>
            <pc:docMk/>
            <pc:sldMk cId="1291402348" sldId="335"/>
            <ac:picMk id="3" creationId="{8385F434-7C44-A9FB-1A31-28C83A849D77}"/>
          </ac:picMkLst>
        </pc:picChg>
      </pc:sldChg>
    </pc:docChg>
  </pc:docChgLst>
  <pc:docChgLst>
    <pc:chgData name="Tomotaka Kuroda" userId="6ccceea8bc0bd054" providerId="LiveId" clId="{8094E48C-31BC-414D-AD8E-D7987AD8F5EC}"/>
    <pc:docChg chg="undo redo custSel addSld delSld modSld sldOrd modMainMaster addSection delSection">
      <pc:chgData name="Tomotaka Kuroda" userId="6ccceea8bc0bd054" providerId="LiveId" clId="{8094E48C-31BC-414D-AD8E-D7987AD8F5EC}" dt="2024-06-24T04:02:56.931" v="24011" actId="1076"/>
      <pc:docMkLst>
        <pc:docMk/>
      </pc:docMkLst>
      <pc:sldChg chg="modSp del">
        <pc:chgData name="Tomotaka Kuroda" userId="6ccceea8bc0bd054" providerId="LiveId" clId="{8094E48C-31BC-414D-AD8E-D7987AD8F5EC}" dt="2024-06-16T14:31:01.162" v="1081" actId="47"/>
        <pc:sldMkLst>
          <pc:docMk/>
          <pc:sldMk cId="1485804876" sldId="256"/>
        </pc:sldMkLst>
        <pc:spChg chg="mod">
          <ac:chgData name="Tomotaka Kuroda" userId="6ccceea8bc0bd054" providerId="LiveId" clId="{8094E48C-31BC-414D-AD8E-D7987AD8F5EC}" dt="2024-06-16T11:27:30.960" v="274"/>
          <ac:spMkLst>
            <pc:docMk/>
            <pc:sldMk cId="1485804876" sldId="256"/>
            <ac:spMk id="2" creationId="{89EB65A3-95ED-AD42-BF4C-F057A5B7EA79}"/>
          </ac:spMkLst>
        </pc:spChg>
      </pc:sldChg>
      <pc:sldChg chg="modSp mod">
        <pc:chgData name="Tomotaka Kuroda" userId="6ccceea8bc0bd054" providerId="LiveId" clId="{8094E48C-31BC-414D-AD8E-D7987AD8F5EC}" dt="2024-06-16T11:27:30.960" v="274"/>
        <pc:sldMkLst>
          <pc:docMk/>
          <pc:sldMk cId="2498081418" sldId="257"/>
        </pc:sldMkLst>
        <pc:spChg chg="mod">
          <ac:chgData name="Tomotaka Kuroda" userId="6ccceea8bc0bd054" providerId="LiveId" clId="{8094E48C-31BC-414D-AD8E-D7987AD8F5EC}" dt="2024-06-16T11:27:30.960" v="274"/>
          <ac:spMkLst>
            <pc:docMk/>
            <pc:sldMk cId="2498081418" sldId="257"/>
            <ac:spMk id="2" creationId="{4B9FACF5-39A0-6572-226E-EA24DB2AFD5A}"/>
          </ac:spMkLst>
        </pc:spChg>
        <pc:spChg chg="mod">
          <ac:chgData name="Tomotaka Kuroda" userId="6ccceea8bc0bd054" providerId="LiveId" clId="{8094E48C-31BC-414D-AD8E-D7987AD8F5EC}" dt="2024-06-16T11:19:25.365" v="102" actId="27636"/>
          <ac:spMkLst>
            <pc:docMk/>
            <pc:sldMk cId="2498081418" sldId="257"/>
            <ac:spMk id="3" creationId="{1C69A247-C50D-A579-FC98-67ECE2D9F569}"/>
          </ac:spMkLst>
        </pc:spChg>
      </pc:sldChg>
      <pc:sldChg chg="addSp delSp modSp mod modTransition setBg">
        <pc:chgData name="Tomotaka Kuroda" userId="6ccceea8bc0bd054" providerId="LiveId" clId="{8094E48C-31BC-414D-AD8E-D7987AD8F5EC}" dt="2024-06-17T07:52:56.599" v="3940" actId="1076"/>
        <pc:sldMkLst>
          <pc:docMk/>
          <pc:sldMk cId="393847537" sldId="258"/>
        </pc:sldMkLst>
        <pc:spChg chg="mod">
          <ac:chgData name="Tomotaka Kuroda" userId="6ccceea8bc0bd054" providerId="LiveId" clId="{8094E48C-31BC-414D-AD8E-D7987AD8F5EC}" dt="2024-06-17T07:52:56.599" v="3940" actId="1076"/>
          <ac:spMkLst>
            <pc:docMk/>
            <pc:sldMk cId="393847537" sldId="258"/>
            <ac:spMk id="2" creationId="{FB4B3C32-A962-DE60-A695-4F94AF701A9F}"/>
          </ac:spMkLst>
        </pc:spChg>
        <pc:spChg chg="add del mod">
          <ac:chgData name="Tomotaka Kuroda" userId="6ccceea8bc0bd054" providerId="LiveId" clId="{8094E48C-31BC-414D-AD8E-D7987AD8F5EC}" dt="2024-06-17T04:17:42.081" v="2210" actId="2711"/>
          <ac:spMkLst>
            <pc:docMk/>
            <pc:sldMk cId="393847537" sldId="258"/>
            <ac:spMk id="3" creationId="{802035FC-9F23-383D-9AC7-0B2B32B6F49D}"/>
          </ac:spMkLst>
        </pc:spChg>
        <pc:spChg chg="add del">
          <ac:chgData name="Tomotaka Kuroda" userId="6ccceea8bc0bd054" providerId="LiveId" clId="{8094E48C-31BC-414D-AD8E-D7987AD8F5EC}" dt="2024-06-17T02:12:46.875" v="1261" actId="26606"/>
          <ac:spMkLst>
            <pc:docMk/>
            <pc:sldMk cId="393847537" sldId="258"/>
            <ac:spMk id="9" creationId="{41DE4D3E-80C7-48B7-B8E5-B1B5A62C9746}"/>
          </ac:spMkLst>
        </pc:spChg>
        <pc:graphicFrameChg chg="add del mod">
          <ac:chgData name="Tomotaka Kuroda" userId="6ccceea8bc0bd054" providerId="LiveId" clId="{8094E48C-31BC-414D-AD8E-D7987AD8F5EC}" dt="2024-06-17T02:13:23.164" v="1264" actId="26606"/>
          <ac:graphicFrameMkLst>
            <pc:docMk/>
            <pc:sldMk cId="393847537" sldId="258"/>
            <ac:graphicFrameMk id="6" creationId="{0B8741F0-86CC-4D8E-289B-E5AF995E53A3}"/>
          </ac:graphicFrameMkLst>
        </pc:graphicFrameChg>
        <pc:picChg chg="add del">
          <ac:chgData name="Tomotaka Kuroda" userId="6ccceea8bc0bd054" providerId="LiveId" clId="{8094E48C-31BC-414D-AD8E-D7987AD8F5EC}" dt="2024-06-17T02:12:46.875" v="1261" actId="26606"/>
          <ac:picMkLst>
            <pc:docMk/>
            <pc:sldMk cId="393847537" sldId="258"/>
            <ac:picMk id="5" creationId="{4E04BBA5-BB8A-7960-59E1-49C66EC80A6B}"/>
          </ac:picMkLst>
        </pc:picChg>
        <pc:picChg chg="add del">
          <ac:chgData name="Tomotaka Kuroda" userId="6ccceea8bc0bd054" providerId="LiveId" clId="{8094E48C-31BC-414D-AD8E-D7987AD8F5EC}" dt="2024-06-17T02:12:46.875" v="1261" actId="26606"/>
          <ac:picMkLst>
            <pc:docMk/>
            <pc:sldMk cId="393847537" sldId="258"/>
            <ac:picMk id="11" creationId="{9798C1D7-B3E7-45FC-BC11-C49DA8C1F4F8}"/>
          </ac:picMkLst>
        </pc:picChg>
      </pc:sldChg>
      <pc:sldChg chg="addSp delSp modSp mod ord modAnim">
        <pc:chgData name="Tomotaka Kuroda" userId="6ccceea8bc0bd054" providerId="LiveId" clId="{8094E48C-31BC-414D-AD8E-D7987AD8F5EC}" dt="2024-06-24T04:02:56.931" v="24011" actId="1076"/>
        <pc:sldMkLst>
          <pc:docMk/>
          <pc:sldMk cId="3597110018" sldId="259"/>
        </pc:sldMkLst>
        <pc:spChg chg="mod">
          <ac:chgData name="Tomotaka Kuroda" userId="6ccceea8bc0bd054" providerId="LiveId" clId="{8094E48C-31BC-414D-AD8E-D7987AD8F5EC}" dt="2024-06-17T09:11:06.330" v="4763" actId="255"/>
          <ac:spMkLst>
            <pc:docMk/>
            <pc:sldMk cId="3597110018" sldId="259"/>
            <ac:spMk id="2" creationId="{87AA8008-337D-B5B5-B047-21BD89BB8700}"/>
          </ac:spMkLst>
        </pc:spChg>
        <pc:spChg chg="add mod">
          <ac:chgData name="Tomotaka Kuroda" userId="6ccceea8bc0bd054" providerId="LiveId" clId="{8094E48C-31BC-414D-AD8E-D7987AD8F5EC}" dt="2024-06-24T03:57:41.324" v="23946" actId="1076"/>
          <ac:spMkLst>
            <pc:docMk/>
            <pc:sldMk cId="3597110018" sldId="259"/>
            <ac:spMk id="3" creationId="{07AACC57-338F-79A5-0316-9E08EEF8DF52}"/>
          </ac:spMkLst>
        </pc:spChg>
        <pc:spChg chg="add del mod">
          <ac:chgData name="Tomotaka Kuroda" userId="6ccceea8bc0bd054" providerId="LiveId" clId="{8094E48C-31BC-414D-AD8E-D7987AD8F5EC}" dt="2024-06-17T09:22:52.793" v="4799" actId="478"/>
          <ac:spMkLst>
            <pc:docMk/>
            <pc:sldMk cId="3597110018" sldId="259"/>
            <ac:spMk id="3" creationId="{916CCA8D-B765-A835-8DAF-09F06F109272}"/>
          </ac:spMkLst>
        </pc:spChg>
        <pc:spChg chg="add del mod">
          <ac:chgData name="Tomotaka Kuroda" userId="6ccceea8bc0bd054" providerId="LiveId" clId="{8094E48C-31BC-414D-AD8E-D7987AD8F5EC}" dt="2024-06-17T07:59:54.602" v="4024" actId="478"/>
          <ac:spMkLst>
            <pc:docMk/>
            <pc:sldMk cId="3597110018" sldId="259"/>
            <ac:spMk id="4" creationId="{2DAAB361-E8F5-474D-7102-92CEA27C838F}"/>
          </ac:spMkLst>
        </pc:spChg>
        <pc:spChg chg="add del mod">
          <ac:chgData name="Tomotaka Kuroda" userId="6ccceea8bc0bd054" providerId="LiveId" clId="{8094E48C-31BC-414D-AD8E-D7987AD8F5EC}" dt="2024-06-24T03:56:37.434" v="23927" actId="478"/>
          <ac:spMkLst>
            <pc:docMk/>
            <pc:sldMk cId="3597110018" sldId="259"/>
            <ac:spMk id="4" creationId="{ABEEFDE6-FAB4-ED07-E50F-C5BFDD7B51A6}"/>
          </ac:spMkLst>
        </pc:spChg>
        <pc:spChg chg="add del mod">
          <ac:chgData name="Tomotaka Kuroda" userId="6ccceea8bc0bd054" providerId="LiveId" clId="{8094E48C-31BC-414D-AD8E-D7987AD8F5EC}" dt="2024-06-17T08:28:16.009" v="4442" actId="478"/>
          <ac:spMkLst>
            <pc:docMk/>
            <pc:sldMk cId="3597110018" sldId="259"/>
            <ac:spMk id="5" creationId="{093F5EAA-DC87-E210-F9E6-EA54A4D81DDD}"/>
          </ac:spMkLst>
        </pc:spChg>
        <pc:spChg chg="add mod">
          <ac:chgData name="Tomotaka Kuroda" userId="6ccceea8bc0bd054" providerId="LiveId" clId="{8094E48C-31BC-414D-AD8E-D7987AD8F5EC}" dt="2024-06-24T04:02:22.522" v="24007" actId="1076"/>
          <ac:spMkLst>
            <pc:docMk/>
            <pc:sldMk cId="3597110018" sldId="259"/>
            <ac:spMk id="5" creationId="{ABEEFDE6-FAB4-ED07-E50F-C5BFDD7B51A6}"/>
          </ac:spMkLst>
        </pc:spChg>
        <pc:spChg chg="add del mod">
          <ac:chgData name="Tomotaka Kuroda" userId="6ccceea8bc0bd054" providerId="LiveId" clId="{8094E48C-31BC-414D-AD8E-D7987AD8F5EC}" dt="2024-06-17T08:48:29.608" v="4682" actId="478"/>
          <ac:spMkLst>
            <pc:docMk/>
            <pc:sldMk cId="3597110018" sldId="259"/>
            <ac:spMk id="6" creationId="{183F34BE-14A9-4375-6328-088189A3964D}"/>
          </ac:spMkLst>
        </pc:spChg>
        <pc:spChg chg="add mod">
          <ac:chgData name="Tomotaka Kuroda" userId="6ccceea8bc0bd054" providerId="LiveId" clId="{8094E48C-31BC-414D-AD8E-D7987AD8F5EC}" dt="2024-06-24T04:02:26.146" v="24008" actId="1076"/>
          <ac:spMkLst>
            <pc:docMk/>
            <pc:sldMk cId="3597110018" sldId="259"/>
            <ac:spMk id="6" creationId="{59C100F5-39D3-A947-3B33-946A49541C6A}"/>
          </ac:spMkLst>
        </pc:spChg>
        <pc:spChg chg="add del mod">
          <ac:chgData name="Tomotaka Kuroda" userId="6ccceea8bc0bd054" providerId="LiveId" clId="{8094E48C-31BC-414D-AD8E-D7987AD8F5EC}" dt="2024-06-17T08:49:05.941" v="4685" actId="478"/>
          <ac:spMkLst>
            <pc:docMk/>
            <pc:sldMk cId="3597110018" sldId="259"/>
            <ac:spMk id="7" creationId="{B9B8E7D0-8336-4B44-DCF3-C788CDEC7B0E}"/>
          </ac:spMkLst>
        </pc:spChg>
        <pc:spChg chg="add del mod">
          <ac:chgData name="Tomotaka Kuroda" userId="6ccceea8bc0bd054" providerId="LiveId" clId="{8094E48C-31BC-414D-AD8E-D7987AD8F5EC}" dt="2024-06-17T08:11:12.012" v="4149" actId="22"/>
          <ac:spMkLst>
            <pc:docMk/>
            <pc:sldMk cId="3597110018" sldId="259"/>
            <ac:spMk id="9" creationId="{F8210A92-8B7B-2B93-508E-04BF4DFF351F}"/>
          </ac:spMkLst>
        </pc:spChg>
        <pc:spChg chg="add del mod">
          <ac:chgData name="Tomotaka Kuroda" userId="6ccceea8bc0bd054" providerId="LiveId" clId="{8094E48C-31BC-414D-AD8E-D7987AD8F5EC}" dt="2024-06-17T08:16:01.247" v="4348" actId="478"/>
          <ac:spMkLst>
            <pc:docMk/>
            <pc:sldMk cId="3597110018" sldId="259"/>
            <ac:spMk id="10" creationId="{5C473E53-F961-00F4-B18D-B870937C359D}"/>
          </ac:spMkLst>
        </pc:spChg>
        <pc:spChg chg="add mod">
          <ac:chgData name="Tomotaka Kuroda" userId="6ccceea8bc0bd054" providerId="LiveId" clId="{8094E48C-31BC-414D-AD8E-D7987AD8F5EC}" dt="2024-06-18T07:32:49.099" v="10006" actId="12"/>
          <ac:spMkLst>
            <pc:docMk/>
            <pc:sldMk cId="3597110018" sldId="259"/>
            <ac:spMk id="11" creationId="{F7716F56-E277-5AC2-171D-81C01C8CEAD6}"/>
          </ac:spMkLst>
        </pc:spChg>
        <pc:spChg chg="add del mod">
          <ac:chgData name="Tomotaka Kuroda" userId="6ccceea8bc0bd054" providerId="LiveId" clId="{8094E48C-31BC-414D-AD8E-D7987AD8F5EC}" dt="2024-06-17T08:24:26.154" v="4407" actId="478"/>
          <ac:spMkLst>
            <pc:docMk/>
            <pc:sldMk cId="3597110018" sldId="259"/>
            <ac:spMk id="12" creationId="{79BCC8C1-B674-86F2-9739-415A6F78359E}"/>
          </ac:spMkLst>
        </pc:spChg>
        <pc:spChg chg="add del mod">
          <ac:chgData name="Tomotaka Kuroda" userId="6ccceea8bc0bd054" providerId="LiveId" clId="{8094E48C-31BC-414D-AD8E-D7987AD8F5EC}" dt="2024-06-17T08:23:10.351" v="4384" actId="478"/>
          <ac:spMkLst>
            <pc:docMk/>
            <pc:sldMk cId="3597110018" sldId="259"/>
            <ac:spMk id="13" creationId="{A75A7A40-4563-A04C-A8BD-27E1FB579D7D}"/>
          </ac:spMkLst>
        </pc:spChg>
        <pc:spChg chg="add del mod">
          <ac:chgData name="Tomotaka Kuroda" userId="6ccceea8bc0bd054" providerId="LiveId" clId="{8094E48C-31BC-414D-AD8E-D7987AD8F5EC}" dt="2024-06-17T08:16:41.180" v="4354" actId="478"/>
          <ac:spMkLst>
            <pc:docMk/>
            <pc:sldMk cId="3597110018" sldId="259"/>
            <ac:spMk id="14" creationId="{C0F0F536-F11F-F398-207C-012E6D07C44B}"/>
          </ac:spMkLst>
        </pc:spChg>
        <pc:spChg chg="add mod">
          <ac:chgData name="Tomotaka Kuroda" userId="6ccceea8bc0bd054" providerId="LiveId" clId="{8094E48C-31BC-414D-AD8E-D7987AD8F5EC}" dt="2024-06-17T08:25:59.105" v="4420" actId="1076"/>
          <ac:spMkLst>
            <pc:docMk/>
            <pc:sldMk cId="3597110018" sldId="259"/>
            <ac:spMk id="15" creationId="{D9358349-FE41-27B4-A023-10A9F46E06C2}"/>
          </ac:spMkLst>
        </pc:spChg>
        <pc:spChg chg="add mod">
          <ac:chgData name="Tomotaka Kuroda" userId="6ccceea8bc0bd054" providerId="LiveId" clId="{8094E48C-31BC-414D-AD8E-D7987AD8F5EC}" dt="2024-06-17T11:10:32.931" v="5658" actId="1076"/>
          <ac:spMkLst>
            <pc:docMk/>
            <pc:sldMk cId="3597110018" sldId="259"/>
            <ac:spMk id="17" creationId="{E0DB87E0-3EE3-43BE-ECFE-9C21B2E1D724}"/>
          </ac:spMkLst>
        </pc:spChg>
        <pc:spChg chg="add mod">
          <ac:chgData name="Tomotaka Kuroda" userId="6ccceea8bc0bd054" providerId="LiveId" clId="{8094E48C-31BC-414D-AD8E-D7987AD8F5EC}" dt="2024-06-17T08:27:55.521" v="4441" actId="1076"/>
          <ac:spMkLst>
            <pc:docMk/>
            <pc:sldMk cId="3597110018" sldId="259"/>
            <ac:spMk id="19" creationId="{02ADBB5B-8DEC-E30D-260B-578F815647B0}"/>
          </ac:spMkLst>
        </pc:spChg>
        <pc:spChg chg="add del mod">
          <ac:chgData name="Tomotaka Kuroda" userId="6ccceea8bc0bd054" providerId="LiveId" clId="{8094E48C-31BC-414D-AD8E-D7987AD8F5EC}" dt="2024-06-17T08:23:16.682" v="4385" actId="478"/>
          <ac:spMkLst>
            <pc:docMk/>
            <pc:sldMk cId="3597110018" sldId="259"/>
            <ac:spMk id="21" creationId="{95DDF28A-3F4B-EB9F-62BA-C3D61997D29C}"/>
          </ac:spMkLst>
        </pc:spChg>
        <pc:spChg chg="del mod">
          <ac:chgData name="Tomotaka Kuroda" userId="6ccceea8bc0bd054" providerId="LiveId" clId="{8094E48C-31BC-414D-AD8E-D7987AD8F5EC}" dt="2024-06-17T07:58:14.125" v="3983" actId="478"/>
          <ac:spMkLst>
            <pc:docMk/>
            <pc:sldMk cId="3597110018" sldId="259"/>
            <ac:spMk id="23" creationId="{42DF8727-6B96-A195-B3B8-CB2C51464708}"/>
          </ac:spMkLst>
        </pc:spChg>
        <pc:spChg chg="add del mod">
          <ac:chgData name="Tomotaka Kuroda" userId="6ccceea8bc0bd054" providerId="LiveId" clId="{8094E48C-31BC-414D-AD8E-D7987AD8F5EC}" dt="2024-06-17T08:49:10.900" v="4686" actId="478"/>
          <ac:spMkLst>
            <pc:docMk/>
            <pc:sldMk cId="3597110018" sldId="259"/>
            <ac:spMk id="24" creationId="{54143AD7-E526-8F8B-0608-FD7281312221}"/>
          </ac:spMkLst>
        </pc:spChg>
        <pc:spChg chg="add mod">
          <ac:chgData name="Tomotaka Kuroda" userId="6ccceea8bc0bd054" providerId="LiveId" clId="{8094E48C-31BC-414D-AD8E-D7987AD8F5EC}" dt="2024-06-24T04:02:30.260" v="24009" actId="1076"/>
          <ac:spMkLst>
            <pc:docMk/>
            <pc:sldMk cId="3597110018" sldId="259"/>
            <ac:spMk id="26" creationId="{FEFB76A0-C21F-7A1D-E7E7-2C036F5C2A00}"/>
          </ac:spMkLst>
        </pc:spChg>
        <pc:spChg chg="add mod">
          <ac:chgData name="Tomotaka Kuroda" userId="6ccceea8bc0bd054" providerId="LiveId" clId="{8094E48C-31BC-414D-AD8E-D7987AD8F5EC}" dt="2024-06-17T08:27:40.797" v="4437" actId="1076"/>
          <ac:spMkLst>
            <pc:docMk/>
            <pc:sldMk cId="3597110018" sldId="259"/>
            <ac:spMk id="27" creationId="{FD35C1D4-A8F1-ADA5-207B-436E6DD1CB4F}"/>
          </ac:spMkLst>
        </pc:spChg>
        <pc:spChg chg="add mod">
          <ac:chgData name="Tomotaka Kuroda" userId="6ccceea8bc0bd054" providerId="LiveId" clId="{8094E48C-31BC-414D-AD8E-D7987AD8F5EC}" dt="2024-06-17T08:27:40.797" v="4437" actId="1076"/>
          <ac:spMkLst>
            <pc:docMk/>
            <pc:sldMk cId="3597110018" sldId="259"/>
            <ac:spMk id="28" creationId="{39961125-1442-FFD3-E0E2-ED3252A9FB76}"/>
          </ac:spMkLst>
        </pc:spChg>
        <pc:spChg chg="add mod">
          <ac:chgData name="Tomotaka Kuroda" userId="6ccceea8bc0bd054" providerId="LiveId" clId="{8094E48C-31BC-414D-AD8E-D7987AD8F5EC}" dt="2024-06-17T08:27:40.797" v="4437" actId="1076"/>
          <ac:spMkLst>
            <pc:docMk/>
            <pc:sldMk cId="3597110018" sldId="259"/>
            <ac:spMk id="29" creationId="{5100E37C-A2D2-854B-25C2-33F9ED1A593A}"/>
          </ac:spMkLst>
        </pc:spChg>
        <pc:spChg chg="del">
          <ac:chgData name="Tomotaka Kuroda" userId="6ccceea8bc0bd054" providerId="LiveId" clId="{8094E48C-31BC-414D-AD8E-D7987AD8F5EC}" dt="2024-06-17T07:52:21.043" v="3929" actId="478"/>
          <ac:spMkLst>
            <pc:docMk/>
            <pc:sldMk cId="3597110018" sldId="259"/>
            <ac:spMk id="30" creationId="{16434127-6754-4445-25DB-D275BD04BC92}"/>
          </ac:spMkLst>
        </pc:spChg>
        <pc:spChg chg="del">
          <ac:chgData name="Tomotaka Kuroda" userId="6ccceea8bc0bd054" providerId="LiveId" clId="{8094E48C-31BC-414D-AD8E-D7987AD8F5EC}" dt="2024-06-17T07:52:21.043" v="3929" actId="478"/>
          <ac:spMkLst>
            <pc:docMk/>
            <pc:sldMk cId="3597110018" sldId="259"/>
            <ac:spMk id="31" creationId="{C7ACDB0D-E0B5-7950-947F-28110B22C71F}"/>
          </ac:spMkLst>
        </pc:spChg>
        <pc:spChg chg="add mod">
          <ac:chgData name="Tomotaka Kuroda" userId="6ccceea8bc0bd054" providerId="LiveId" clId="{8094E48C-31BC-414D-AD8E-D7987AD8F5EC}" dt="2024-06-17T08:27:52.505" v="4440" actId="1076"/>
          <ac:spMkLst>
            <pc:docMk/>
            <pc:sldMk cId="3597110018" sldId="259"/>
            <ac:spMk id="32" creationId="{8E966156-33DA-4DC5-ABB2-010E01DD70AC}"/>
          </ac:spMkLst>
        </pc:spChg>
        <pc:spChg chg="add del mod">
          <ac:chgData name="Tomotaka Kuroda" userId="6ccceea8bc0bd054" providerId="LiveId" clId="{8094E48C-31BC-414D-AD8E-D7987AD8F5EC}" dt="2024-06-17T08:43:30.689" v="4623"/>
          <ac:spMkLst>
            <pc:docMk/>
            <pc:sldMk cId="3597110018" sldId="259"/>
            <ac:spMk id="33" creationId="{1A7FF4AC-23C1-8040-404C-0B24F0821DED}"/>
          </ac:spMkLst>
        </pc:spChg>
        <pc:spChg chg="add mod ord">
          <ac:chgData name="Tomotaka Kuroda" userId="6ccceea8bc0bd054" providerId="LiveId" clId="{8094E48C-31BC-414D-AD8E-D7987AD8F5EC}" dt="2024-06-24T02:32:27.616" v="23207" actId="20577"/>
          <ac:spMkLst>
            <pc:docMk/>
            <pc:sldMk cId="3597110018" sldId="259"/>
            <ac:spMk id="34" creationId="{5F970EA5-B496-8445-D477-1D2B6EB5637D}"/>
          </ac:spMkLst>
        </pc:spChg>
        <pc:spChg chg="add del mod">
          <ac:chgData name="Tomotaka Kuroda" userId="6ccceea8bc0bd054" providerId="LiveId" clId="{8094E48C-31BC-414D-AD8E-D7987AD8F5EC}" dt="2024-06-17T08:43:30.689" v="4623"/>
          <ac:spMkLst>
            <pc:docMk/>
            <pc:sldMk cId="3597110018" sldId="259"/>
            <ac:spMk id="35" creationId="{BC5D3785-3E66-F21E-A2C6-5EDDCEB07E41}"/>
          </ac:spMkLst>
        </pc:spChg>
        <pc:spChg chg="mod">
          <ac:chgData name="Tomotaka Kuroda" userId="6ccceea8bc0bd054" providerId="LiveId" clId="{8094E48C-31BC-414D-AD8E-D7987AD8F5EC}" dt="2024-06-17T08:43:46.489" v="4626" actId="1076"/>
          <ac:spMkLst>
            <pc:docMk/>
            <pc:sldMk cId="3597110018" sldId="259"/>
            <ac:spMk id="36" creationId="{D84D4FA9-6329-596D-2A92-A1C1D31B5723}"/>
          </ac:spMkLst>
        </pc:spChg>
        <pc:spChg chg="add mod ord">
          <ac:chgData name="Tomotaka Kuroda" userId="6ccceea8bc0bd054" providerId="LiveId" clId="{8094E48C-31BC-414D-AD8E-D7987AD8F5EC}" dt="2024-06-17T09:24:42.599" v="4815" actId="207"/>
          <ac:spMkLst>
            <pc:docMk/>
            <pc:sldMk cId="3597110018" sldId="259"/>
            <ac:spMk id="37" creationId="{6A0F56CA-B8CA-3BCE-70E9-FAF9389B713A}"/>
          </ac:spMkLst>
        </pc:spChg>
        <pc:spChg chg="del">
          <ac:chgData name="Tomotaka Kuroda" userId="6ccceea8bc0bd054" providerId="LiveId" clId="{8094E48C-31BC-414D-AD8E-D7987AD8F5EC}" dt="2024-06-17T07:52:21.043" v="3929" actId="478"/>
          <ac:spMkLst>
            <pc:docMk/>
            <pc:sldMk cId="3597110018" sldId="259"/>
            <ac:spMk id="38" creationId="{7A088758-D15F-7F2D-34AE-06ACA9A3D438}"/>
          </ac:spMkLst>
        </pc:spChg>
        <pc:spChg chg="add del mod">
          <ac:chgData name="Tomotaka Kuroda" userId="6ccceea8bc0bd054" providerId="LiveId" clId="{8094E48C-31BC-414D-AD8E-D7987AD8F5EC}" dt="2024-06-17T09:22:56.795" v="4802" actId="478"/>
          <ac:spMkLst>
            <pc:docMk/>
            <pc:sldMk cId="3597110018" sldId="259"/>
            <ac:spMk id="39" creationId="{E9F71F05-0416-56FB-B128-09DC9EC2576A}"/>
          </ac:spMkLst>
        </pc:spChg>
        <pc:spChg chg="add del mod">
          <ac:chgData name="Tomotaka Kuroda" userId="6ccceea8bc0bd054" providerId="LiveId" clId="{8094E48C-31BC-414D-AD8E-D7987AD8F5EC}" dt="2024-06-17T09:23:36.825" v="4809" actId="478"/>
          <ac:spMkLst>
            <pc:docMk/>
            <pc:sldMk cId="3597110018" sldId="259"/>
            <ac:spMk id="40" creationId="{3CBCFEDD-E0C6-8BA8-453C-E2033044EC2D}"/>
          </ac:spMkLst>
        </pc:spChg>
        <pc:spChg chg="add del mod">
          <ac:chgData name="Tomotaka Kuroda" userId="6ccceea8bc0bd054" providerId="LiveId" clId="{8094E48C-31BC-414D-AD8E-D7987AD8F5EC}" dt="2024-06-17T09:44:52.054" v="4929" actId="478"/>
          <ac:spMkLst>
            <pc:docMk/>
            <pc:sldMk cId="3597110018" sldId="259"/>
            <ac:spMk id="41" creationId="{376F80B2-86A1-F990-FA59-9CCCD4BD25E6}"/>
          </ac:spMkLst>
        </pc:spChg>
        <pc:spChg chg="del">
          <ac:chgData name="Tomotaka Kuroda" userId="6ccceea8bc0bd054" providerId="LiveId" clId="{8094E48C-31BC-414D-AD8E-D7987AD8F5EC}" dt="2024-06-17T07:52:21.043" v="3929" actId="478"/>
          <ac:spMkLst>
            <pc:docMk/>
            <pc:sldMk cId="3597110018" sldId="259"/>
            <ac:spMk id="42" creationId="{25A89B45-855C-6A4C-FAB2-9236856FA34D}"/>
          </ac:spMkLst>
        </pc:spChg>
        <pc:spChg chg="del">
          <ac:chgData name="Tomotaka Kuroda" userId="6ccceea8bc0bd054" providerId="LiveId" clId="{8094E48C-31BC-414D-AD8E-D7987AD8F5EC}" dt="2024-06-17T07:52:18.829" v="3927" actId="478"/>
          <ac:spMkLst>
            <pc:docMk/>
            <pc:sldMk cId="3597110018" sldId="259"/>
            <ac:spMk id="43" creationId="{3620BD34-5A85-8FD9-02DF-43AC10D33963}"/>
          </ac:spMkLst>
        </pc:spChg>
        <pc:spChg chg="del">
          <ac:chgData name="Tomotaka Kuroda" userId="6ccceea8bc0bd054" providerId="LiveId" clId="{8094E48C-31BC-414D-AD8E-D7987AD8F5EC}" dt="2024-06-17T07:52:16.859" v="3925" actId="478"/>
          <ac:spMkLst>
            <pc:docMk/>
            <pc:sldMk cId="3597110018" sldId="259"/>
            <ac:spMk id="44" creationId="{11BC6A24-CF3F-9A74-12F9-53D63D64536E}"/>
          </ac:spMkLst>
        </pc:spChg>
        <pc:spChg chg="del">
          <ac:chgData name="Tomotaka Kuroda" userId="6ccceea8bc0bd054" providerId="LiveId" clId="{8094E48C-31BC-414D-AD8E-D7987AD8F5EC}" dt="2024-06-17T07:52:21.043" v="3929" actId="478"/>
          <ac:spMkLst>
            <pc:docMk/>
            <pc:sldMk cId="3597110018" sldId="259"/>
            <ac:spMk id="45" creationId="{4443C5B7-9FDF-60F6-9F5B-79C25EB7E013}"/>
          </ac:spMkLst>
        </pc:spChg>
        <pc:spChg chg="del">
          <ac:chgData name="Tomotaka Kuroda" userId="6ccceea8bc0bd054" providerId="LiveId" clId="{8094E48C-31BC-414D-AD8E-D7987AD8F5EC}" dt="2024-06-17T07:52:21.043" v="3929" actId="478"/>
          <ac:spMkLst>
            <pc:docMk/>
            <pc:sldMk cId="3597110018" sldId="259"/>
            <ac:spMk id="46" creationId="{3C4A2407-0B8C-E59D-8747-78E9A40528FC}"/>
          </ac:spMkLst>
        </pc:spChg>
        <pc:spChg chg="del">
          <ac:chgData name="Tomotaka Kuroda" userId="6ccceea8bc0bd054" providerId="LiveId" clId="{8094E48C-31BC-414D-AD8E-D7987AD8F5EC}" dt="2024-06-17T07:52:21.043" v="3929" actId="478"/>
          <ac:spMkLst>
            <pc:docMk/>
            <pc:sldMk cId="3597110018" sldId="259"/>
            <ac:spMk id="47" creationId="{E8C47917-C416-2729-EE09-5DD97F4DDC65}"/>
          </ac:spMkLst>
        </pc:spChg>
        <pc:spChg chg="del">
          <ac:chgData name="Tomotaka Kuroda" userId="6ccceea8bc0bd054" providerId="LiveId" clId="{8094E48C-31BC-414D-AD8E-D7987AD8F5EC}" dt="2024-06-17T07:52:21.043" v="3929" actId="478"/>
          <ac:spMkLst>
            <pc:docMk/>
            <pc:sldMk cId="3597110018" sldId="259"/>
            <ac:spMk id="48" creationId="{6AD204B5-470A-BD7D-ECA6-960ACCE67EBD}"/>
          </ac:spMkLst>
        </pc:spChg>
        <pc:spChg chg="add mod">
          <ac:chgData name="Tomotaka Kuroda" userId="6ccceea8bc0bd054" providerId="LiveId" clId="{8094E48C-31BC-414D-AD8E-D7987AD8F5EC}" dt="2024-06-24T04:02:50.207" v="24010" actId="1076"/>
          <ac:spMkLst>
            <pc:docMk/>
            <pc:sldMk cId="3597110018" sldId="259"/>
            <ac:spMk id="49" creationId="{0AD72791-AA82-64C5-AE7D-77F8FE0C5DE8}"/>
          </ac:spMkLst>
        </pc:spChg>
        <pc:spChg chg="del">
          <ac:chgData name="Tomotaka Kuroda" userId="6ccceea8bc0bd054" providerId="LiveId" clId="{8094E48C-31BC-414D-AD8E-D7987AD8F5EC}" dt="2024-06-17T07:52:18.011" v="3926" actId="478"/>
          <ac:spMkLst>
            <pc:docMk/>
            <pc:sldMk cId="3597110018" sldId="259"/>
            <ac:spMk id="50" creationId="{E90618DB-B239-813C-F265-4284BD0D3846}"/>
          </ac:spMkLst>
        </pc:spChg>
        <pc:spChg chg="del mod">
          <ac:chgData name="Tomotaka Kuroda" userId="6ccceea8bc0bd054" providerId="LiveId" clId="{8094E48C-31BC-414D-AD8E-D7987AD8F5EC}" dt="2024-06-17T07:52:27.547" v="3931" actId="478"/>
          <ac:spMkLst>
            <pc:docMk/>
            <pc:sldMk cId="3597110018" sldId="259"/>
            <ac:spMk id="52" creationId="{FBE13FD7-7647-D233-2B04-FFF5A7C39421}"/>
          </ac:spMkLst>
        </pc:spChg>
        <pc:spChg chg="del">
          <ac:chgData name="Tomotaka Kuroda" userId="6ccceea8bc0bd054" providerId="LiveId" clId="{8094E48C-31BC-414D-AD8E-D7987AD8F5EC}" dt="2024-06-17T07:52:34.410" v="3935" actId="478"/>
          <ac:spMkLst>
            <pc:docMk/>
            <pc:sldMk cId="3597110018" sldId="259"/>
            <ac:spMk id="60" creationId="{D5C724A4-CD94-0ABF-6FE2-87B4ADBE447C}"/>
          </ac:spMkLst>
        </pc:spChg>
        <pc:spChg chg="del">
          <ac:chgData name="Tomotaka Kuroda" userId="6ccceea8bc0bd054" providerId="LiveId" clId="{8094E48C-31BC-414D-AD8E-D7987AD8F5EC}" dt="2024-06-17T07:52:21.043" v="3929" actId="478"/>
          <ac:spMkLst>
            <pc:docMk/>
            <pc:sldMk cId="3597110018" sldId="259"/>
            <ac:spMk id="61" creationId="{C9579770-6BB0-FAE7-11AA-C767C62691E7}"/>
          </ac:spMkLst>
        </pc:spChg>
        <pc:spChg chg="del">
          <ac:chgData name="Tomotaka Kuroda" userId="6ccceea8bc0bd054" providerId="LiveId" clId="{8094E48C-31BC-414D-AD8E-D7987AD8F5EC}" dt="2024-06-17T07:52:32.634" v="3933" actId="478"/>
          <ac:spMkLst>
            <pc:docMk/>
            <pc:sldMk cId="3597110018" sldId="259"/>
            <ac:spMk id="2049" creationId="{595A90CF-D367-72C0-FFBE-E99AC56B9FCC}"/>
          </ac:spMkLst>
        </pc:spChg>
        <pc:spChg chg="del">
          <ac:chgData name="Tomotaka Kuroda" userId="6ccceea8bc0bd054" providerId="LiveId" clId="{8094E48C-31BC-414D-AD8E-D7987AD8F5EC}" dt="2024-06-17T07:52:30.907" v="3932" actId="478"/>
          <ac:spMkLst>
            <pc:docMk/>
            <pc:sldMk cId="3597110018" sldId="259"/>
            <ac:spMk id="2051" creationId="{1D1A8899-33B8-0A0D-16F1-E802B6934D58}"/>
          </ac:spMkLst>
        </pc:spChg>
        <pc:spChg chg="del">
          <ac:chgData name="Tomotaka Kuroda" userId="6ccceea8bc0bd054" providerId="LiveId" clId="{8094E48C-31BC-414D-AD8E-D7987AD8F5EC}" dt="2024-06-17T07:52:33.420" v="3934" actId="478"/>
          <ac:spMkLst>
            <pc:docMk/>
            <pc:sldMk cId="3597110018" sldId="259"/>
            <ac:spMk id="2052" creationId="{BEBF815A-1C87-EACD-8187-1A4578461A22}"/>
          </ac:spMkLst>
        </pc:spChg>
        <pc:spChg chg="del">
          <ac:chgData name="Tomotaka Kuroda" userId="6ccceea8bc0bd054" providerId="LiveId" clId="{8094E48C-31BC-414D-AD8E-D7987AD8F5EC}" dt="2024-06-17T07:52:21.043" v="3929" actId="478"/>
          <ac:spMkLst>
            <pc:docMk/>
            <pc:sldMk cId="3597110018" sldId="259"/>
            <ac:spMk id="2131" creationId="{741A3423-503B-2A2F-E4BE-599D07C103DC}"/>
          </ac:spMkLst>
        </pc:spChg>
        <pc:spChg chg="del">
          <ac:chgData name="Tomotaka Kuroda" userId="6ccceea8bc0bd054" providerId="LiveId" clId="{8094E48C-31BC-414D-AD8E-D7987AD8F5EC}" dt="2024-06-17T07:52:21.043" v="3929" actId="478"/>
          <ac:spMkLst>
            <pc:docMk/>
            <pc:sldMk cId="3597110018" sldId="259"/>
            <ac:spMk id="2132" creationId="{252BE222-9842-3D15-48FC-C8B0B5A9DABB}"/>
          </ac:spMkLst>
        </pc:spChg>
        <pc:spChg chg="mod">
          <ac:chgData name="Tomotaka Kuroda" userId="6ccceea8bc0bd054" providerId="LiveId" clId="{8094E48C-31BC-414D-AD8E-D7987AD8F5EC}" dt="2024-06-19T04:56:10.226" v="16248" actId="12"/>
          <ac:spMkLst>
            <pc:docMk/>
            <pc:sldMk cId="3597110018" sldId="259"/>
            <ac:spMk id="2133" creationId="{F91F0085-A8DB-493D-90D5-4F5ABD713D73}"/>
          </ac:spMkLst>
        </pc:spChg>
        <pc:spChg chg="del">
          <ac:chgData name="Tomotaka Kuroda" userId="6ccceea8bc0bd054" providerId="LiveId" clId="{8094E48C-31BC-414D-AD8E-D7987AD8F5EC}" dt="2024-06-17T07:52:15.876" v="3924" actId="478"/>
          <ac:spMkLst>
            <pc:docMk/>
            <pc:sldMk cId="3597110018" sldId="259"/>
            <ac:spMk id="2137" creationId="{29E520D4-BA4F-2EC7-A26F-088957BE3A89}"/>
          </ac:spMkLst>
        </pc:spChg>
        <pc:picChg chg="add mod">
          <ac:chgData name="Tomotaka Kuroda" userId="6ccceea8bc0bd054" providerId="LiveId" clId="{8094E48C-31BC-414D-AD8E-D7987AD8F5EC}" dt="2024-06-17T08:25:59.105" v="4420" actId="1076"/>
          <ac:picMkLst>
            <pc:docMk/>
            <pc:sldMk cId="3597110018" sldId="259"/>
            <ac:picMk id="18" creationId="{038BC464-2D16-0480-C699-89548F4AC7F2}"/>
          </ac:picMkLst>
        </pc:picChg>
        <pc:picChg chg="mod">
          <ac:chgData name="Tomotaka Kuroda" userId="6ccceea8bc0bd054" providerId="LiveId" clId="{8094E48C-31BC-414D-AD8E-D7987AD8F5EC}" dt="2024-06-24T03:57:38.078" v="23944" actId="1076"/>
          <ac:picMkLst>
            <pc:docMk/>
            <pc:sldMk cId="3597110018" sldId="259"/>
            <ac:picMk id="22" creationId="{282D94AF-F691-5808-6044-C37E9CEFFC8E}"/>
          </ac:picMkLst>
        </pc:picChg>
        <pc:picChg chg="del mod">
          <ac:chgData name="Tomotaka Kuroda" userId="6ccceea8bc0bd054" providerId="LiveId" clId="{8094E48C-31BC-414D-AD8E-D7987AD8F5EC}" dt="2024-06-24T02:03:45.908" v="23017" actId="478"/>
          <ac:picMkLst>
            <pc:docMk/>
            <pc:sldMk cId="3597110018" sldId="259"/>
            <ac:picMk id="25" creationId="{47E2F49B-D571-093B-67FF-EA0E4BD256A0}"/>
          </ac:picMkLst>
        </pc:picChg>
        <pc:picChg chg="add mod">
          <ac:chgData name="Tomotaka Kuroda" userId="6ccceea8bc0bd054" providerId="LiveId" clId="{8094E48C-31BC-414D-AD8E-D7987AD8F5EC}" dt="2024-06-24T04:02:56.931" v="24011" actId="1076"/>
          <ac:picMkLst>
            <pc:docMk/>
            <pc:sldMk cId="3597110018" sldId="259"/>
            <ac:picMk id="1026" creationId="{9588108F-307B-419C-24B5-179322E3E860}"/>
          </ac:picMkLst>
        </pc:picChg>
        <pc:picChg chg="add del mod">
          <ac:chgData name="Tomotaka Kuroda" userId="6ccceea8bc0bd054" providerId="LiveId" clId="{8094E48C-31BC-414D-AD8E-D7987AD8F5EC}" dt="2024-06-17T08:03:05.427" v="4107" actId="478"/>
          <ac:picMkLst>
            <pc:docMk/>
            <pc:sldMk cId="3597110018" sldId="259"/>
            <ac:picMk id="7170" creationId="{7D09D2B0-5723-6190-BC28-32C5809F8315}"/>
          </ac:picMkLst>
        </pc:picChg>
        <pc:picChg chg="add del mod">
          <ac:chgData name="Tomotaka Kuroda" userId="6ccceea8bc0bd054" providerId="LiveId" clId="{8094E48C-31BC-414D-AD8E-D7987AD8F5EC}" dt="2024-06-17T08:05:34.522" v="4112" actId="478"/>
          <ac:picMkLst>
            <pc:docMk/>
            <pc:sldMk cId="3597110018" sldId="259"/>
            <ac:picMk id="7172" creationId="{6325AA34-D70E-11DB-6BF6-155700BBE775}"/>
          </ac:picMkLst>
        </pc:picChg>
        <pc:cxnChg chg="add mod">
          <ac:chgData name="Tomotaka Kuroda" userId="6ccceea8bc0bd054" providerId="LiveId" clId="{8094E48C-31BC-414D-AD8E-D7987AD8F5EC}" dt="2024-06-17T11:10:30.710" v="5657" actId="1076"/>
          <ac:cxnSpMkLst>
            <pc:docMk/>
            <pc:sldMk cId="3597110018" sldId="259"/>
            <ac:cxnSpMk id="16" creationId="{9344048D-719D-F45C-D8D7-761DBD61D893}"/>
          </ac:cxnSpMkLst>
        </pc:cxnChg>
        <pc:cxnChg chg="del">
          <ac:chgData name="Tomotaka Kuroda" userId="6ccceea8bc0bd054" providerId="LiveId" clId="{8094E48C-31BC-414D-AD8E-D7987AD8F5EC}" dt="2024-06-17T07:52:38.140" v="3937" actId="478"/>
          <ac:cxnSpMkLst>
            <pc:docMk/>
            <pc:sldMk cId="3597110018" sldId="259"/>
            <ac:cxnSpMk id="51" creationId="{62F93CE7-9AC2-DF83-0A0F-8F0EE5FF4983}"/>
          </ac:cxnSpMkLst>
        </pc:cxnChg>
        <pc:cxnChg chg="del mod">
          <ac:chgData name="Tomotaka Kuroda" userId="6ccceea8bc0bd054" providerId="LiveId" clId="{8094E48C-31BC-414D-AD8E-D7987AD8F5EC}" dt="2024-06-17T07:52:21.043" v="3929" actId="478"/>
          <ac:cxnSpMkLst>
            <pc:docMk/>
            <pc:sldMk cId="3597110018" sldId="259"/>
            <ac:cxnSpMk id="54" creationId="{71E41CFA-FA6D-DBD5-D030-2BC87E2F300D}"/>
          </ac:cxnSpMkLst>
        </pc:cxnChg>
        <pc:cxnChg chg="del">
          <ac:chgData name="Tomotaka Kuroda" userId="6ccceea8bc0bd054" providerId="LiveId" clId="{8094E48C-31BC-414D-AD8E-D7987AD8F5EC}" dt="2024-06-17T07:52:21.043" v="3929" actId="478"/>
          <ac:cxnSpMkLst>
            <pc:docMk/>
            <pc:sldMk cId="3597110018" sldId="259"/>
            <ac:cxnSpMk id="58" creationId="{A61D241B-86DF-59D3-E19F-7F0BCA14E9B0}"/>
          </ac:cxnSpMkLst>
        </pc:cxnChg>
      </pc:sldChg>
      <pc:sldChg chg="addSp delSp modSp mod delAnim modAnim">
        <pc:chgData name="Tomotaka Kuroda" userId="6ccceea8bc0bd054" providerId="LiveId" clId="{8094E48C-31BC-414D-AD8E-D7987AD8F5EC}" dt="2024-06-24T03:04:39.330" v="23475" actId="20577"/>
        <pc:sldMkLst>
          <pc:docMk/>
          <pc:sldMk cId="366508710" sldId="266"/>
        </pc:sldMkLst>
        <pc:spChg chg="del mod">
          <ac:chgData name="Tomotaka Kuroda" userId="6ccceea8bc0bd054" providerId="LiveId" clId="{8094E48C-31BC-414D-AD8E-D7987AD8F5EC}" dt="2024-06-17T12:43:58.970" v="5975" actId="478"/>
          <ac:spMkLst>
            <pc:docMk/>
            <pc:sldMk cId="366508710" sldId="266"/>
            <ac:spMk id="2" creationId="{FB27A677-782C-F375-1A2E-AC9BC6D0F273}"/>
          </ac:spMkLst>
        </pc:spChg>
        <pc:spChg chg="mod">
          <ac:chgData name="Tomotaka Kuroda" userId="6ccceea8bc0bd054" providerId="LiveId" clId="{8094E48C-31BC-414D-AD8E-D7987AD8F5EC}" dt="2024-06-24T03:04:39.330" v="23475" actId="20577"/>
          <ac:spMkLst>
            <pc:docMk/>
            <pc:sldMk cId="366508710" sldId="266"/>
            <ac:spMk id="3" creationId="{21DF4665-4FDB-E476-8E2C-77A7B0E27774}"/>
          </ac:spMkLst>
        </pc:spChg>
        <pc:spChg chg="add del mod">
          <ac:chgData name="Tomotaka Kuroda" userId="6ccceea8bc0bd054" providerId="LiveId" clId="{8094E48C-31BC-414D-AD8E-D7987AD8F5EC}" dt="2024-06-17T12:44:06.936" v="5976" actId="478"/>
          <ac:spMkLst>
            <pc:docMk/>
            <pc:sldMk cId="366508710" sldId="266"/>
            <ac:spMk id="5" creationId="{C1B9A2B6-B20B-D993-1D11-37A8CD2CDCEE}"/>
          </ac:spMkLst>
        </pc:spChg>
        <pc:spChg chg="add mod">
          <ac:chgData name="Tomotaka Kuroda" userId="6ccceea8bc0bd054" providerId="LiveId" clId="{8094E48C-31BC-414D-AD8E-D7987AD8F5EC}" dt="2024-06-17T12:44:14.579" v="5997" actId="20577"/>
          <ac:spMkLst>
            <pc:docMk/>
            <pc:sldMk cId="366508710" sldId="266"/>
            <ac:spMk id="6" creationId="{21ADE3D8-7242-DD61-B76A-A0832C45D5D6}"/>
          </ac:spMkLst>
        </pc:spChg>
        <pc:spChg chg="mod">
          <ac:chgData name="Tomotaka Kuroda" userId="6ccceea8bc0bd054" providerId="LiveId" clId="{8094E48C-31BC-414D-AD8E-D7987AD8F5EC}" dt="2024-06-18T05:32:25.842" v="8666" actId="1038"/>
          <ac:spMkLst>
            <pc:docMk/>
            <pc:sldMk cId="366508710" sldId="266"/>
            <ac:spMk id="9" creationId="{ECB57A88-4F87-91BD-2F4C-33C95A2DECD5}"/>
          </ac:spMkLst>
        </pc:spChg>
        <pc:spChg chg="del mod">
          <ac:chgData name="Tomotaka Kuroda" userId="6ccceea8bc0bd054" providerId="LiveId" clId="{8094E48C-31BC-414D-AD8E-D7987AD8F5EC}" dt="2024-06-17T14:26:36.242" v="7067" actId="478"/>
          <ac:spMkLst>
            <pc:docMk/>
            <pc:sldMk cId="366508710" sldId="266"/>
            <ac:spMk id="11" creationId="{3EF664AC-95DF-8308-6872-F3ADC5963134}"/>
          </ac:spMkLst>
        </pc:spChg>
        <pc:spChg chg="mod ord">
          <ac:chgData name="Tomotaka Kuroda" userId="6ccceea8bc0bd054" providerId="LiveId" clId="{8094E48C-31BC-414D-AD8E-D7987AD8F5EC}" dt="2024-06-17T14:42:25.957" v="7594" actId="20577"/>
          <ac:spMkLst>
            <pc:docMk/>
            <pc:sldMk cId="366508710" sldId="266"/>
            <ac:spMk id="12" creationId="{0ABCE466-6A66-8EAA-4816-ADF12601AD57}"/>
          </ac:spMkLst>
        </pc:spChg>
        <pc:spChg chg="del mod">
          <ac:chgData name="Tomotaka Kuroda" userId="6ccceea8bc0bd054" providerId="LiveId" clId="{8094E48C-31BC-414D-AD8E-D7987AD8F5EC}" dt="2024-06-17T14:32:00.112" v="7174" actId="478"/>
          <ac:spMkLst>
            <pc:docMk/>
            <pc:sldMk cId="366508710" sldId="266"/>
            <ac:spMk id="14" creationId="{5BEA5B85-E5F5-0AE5-E751-12332846284C}"/>
          </ac:spMkLst>
        </pc:spChg>
        <pc:spChg chg="mod ord topLvl">
          <ac:chgData name="Tomotaka Kuroda" userId="6ccceea8bc0bd054" providerId="LiveId" clId="{8094E48C-31BC-414D-AD8E-D7987AD8F5EC}" dt="2024-06-18T05:30:00.131" v="8649" actId="1076"/>
          <ac:spMkLst>
            <pc:docMk/>
            <pc:sldMk cId="366508710" sldId="266"/>
            <ac:spMk id="15" creationId="{3909E85D-9A33-8210-BC45-B8E940AE5CF0}"/>
          </ac:spMkLst>
        </pc:spChg>
        <pc:spChg chg="del mod topLvl">
          <ac:chgData name="Tomotaka Kuroda" userId="6ccceea8bc0bd054" providerId="LiveId" clId="{8094E48C-31BC-414D-AD8E-D7987AD8F5EC}" dt="2024-06-17T14:16:24.413" v="7027" actId="478"/>
          <ac:spMkLst>
            <pc:docMk/>
            <pc:sldMk cId="366508710" sldId="266"/>
            <ac:spMk id="16" creationId="{2D006934-F666-6262-F786-E119E83ADDF9}"/>
          </ac:spMkLst>
        </pc:spChg>
        <pc:spChg chg="del">
          <ac:chgData name="Tomotaka Kuroda" userId="6ccceea8bc0bd054" providerId="LiveId" clId="{8094E48C-31BC-414D-AD8E-D7987AD8F5EC}" dt="2024-06-17T14:16:13.060" v="7024" actId="478"/>
          <ac:spMkLst>
            <pc:docMk/>
            <pc:sldMk cId="366508710" sldId="266"/>
            <ac:spMk id="17" creationId="{AD9934FC-97AF-0F53-4DD9-9DCB9DED0371}"/>
          </ac:spMkLst>
        </pc:spChg>
        <pc:spChg chg="del mod">
          <ac:chgData name="Tomotaka Kuroda" userId="6ccceea8bc0bd054" providerId="LiveId" clId="{8094E48C-31BC-414D-AD8E-D7987AD8F5EC}" dt="2024-06-17T14:16:22.980" v="7026" actId="478"/>
          <ac:spMkLst>
            <pc:docMk/>
            <pc:sldMk cId="366508710" sldId="266"/>
            <ac:spMk id="18" creationId="{C9E85F58-C77F-7EEB-DDD9-E7432C1A7127}"/>
          </ac:spMkLst>
        </pc:spChg>
        <pc:spChg chg="mod">
          <ac:chgData name="Tomotaka Kuroda" userId="6ccceea8bc0bd054" providerId="LiveId" clId="{8094E48C-31BC-414D-AD8E-D7987AD8F5EC}" dt="2024-06-17T14:27:16.240" v="7078" actId="2711"/>
          <ac:spMkLst>
            <pc:docMk/>
            <pc:sldMk cId="366508710" sldId="266"/>
            <ac:spMk id="20" creationId="{D370ECAD-D492-1FA8-94A7-F0ADF8A363FA}"/>
          </ac:spMkLst>
        </pc:spChg>
        <pc:spChg chg="mod ord topLvl">
          <ac:chgData name="Tomotaka Kuroda" userId="6ccceea8bc0bd054" providerId="LiveId" clId="{8094E48C-31BC-414D-AD8E-D7987AD8F5EC}" dt="2024-06-17T14:59:02.653" v="7945" actId="1076"/>
          <ac:spMkLst>
            <pc:docMk/>
            <pc:sldMk cId="366508710" sldId="266"/>
            <ac:spMk id="21" creationId="{9C3B2CF6-F846-AC30-7CEC-E238E18F3A7F}"/>
          </ac:spMkLst>
        </pc:spChg>
        <pc:spChg chg="mod">
          <ac:chgData name="Tomotaka Kuroda" userId="6ccceea8bc0bd054" providerId="LiveId" clId="{8094E48C-31BC-414D-AD8E-D7987AD8F5EC}" dt="2024-06-17T15:14:40.096" v="8097" actId="1076"/>
          <ac:spMkLst>
            <pc:docMk/>
            <pc:sldMk cId="366508710" sldId="266"/>
            <ac:spMk id="22" creationId="{94AAC2EC-146B-75BD-F56C-23FF24638A7F}"/>
          </ac:spMkLst>
        </pc:spChg>
        <pc:spChg chg="add del mod topLvl">
          <ac:chgData name="Tomotaka Kuroda" userId="6ccceea8bc0bd054" providerId="LiveId" clId="{8094E48C-31BC-414D-AD8E-D7987AD8F5EC}" dt="2024-06-17T14:58:44.485" v="7938" actId="478"/>
          <ac:spMkLst>
            <pc:docMk/>
            <pc:sldMk cId="366508710" sldId="266"/>
            <ac:spMk id="23" creationId="{20D8CD15-4D0C-823A-D394-FB841BEB41D6}"/>
          </ac:spMkLst>
        </pc:spChg>
        <pc:spChg chg="mod">
          <ac:chgData name="Tomotaka Kuroda" userId="6ccceea8bc0bd054" providerId="LiveId" clId="{8094E48C-31BC-414D-AD8E-D7987AD8F5EC}" dt="2024-06-18T05:30:03.686" v="8650" actId="1076"/>
          <ac:spMkLst>
            <pc:docMk/>
            <pc:sldMk cId="366508710" sldId="266"/>
            <ac:spMk id="24" creationId="{3F8A7A81-6A34-B0F9-B873-1B9E4B5DF3F9}"/>
          </ac:spMkLst>
        </pc:spChg>
        <pc:spChg chg="del">
          <ac:chgData name="Tomotaka Kuroda" userId="6ccceea8bc0bd054" providerId="LiveId" clId="{8094E48C-31BC-414D-AD8E-D7987AD8F5EC}" dt="2024-06-17T14:25:05.118" v="7051" actId="478"/>
          <ac:spMkLst>
            <pc:docMk/>
            <pc:sldMk cId="366508710" sldId="266"/>
            <ac:spMk id="30" creationId="{142D7249-A42A-3922-3DB9-365276A6798D}"/>
          </ac:spMkLst>
        </pc:spChg>
        <pc:spChg chg="del">
          <ac:chgData name="Tomotaka Kuroda" userId="6ccceea8bc0bd054" providerId="LiveId" clId="{8094E48C-31BC-414D-AD8E-D7987AD8F5EC}" dt="2024-06-17T14:25:06.732" v="7052" actId="478"/>
          <ac:spMkLst>
            <pc:docMk/>
            <pc:sldMk cId="366508710" sldId="266"/>
            <ac:spMk id="31" creationId="{62BF7E87-1B48-2A42-66B6-8E2424C41C8A}"/>
          </ac:spMkLst>
        </pc:spChg>
        <pc:spChg chg="mod topLvl">
          <ac:chgData name="Tomotaka Kuroda" userId="6ccceea8bc0bd054" providerId="LiveId" clId="{8094E48C-31BC-414D-AD8E-D7987AD8F5EC}" dt="2024-06-17T14:59:02.653" v="7945" actId="1076"/>
          <ac:spMkLst>
            <pc:docMk/>
            <pc:sldMk cId="366508710" sldId="266"/>
            <ac:spMk id="33" creationId="{F8EAB42E-3F15-00E9-E1B7-26E0300A05B0}"/>
          </ac:spMkLst>
        </pc:spChg>
        <pc:spChg chg="del">
          <ac:chgData name="Tomotaka Kuroda" userId="6ccceea8bc0bd054" providerId="LiveId" clId="{8094E48C-31BC-414D-AD8E-D7987AD8F5EC}" dt="2024-06-17T14:25:04.283" v="7050" actId="478"/>
          <ac:spMkLst>
            <pc:docMk/>
            <pc:sldMk cId="366508710" sldId="266"/>
            <ac:spMk id="37" creationId="{87A05AAA-6FF1-5F32-5847-5322E771013B}"/>
          </ac:spMkLst>
        </pc:spChg>
        <pc:spChg chg="mod">
          <ac:chgData name="Tomotaka Kuroda" userId="6ccceea8bc0bd054" providerId="LiveId" clId="{8094E48C-31BC-414D-AD8E-D7987AD8F5EC}" dt="2024-06-17T14:59:02.653" v="7945" actId="1076"/>
          <ac:spMkLst>
            <pc:docMk/>
            <pc:sldMk cId="366508710" sldId="266"/>
            <ac:spMk id="40" creationId="{FD3A815F-BBDB-155C-4635-68467CC16BFF}"/>
          </ac:spMkLst>
        </pc:spChg>
        <pc:spChg chg="del mod">
          <ac:chgData name="Tomotaka Kuroda" userId="6ccceea8bc0bd054" providerId="LiveId" clId="{8094E48C-31BC-414D-AD8E-D7987AD8F5EC}" dt="2024-06-17T14:25:34.668" v="7062" actId="478"/>
          <ac:spMkLst>
            <pc:docMk/>
            <pc:sldMk cId="366508710" sldId="266"/>
            <ac:spMk id="41" creationId="{07404AF0-997D-2A51-C5C2-82D0A4633839}"/>
          </ac:spMkLst>
        </pc:spChg>
        <pc:spChg chg="add del mod">
          <ac:chgData name="Tomotaka Kuroda" userId="6ccceea8bc0bd054" providerId="LiveId" clId="{8094E48C-31BC-414D-AD8E-D7987AD8F5EC}" dt="2024-06-17T14:57:40.291" v="7912" actId="478"/>
          <ac:spMkLst>
            <pc:docMk/>
            <pc:sldMk cId="366508710" sldId="266"/>
            <ac:spMk id="44" creationId="{1CB78DB5-4F73-75F7-3A87-BE8D4A458F63}"/>
          </ac:spMkLst>
        </pc:spChg>
        <pc:spChg chg="del mod">
          <ac:chgData name="Tomotaka Kuroda" userId="6ccceea8bc0bd054" providerId="LiveId" clId="{8094E48C-31BC-414D-AD8E-D7987AD8F5EC}" dt="2024-06-17T14:32:01.554" v="7176" actId="478"/>
          <ac:spMkLst>
            <pc:docMk/>
            <pc:sldMk cId="366508710" sldId="266"/>
            <ac:spMk id="45" creationId="{2ECD8CBF-6978-6143-1230-7B96E2048E39}"/>
          </ac:spMkLst>
        </pc:spChg>
        <pc:spChg chg="del">
          <ac:chgData name="Tomotaka Kuroda" userId="6ccceea8bc0bd054" providerId="LiveId" clId="{8094E48C-31BC-414D-AD8E-D7987AD8F5EC}" dt="2024-06-17T14:32:00.786" v="7175" actId="478"/>
          <ac:spMkLst>
            <pc:docMk/>
            <pc:sldMk cId="366508710" sldId="266"/>
            <ac:spMk id="46" creationId="{EC084252-3142-AA49-7C80-E4652E4000D9}"/>
          </ac:spMkLst>
        </pc:spChg>
        <pc:spChg chg="del">
          <ac:chgData name="Tomotaka Kuroda" userId="6ccceea8bc0bd054" providerId="LiveId" clId="{8094E48C-31BC-414D-AD8E-D7987AD8F5EC}" dt="2024-06-17T14:56:40.600" v="7908" actId="478"/>
          <ac:spMkLst>
            <pc:docMk/>
            <pc:sldMk cId="366508710" sldId="266"/>
            <ac:spMk id="47" creationId="{410A8BC2-8A90-6FF9-F029-3316BF60D44C}"/>
          </ac:spMkLst>
        </pc:spChg>
        <pc:spChg chg="del">
          <ac:chgData name="Tomotaka Kuroda" userId="6ccceea8bc0bd054" providerId="LiveId" clId="{8094E48C-31BC-414D-AD8E-D7987AD8F5EC}" dt="2024-06-17T14:56:39.719" v="7907" actId="478"/>
          <ac:spMkLst>
            <pc:docMk/>
            <pc:sldMk cId="366508710" sldId="266"/>
            <ac:spMk id="48" creationId="{32B29214-4F0C-FA8E-8BF6-B93B7FC3A356}"/>
          </ac:spMkLst>
        </pc:spChg>
        <pc:spChg chg="del">
          <ac:chgData name="Tomotaka Kuroda" userId="6ccceea8bc0bd054" providerId="LiveId" clId="{8094E48C-31BC-414D-AD8E-D7987AD8F5EC}" dt="2024-06-17T14:25:29.983" v="7061" actId="478"/>
          <ac:spMkLst>
            <pc:docMk/>
            <pc:sldMk cId="366508710" sldId="266"/>
            <ac:spMk id="49" creationId="{960E4CE5-C1FB-9443-61F6-7121A03C8F19}"/>
          </ac:spMkLst>
        </pc:spChg>
        <pc:spChg chg="del">
          <ac:chgData name="Tomotaka Kuroda" userId="6ccceea8bc0bd054" providerId="LiveId" clId="{8094E48C-31BC-414D-AD8E-D7987AD8F5EC}" dt="2024-06-17T14:52:17.861" v="7864" actId="478"/>
          <ac:spMkLst>
            <pc:docMk/>
            <pc:sldMk cId="366508710" sldId="266"/>
            <ac:spMk id="50" creationId="{7F55550C-AB39-43A5-B5DF-6860D1CD4A34}"/>
          </ac:spMkLst>
        </pc:spChg>
        <pc:spChg chg="del mod">
          <ac:chgData name="Tomotaka Kuroda" userId="6ccceea8bc0bd054" providerId="LiveId" clId="{8094E48C-31BC-414D-AD8E-D7987AD8F5EC}" dt="2024-06-17T14:52:01.047" v="7838" actId="478"/>
          <ac:spMkLst>
            <pc:docMk/>
            <pc:sldMk cId="366508710" sldId="266"/>
            <ac:spMk id="51" creationId="{706390F7-4402-835F-0B5C-04219ECD9816}"/>
          </ac:spMkLst>
        </pc:spChg>
        <pc:spChg chg="del mod">
          <ac:chgData name="Tomotaka Kuroda" userId="6ccceea8bc0bd054" providerId="LiveId" clId="{8094E48C-31BC-414D-AD8E-D7987AD8F5EC}" dt="2024-06-17T15:00:16.585" v="7949" actId="478"/>
          <ac:spMkLst>
            <pc:docMk/>
            <pc:sldMk cId="366508710" sldId="266"/>
            <ac:spMk id="52" creationId="{FB61389C-3D03-A058-4C78-B0D5D7C48E70}"/>
          </ac:spMkLst>
        </pc:spChg>
        <pc:spChg chg="mod">
          <ac:chgData name="Tomotaka Kuroda" userId="6ccceea8bc0bd054" providerId="LiveId" clId="{8094E48C-31BC-414D-AD8E-D7987AD8F5EC}" dt="2024-06-17T15:05:14.155" v="7996" actId="14100"/>
          <ac:spMkLst>
            <pc:docMk/>
            <pc:sldMk cId="366508710" sldId="266"/>
            <ac:spMk id="53" creationId="{27FB4BFB-AFDF-CF33-C737-4A181D1DE4C4}"/>
          </ac:spMkLst>
        </pc:spChg>
        <pc:spChg chg="add del mod">
          <ac:chgData name="Tomotaka Kuroda" userId="6ccceea8bc0bd054" providerId="LiveId" clId="{8094E48C-31BC-414D-AD8E-D7987AD8F5EC}" dt="2024-06-17T14:25:20.322" v="7058" actId="478"/>
          <ac:spMkLst>
            <pc:docMk/>
            <pc:sldMk cId="366508710" sldId="266"/>
            <ac:spMk id="54" creationId="{5F64DC2C-666B-D003-DF5D-8F316FB7DA08}"/>
          </ac:spMkLst>
        </pc:spChg>
        <pc:spChg chg="add del mod">
          <ac:chgData name="Tomotaka Kuroda" userId="6ccceea8bc0bd054" providerId="LiveId" clId="{8094E48C-31BC-414D-AD8E-D7987AD8F5EC}" dt="2024-06-17T14:25:21.966" v="7059" actId="478"/>
          <ac:spMkLst>
            <pc:docMk/>
            <pc:sldMk cId="366508710" sldId="266"/>
            <ac:spMk id="55" creationId="{53E44540-B4B4-672F-E500-84583137B22F}"/>
          </ac:spMkLst>
        </pc:spChg>
        <pc:spChg chg="add mod">
          <ac:chgData name="Tomotaka Kuroda" userId="6ccceea8bc0bd054" providerId="LiveId" clId="{8094E48C-31BC-414D-AD8E-D7987AD8F5EC}" dt="2024-06-17T14:59:02.653" v="7945" actId="1076"/>
          <ac:spMkLst>
            <pc:docMk/>
            <pc:sldMk cId="366508710" sldId="266"/>
            <ac:spMk id="58" creationId="{B8020747-A5D0-C874-8166-B8861F8E6F28}"/>
          </ac:spMkLst>
        </pc:spChg>
        <pc:spChg chg="add mod">
          <ac:chgData name="Tomotaka Kuroda" userId="6ccceea8bc0bd054" providerId="LiveId" clId="{8094E48C-31BC-414D-AD8E-D7987AD8F5EC}" dt="2024-06-18T05:29:37.246" v="8642" actId="14100"/>
          <ac:spMkLst>
            <pc:docMk/>
            <pc:sldMk cId="366508710" sldId="266"/>
            <ac:spMk id="59" creationId="{1B2EB2B3-5D56-043A-6498-BC1D980553C8}"/>
          </ac:spMkLst>
        </pc:spChg>
        <pc:spChg chg="add mod">
          <ac:chgData name="Tomotaka Kuroda" userId="6ccceea8bc0bd054" providerId="LiveId" clId="{8094E48C-31BC-414D-AD8E-D7987AD8F5EC}" dt="2024-06-17T14:26:49.690" v="7075" actId="1076"/>
          <ac:spMkLst>
            <pc:docMk/>
            <pc:sldMk cId="366508710" sldId="266"/>
            <ac:spMk id="60" creationId="{5D73299A-6D49-C409-5910-D5BD43613E8A}"/>
          </ac:spMkLst>
        </pc:spChg>
        <pc:spChg chg="mod">
          <ac:chgData name="Tomotaka Kuroda" userId="6ccceea8bc0bd054" providerId="LiveId" clId="{8094E48C-31BC-414D-AD8E-D7987AD8F5EC}" dt="2024-06-17T15:45:17.506" v="8535" actId="207"/>
          <ac:spMkLst>
            <pc:docMk/>
            <pc:sldMk cId="366508710" sldId="266"/>
            <ac:spMk id="63" creationId="{F9FA4F93-0EA2-487A-6351-B086E5B86C69}"/>
          </ac:spMkLst>
        </pc:spChg>
        <pc:spChg chg="add mod">
          <ac:chgData name="Tomotaka Kuroda" userId="6ccceea8bc0bd054" providerId="LiveId" clId="{8094E48C-31BC-414D-AD8E-D7987AD8F5EC}" dt="2024-06-19T01:20:14.071" v="13570" actId="20577"/>
          <ac:spMkLst>
            <pc:docMk/>
            <pc:sldMk cId="366508710" sldId="266"/>
            <ac:spMk id="1034" creationId="{F6A11EF6-D4F7-6DAA-A58D-973B9C483AB4}"/>
          </ac:spMkLst>
        </pc:spChg>
        <pc:spChg chg="mod">
          <ac:chgData name="Tomotaka Kuroda" userId="6ccceea8bc0bd054" providerId="LiveId" clId="{8094E48C-31BC-414D-AD8E-D7987AD8F5EC}" dt="2024-06-17T14:30:38.134" v="7095" actId="14100"/>
          <ac:spMkLst>
            <pc:docMk/>
            <pc:sldMk cId="366508710" sldId="266"/>
            <ac:spMk id="8192" creationId="{054FB7D3-5532-8FC1-5058-82F0D745A769}"/>
          </ac:spMkLst>
        </pc:spChg>
        <pc:spChg chg="mod">
          <ac:chgData name="Tomotaka Kuroda" userId="6ccceea8bc0bd054" providerId="LiveId" clId="{8094E48C-31BC-414D-AD8E-D7987AD8F5EC}" dt="2024-06-17T14:31:03.119" v="7116" actId="20577"/>
          <ac:spMkLst>
            <pc:docMk/>
            <pc:sldMk cId="366508710" sldId="266"/>
            <ac:spMk id="8193" creationId="{A444A635-8B49-F39D-6684-D148DEA99F90}"/>
          </ac:spMkLst>
        </pc:spChg>
        <pc:spChg chg="add del mod">
          <ac:chgData name="Tomotaka Kuroda" userId="6ccceea8bc0bd054" providerId="LiveId" clId="{8094E48C-31BC-414D-AD8E-D7987AD8F5EC}" dt="2024-06-17T14:36:55.905" v="7186" actId="478"/>
          <ac:spMkLst>
            <pc:docMk/>
            <pc:sldMk cId="366508710" sldId="266"/>
            <ac:spMk id="8195" creationId="{8969112C-B0B6-C5CF-B988-AF6A0D7DCA8D}"/>
          </ac:spMkLst>
        </pc:spChg>
        <pc:spChg chg="add del mod">
          <ac:chgData name="Tomotaka Kuroda" userId="6ccceea8bc0bd054" providerId="LiveId" clId="{8094E48C-31BC-414D-AD8E-D7987AD8F5EC}" dt="2024-06-17T14:37:47.794" v="7195" actId="478"/>
          <ac:spMkLst>
            <pc:docMk/>
            <pc:sldMk cId="366508710" sldId="266"/>
            <ac:spMk id="8196" creationId="{A944D66E-FCBA-7C05-B2E8-CE6FDC67BDB1}"/>
          </ac:spMkLst>
        </pc:spChg>
        <pc:spChg chg="add mod">
          <ac:chgData name="Tomotaka Kuroda" userId="6ccceea8bc0bd054" providerId="LiveId" clId="{8094E48C-31BC-414D-AD8E-D7987AD8F5EC}" dt="2024-06-24T02:40:37.820" v="23247" actId="207"/>
          <ac:spMkLst>
            <pc:docMk/>
            <pc:sldMk cId="366508710" sldId="266"/>
            <ac:spMk id="8199" creationId="{9F9EDEAB-D785-FD0C-BC73-16B4BF60D16B}"/>
          </ac:spMkLst>
        </pc:spChg>
        <pc:spChg chg="add mod">
          <ac:chgData name="Tomotaka Kuroda" userId="6ccceea8bc0bd054" providerId="LiveId" clId="{8094E48C-31BC-414D-AD8E-D7987AD8F5EC}" dt="2024-06-18T05:29:21.312" v="8640" actId="164"/>
          <ac:spMkLst>
            <pc:docMk/>
            <pc:sldMk cId="366508710" sldId="266"/>
            <ac:spMk id="8201" creationId="{5C76ACEE-49EB-7F53-5F18-CB1C5E9EB540}"/>
          </ac:spMkLst>
        </pc:spChg>
        <pc:spChg chg="add mod">
          <ac:chgData name="Tomotaka Kuroda" userId="6ccceea8bc0bd054" providerId="LiveId" clId="{8094E48C-31BC-414D-AD8E-D7987AD8F5EC}" dt="2024-06-24T02:42:13.002" v="23337" actId="207"/>
          <ac:spMkLst>
            <pc:docMk/>
            <pc:sldMk cId="366508710" sldId="266"/>
            <ac:spMk id="8202" creationId="{E9445C54-33CC-7E62-84AE-DCDEBC89B093}"/>
          </ac:spMkLst>
        </pc:spChg>
        <pc:spChg chg="add mod">
          <ac:chgData name="Tomotaka Kuroda" userId="6ccceea8bc0bd054" providerId="LiveId" clId="{8094E48C-31BC-414D-AD8E-D7987AD8F5EC}" dt="2024-06-17T14:52:36.734" v="7866"/>
          <ac:spMkLst>
            <pc:docMk/>
            <pc:sldMk cId="366508710" sldId="266"/>
            <ac:spMk id="8203" creationId="{4675196D-B523-E623-C5FE-AE59E6580C7C}"/>
          </ac:spMkLst>
        </pc:spChg>
        <pc:spChg chg="add del mod">
          <ac:chgData name="Tomotaka Kuroda" userId="6ccceea8bc0bd054" providerId="LiveId" clId="{8094E48C-31BC-414D-AD8E-D7987AD8F5EC}" dt="2024-06-17T14:53:54.798" v="7878" actId="478"/>
          <ac:spMkLst>
            <pc:docMk/>
            <pc:sldMk cId="366508710" sldId="266"/>
            <ac:spMk id="8206" creationId="{2E81D925-CC39-393E-F09F-E59042E4A9D2}"/>
          </ac:spMkLst>
        </pc:spChg>
        <pc:spChg chg="mod">
          <ac:chgData name="Tomotaka Kuroda" userId="6ccceea8bc0bd054" providerId="LiveId" clId="{8094E48C-31BC-414D-AD8E-D7987AD8F5EC}" dt="2024-06-24T02:38:35.463" v="23233" actId="208"/>
          <ac:spMkLst>
            <pc:docMk/>
            <pc:sldMk cId="366508710" sldId="266"/>
            <ac:spMk id="8207" creationId="{9093318A-404E-156F-C1F9-0DA8FDC9D507}"/>
          </ac:spMkLst>
        </pc:spChg>
        <pc:spChg chg="del mod">
          <ac:chgData name="Tomotaka Kuroda" userId="6ccceea8bc0bd054" providerId="LiveId" clId="{8094E48C-31BC-414D-AD8E-D7987AD8F5EC}" dt="2024-06-17T14:26:44.926" v="7072" actId="478"/>
          <ac:spMkLst>
            <pc:docMk/>
            <pc:sldMk cId="366508710" sldId="266"/>
            <ac:spMk id="8208" creationId="{B42577F3-46F8-1952-880B-83C5D85C2F98}"/>
          </ac:spMkLst>
        </pc:spChg>
        <pc:spChg chg="mod">
          <ac:chgData name="Tomotaka Kuroda" userId="6ccceea8bc0bd054" providerId="LiveId" clId="{8094E48C-31BC-414D-AD8E-D7987AD8F5EC}" dt="2024-06-24T02:39:34.366" v="23241" actId="208"/>
          <ac:spMkLst>
            <pc:docMk/>
            <pc:sldMk cId="366508710" sldId="266"/>
            <ac:spMk id="8211" creationId="{AE18FD28-71D6-2AF4-8FEF-4B19855F6C43}"/>
          </ac:spMkLst>
        </pc:spChg>
        <pc:spChg chg="add del mod">
          <ac:chgData name="Tomotaka Kuroda" userId="6ccceea8bc0bd054" providerId="LiveId" clId="{8094E48C-31BC-414D-AD8E-D7987AD8F5EC}" dt="2024-06-17T14:53:54.798" v="7878" actId="478"/>
          <ac:spMkLst>
            <pc:docMk/>
            <pc:sldMk cId="366508710" sldId="266"/>
            <ac:spMk id="8213" creationId="{D0B8BC46-C520-C22E-71A9-3CB8E46B755C}"/>
          </ac:spMkLst>
        </pc:spChg>
        <pc:spChg chg="add mod">
          <ac:chgData name="Tomotaka Kuroda" userId="6ccceea8bc0bd054" providerId="LiveId" clId="{8094E48C-31BC-414D-AD8E-D7987AD8F5EC}" dt="2024-06-17T15:54:27.601" v="8594" actId="1076"/>
          <ac:spMkLst>
            <pc:docMk/>
            <pc:sldMk cId="366508710" sldId="266"/>
            <ac:spMk id="8214" creationId="{137AC595-F114-0809-90A5-CD350D6E07FA}"/>
          </ac:spMkLst>
        </pc:spChg>
        <pc:spChg chg="add mod">
          <ac:chgData name="Tomotaka Kuroda" userId="6ccceea8bc0bd054" providerId="LiveId" clId="{8094E48C-31BC-414D-AD8E-D7987AD8F5EC}" dt="2024-06-17T14:59:07.035" v="7946" actId="1076"/>
          <ac:spMkLst>
            <pc:docMk/>
            <pc:sldMk cId="366508710" sldId="266"/>
            <ac:spMk id="8215" creationId="{F040DF3B-2385-0B0D-9B9A-7B6F69D07AE1}"/>
          </ac:spMkLst>
        </pc:spChg>
        <pc:spChg chg="add del mod">
          <ac:chgData name="Tomotaka Kuroda" userId="6ccceea8bc0bd054" providerId="LiveId" clId="{8094E48C-31BC-414D-AD8E-D7987AD8F5EC}" dt="2024-06-18T10:18:29.224" v="13492" actId="478"/>
          <ac:spMkLst>
            <pc:docMk/>
            <pc:sldMk cId="366508710" sldId="266"/>
            <ac:spMk id="8217" creationId="{1A7A281F-DAA4-A82C-C067-63E7916E9638}"/>
          </ac:spMkLst>
        </pc:spChg>
        <pc:spChg chg="mod">
          <ac:chgData name="Tomotaka Kuroda" userId="6ccceea8bc0bd054" providerId="LiveId" clId="{8094E48C-31BC-414D-AD8E-D7987AD8F5EC}" dt="2024-06-24T02:40:19.180" v="23245" actId="207"/>
          <ac:spMkLst>
            <pc:docMk/>
            <pc:sldMk cId="366508710" sldId="266"/>
            <ac:spMk id="8218" creationId="{0CCBA9F0-056C-F42B-2470-C7C36BC5F6AF}"/>
          </ac:spMkLst>
        </pc:spChg>
        <pc:spChg chg="mod">
          <ac:chgData name="Tomotaka Kuroda" userId="6ccceea8bc0bd054" providerId="LiveId" clId="{8094E48C-31BC-414D-AD8E-D7987AD8F5EC}" dt="2024-06-24T02:39:20.389" v="23239" actId="1076"/>
          <ac:spMkLst>
            <pc:docMk/>
            <pc:sldMk cId="366508710" sldId="266"/>
            <ac:spMk id="8219" creationId="{625030A5-5C51-81C8-92B3-80C0FC418287}"/>
          </ac:spMkLst>
        </pc:spChg>
        <pc:spChg chg="mod">
          <ac:chgData name="Tomotaka Kuroda" userId="6ccceea8bc0bd054" providerId="LiveId" clId="{8094E48C-31BC-414D-AD8E-D7987AD8F5EC}" dt="2024-06-24T02:42:07.564" v="23336" actId="207"/>
          <ac:spMkLst>
            <pc:docMk/>
            <pc:sldMk cId="366508710" sldId="266"/>
            <ac:spMk id="8235" creationId="{60BECE0B-0884-888D-0CB8-567CD0F4C504}"/>
          </ac:spMkLst>
        </pc:spChg>
        <pc:spChg chg="mod">
          <ac:chgData name="Tomotaka Kuroda" userId="6ccceea8bc0bd054" providerId="LiveId" clId="{8094E48C-31BC-414D-AD8E-D7987AD8F5EC}" dt="2024-06-24T02:39:12.524" v="23238" actId="208"/>
          <ac:spMkLst>
            <pc:docMk/>
            <pc:sldMk cId="366508710" sldId="266"/>
            <ac:spMk id="8238" creationId="{8B1A9760-AE3D-8201-9C83-1AD52754C4AE}"/>
          </ac:spMkLst>
        </pc:spChg>
        <pc:spChg chg="mod">
          <ac:chgData name="Tomotaka Kuroda" userId="6ccceea8bc0bd054" providerId="LiveId" clId="{8094E48C-31BC-414D-AD8E-D7987AD8F5EC}" dt="2024-06-24T02:39:01.703" v="23236" actId="208"/>
          <ac:spMkLst>
            <pc:docMk/>
            <pc:sldMk cId="366508710" sldId="266"/>
            <ac:spMk id="8239" creationId="{CE35CF8A-3506-E79E-0445-991766A1C666}"/>
          </ac:spMkLst>
        </pc:spChg>
        <pc:spChg chg="mod">
          <ac:chgData name="Tomotaka Kuroda" userId="6ccceea8bc0bd054" providerId="LiveId" clId="{8094E48C-31BC-414D-AD8E-D7987AD8F5EC}" dt="2024-06-24T02:39:30.350" v="23240" actId="208"/>
          <ac:spMkLst>
            <pc:docMk/>
            <pc:sldMk cId="366508710" sldId="266"/>
            <ac:spMk id="8240" creationId="{3931AD7C-78B9-4553-80E8-04E5B03A16F1}"/>
          </ac:spMkLst>
        </pc:spChg>
        <pc:spChg chg="mod">
          <ac:chgData name="Tomotaka Kuroda" userId="6ccceea8bc0bd054" providerId="LiveId" clId="{8094E48C-31BC-414D-AD8E-D7987AD8F5EC}" dt="2024-06-24T02:39:48.317" v="23242" actId="208"/>
          <ac:spMkLst>
            <pc:docMk/>
            <pc:sldMk cId="366508710" sldId="266"/>
            <ac:spMk id="8241" creationId="{856D9B6C-AF1F-555A-40E9-D942ABEA2064}"/>
          </ac:spMkLst>
        </pc:spChg>
        <pc:grpChg chg="add mod">
          <ac:chgData name="Tomotaka Kuroda" userId="6ccceea8bc0bd054" providerId="LiveId" clId="{8094E48C-31BC-414D-AD8E-D7987AD8F5EC}" dt="2024-06-18T05:29:23.567" v="8641" actId="1076"/>
          <ac:grpSpMkLst>
            <pc:docMk/>
            <pc:sldMk cId="366508710" sldId="266"/>
            <ac:grpSpMk id="2" creationId="{9DB57DCF-9403-916D-8934-FA63E6118AEE}"/>
          </ac:grpSpMkLst>
        </pc:grpChg>
        <pc:grpChg chg="add del mod">
          <ac:chgData name="Tomotaka Kuroda" userId="6ccceea8bc0bd054" providerId="LiveId" clId="{8094E48C-31BC-414D-AD8E-D7987AD8F5EC}" dt="2024-06-17T14:16:24.413" v="7027" actId="478"/>
          <ac:grpSpMkLst>
            <pc:docMk/>
            <pc:sldMk cId="366508710" sldId="266"/>
            <ac:grpSpMk id="13" creationId="{40A64895-9CEE-3244-7732-103D830B347E}"/>
          </ac:grpSpMkLst>
        </pc:grpChg>
        <pc:grpChg chg="add del mod">
          <ac:chgData name="Tomotaka Kuroda" userId="6ccceea8bc0bd054" providerId="LiveId" clId="{8094E48C-31BC-414D-AD8E-D7987AD8F5EC}" dt="2024-06-17T14:56:10.356" v="7900" actId="165"/>
          <ac:grpSpMkLst>
            <pc:docMk/>
            <pc:sldMk cId="366508710" sldId="266"/>
            <ac:grpSpMk id="19" creationId="{903EFC8E-C664-DD0F-0386-5FAF97DB4A0B}"/>
          </ac:grpSpMkLst>
        </pc:grpChg>
        <pc:grpChg chg="del mod">
          <ac:chgData name="Tomotaka Kuroda" userId="6ccceea8bc0bd054" providerId="LiveId" clId="{8094E48C-31BC-414D-AD8E-D7987AD8F5EC}" dt="2024-06-17T14:25:46.127" v="7063" actId="478"/>
          <ac:grpSpMkLst>
            <pc:docMk/>
            <pc:sldMk cId="366508710" sldId="266"/>
            <ac:grpSpMk id="27" creationId="{CEF46585-3767-4D53-5C23-2E62B3CDED19}"/>
          </ac:grpSpMkLst>
        </pc:grpChg>
        <pc:grpChg chg="mod topLvl">
          <ac:chgData name="Tomotaka Kuroda" userId="6ccceea8bc0bd054" providerId="LiveId" clId="{8094E48C-31BC-414D-AD8E-D7987AD8F5EC}" dt="2024-06-17T14:59:02.653" v="7945" actId="1076"/>
          <ac:grpSpMkLst>
            <pc:docMk/>
            <pc:sldMk cId="366508710" sldId="266"/>
            <ac:grpSpMk id="32" creationId="{1142DFDE-A7B5-028B-813B-C5A64E4BB830}"/>
          </ac:grpSpMkLst>
        </pc:grpChg>
        <pc:grpChg chg="add mod">
          <ac:chgData name="Tomotaka Kuroda" userId="6ccceea8bc0bd054" providerId="LiveId" clId="{8094E48C-31BC-414D-AD8E-D7987AD8F5EC}" dt="2024-06-17T14:30:26.272" v="7093" actId="14100"/>
          <ac:grpSpMkLst>
            <pc:docMk/>
            <pc:sldMk cId="366508710" sldId="266"/>
            <ac:grpSpMk id="62" creationId="{BC35F493-374A-8EC4-685B-F75B918F2DD6}"/>
          </ac:grpSpMkLst>
        </pc:grpChg>
        <pc:grpChg chg="add mod">
          <ac:chgData name="Tomotaka Kuroda" userId="6ccceea8bc0bd054" providerId="LiveId" clId="{8094E48C-31BC-414D-AD8E-D7987AD8F5EC}" dt="2024-06-17T15:10:23.742" v="8062" actId="164"/>
          <ac:grpSpMkLst>
            <pc:docMk/>
            <pc:sldMk cId="366508710" sldId="266"/>
            <ac:grpSpMk id="1033" creationId="{C854A9B6-0703-28E6-ECA4-AC0C7F251110}"/>
          </ac:grpSpMkLst>
        </pc:grpChg>
        <pc:grpChg chg="add mod">
          <ac:chgData name="Tomotaka Kuroda" userId="6ccceea8bc0bd054" providerId="LiveId" clId="{8094E48C-31BC-414D-AD8E-D7987AD8F5EC}" dt="2024-06-18T05:32:25.842" v="8666" actId="1038"/>
          <ac:grpSpMkLst>
            <pc:docMk/>
            <pc:sldMk cId="366508710" sldId="266"/>
            <ac:grpSpMk id="8194" creationId="{22B2500E-8BAB-7970-8A35-8CC534DF8408}"/>
          </ac:grpSpMkLst>
        </pc:grpChg>
        <pc:grpChg chg="add mod">
          <ac:chgData name="Tomotaka Kuroda" userId="6ccceea8bc0bd054" providerId="LiveId" clId="{8094E48C-31BC-414D-AD8E-D7987AD8F5EC}" dt="2024-06-17T15:07:52.359" v="8022" actId="164"/>
          <ac:grpSpMkLst>
            <pc:docMk/>
            <pc:sldMk cId="366508710" sldId="266"/>
            <ac:grpSpMk id="8236" creationId="{A18DDF99-7D35-4BCC-61A1-D0269AA17572}"/>
          </ac:grpSpMkLst>
        </pc:grpChg>
        <pc:grpChg chg="add mod">
          <ac:chgData name="Tomotaka Kuroda" userId="6ccceea8bc0bd054" providerId="LiveId" clId="{8094E48C-31BC-414D-AD8E-D7987AD8F5EC}" dt="2024-06-17T15:10:23.742" v="8062" actId="164"/>
          <ac:grpSpMkLst>
            <pc:docMk/>
            <pc:sldMk cId="366508710" sldId="266"/>
            <ac:grpSpMk id="8237" creationId="{92CBE1DF-7629-455F-8F29-6E3BE883FEE9}"/>
          </ac:grpSpMkLst>
        </pc:grpChg>
        <pc:picChg chg="add mod">
          <ac:chgData name="Tomotaka Kuroda" userId="6ccceea8bc0bd054" providerId="LiveId" clId="{8094E48C-31BC-414D-AD8E-D7987AD8F5EC}" dt="2024-06-19T01:18:40.820" v="13552" actId="1076"/>
          <ac:picMkLst>
            <pc:docMk/>
            <pc:sldMk cId="366508710" sldId="266"/>
            <ac:picMk id="4" creationId="{C9AEBA15-DC5E-D017-A6C4-7102F28266D7}"/>
          </ac:picMkLst>
        </pc:picChg>
        <pc:picChg chg="add mod">
          <ac:chgData name="Tomotaka Kuroda" userId="6ccceea8bc0bd054" providerId="LiveId" clId="{8094E48C-31BC-414D-AD8E-D7987AD8F5EC}" dt="2024-06-18T05:32:25.842" v="8666" actId="1038"/>
          <ac:picMkLst>
            <pc:docMk/>
            <pc:sldMk cId="366508710" sldId="266"/>
            <ac:picMk id="7" creationId="{D1C1AA03-7D45-BE3F-D59F-404F247D28CC}"/>
          </ac:picMkLst>
        </pc:picChg>
        <pc:picChg chg="del mod">
          <ac:chgData name="Tomotaka Kuroda" userId="6ccceea8bc0bd054" providerId="LiveId" clId="{8094E48C-31BC-414D-AD8E-D7987AD8F5EC}" dt="2024-06-17T14:17:53.916" v="7035" actId="478"/>
          <ac:picMkLst>
            <pc:docMk/>
            <pc:sldMk cId="366508710" sldId="266"/>
            <ac:picMk id="8" creationId="{9D7F478A-DBB5-D6DE-10CB-7E24DDB271CD}"/>
          </ac:picMkLst>
        </pc:picChg>
        <pc:picChg chg="del mod">
          <ac:chgData name="Tomotaka Kuroda" userId="6ccceea8bc0bd054" providerId="LiveId" clId="{8094E48C-31BC-414D-AD8E-D7987AD8F5EC}" dt="2024-06-17T14:08:27.109" v="6982" actId="478"/>
          <ac:picMkLst>
            <pc:docMk/>
            <pc:sldMk cId="366508710" sldId="266"/>
            <ac:picMk id="10" creationId="{69C4D833-3942-FF11-64DB-6A3DDE6A74BB}"/>
          </ac:picMkLst>
        </pc:picChg>
        <pc:picChg chg="add del mod topLvl">
          <ac:chgData name="Tomotaka Kuroda" userId="6ccceea8bc0bd054" providerId="LiveId" clId="{8094E48C-31BC-414D-AD8E-D7987AD8F5EC}" dt="2024-06-17T14:58:51.137" v="7942" actId="478"/>
          <ac:picMkLst>
            <pc:docMk/>
            <pc:sldMk cId="366508710" sldId="266"/>
            <ac:picMk id="28" creationId="{705A5A25-8C14-7495-0E49-9510738C2EAE}"/>
          </ac:picMkLst>
        </pc:picChg>
        <pc:picChg chg="del mod topLvl">
          <ac:chgData name="Tomotaka Kuroda" userId="6ccceea8bc0bd054" providerId="LiveId" clId="{8094E48C-31BC-414D-AD8E-D7987AD8F5EC}" dt="2024-06-17T14:57:25.127" v="7911" actId="478"/>
          <ac:picMkLst>
            <pc:docMk/>
            <pc:sldMk cId="366508710" sldId="266"/>
            <ac:picMk id="29" creationId="{037BFE23-7859-4587-078F-4AA2FCD3C53B}"/>
          </ac:picMkLst>
        </pc:picChg>
        <pc:picChg chg="del">
          <ac:chgData name="Tomotaka Kuroda" userId="6ccceea8bc0bd054" providerId="LiveId" clId="{8094E48C-31BC-414D-AD8E-D7987AD8F5EC}" dt="2024-06-17T14:25:02.048" v="7048" actId="478"/>
          <ac:picMkLst>
            <pc:docMk/>
            <pc:sldMk cId="366508710" sldId="266"/>
            <ac:picMk id="38" creationId="{575CC64E-CD7E-D33C-76C0-7F26CC247851}"/>
          </ac:picMkLst>
        </pc:picChg>
        <pc:picChg chg="del">
          <ac:chgData name="Tomotaka Kuroda" userId="6ccceea8bc0bd054" providerId="LiveId" clId="{8094E48C-31BC-414D-AD8E-D7987AD8F5EC}" dt="2024-06-17T14:25:08.497" v="7054" actId="478"/>
          <ac:picMkLst>
            <pc:docMk/>
            <pc:sldMk cId="366508710" sldId="266"/>
            <ac:picMk id="39" creationId="{82402A96-01C3-AF7D-666E-7C17A9ECF9F6}"/>
          </ac:picMkLst>
        </pc:picChg>
        <pc:picChg chg="add del mod">
          <ac:chgData name="Tomotaka Kuroda" userId="6ccceea8bc0bd054" providerId="LiveId" clId="{8094E48C-31BC-414D-AD8E-D7987AD8F5EC}" dt="2024-06-17T14:25:22.952" v="7060" actId="478"/>
          <ac:picMkLst>
            <pc:docMk/>
            <pc:sldMk cId="366508710" sldId="266"/>
            <ac:picMk id="56" creationId="{E30B893D-5980-B767-7434-2E9F8DBE2739}"/>
          </ac:picMkLst>
        </pc:picChg>
        <pc:picChg chg="del mod">
          <ac:chgData name="Tomotaka Kuroda" userId="6ccceea8bc0bd054" providerId="LiveId" clId="{8094E48C-31BC-414D-AD8E-D7987AD8F5EC}" dt="2024-06-19T01:18:37.597" v="13551" actId="478"/>
          <ac:picMkLst>
            <pc:docMk/>
            <pc:sldMk cId="366508710" sldId="266"/>
            <ac:picMk id="1026" creationId="{787BD68A-00AE-9068-53EC-947773D0BF00}"/>
          </ac:picMkLst>
        </pc:picChg>
        <pc:picChg chg="del mod">
          <ac:chgData name="Tomotaka Kuroda" userId="6ccceea8bc0bd054" providerId="LiveId" clId="{8094E48C-31BC-414D-AD8E-D7987AD8F5EC}" dt="2024-06-17T14:49:03.766" v="7803" actId="478"/>
          <ac:picMkLst>
            <pc:docMk/>
            <pc:sldMk cId="366508710" sldId="266"/>
            <ac:picMk id="3080" creationId="{E99C2E27-E2B4-677C-439D-B5B5EA0D8558}"/>
          </ac:picMkLst>
        </pc:picChg>
        <pc:picChg chg="del mod">
          <ac:chgData name="Tomotaka Kuroda" userId="6ccceea8bc0bd054" providerId="LiveId" clId="{8094E48C-31BC-414D-AD8E-D7987AD8F5EC}" dt="2024-06-17T14:12:18.057" v="7005" actId="478"/>
          <ac:picMkLst>
            <pc:docMk/>
            <pc:sldMk cId="366508710" sldId="266"/>
            <ac:picMk id="8198" creationId="{87C9C083-7573-8F5F-F7BE-FAA46D691FD9}"/>
          </ac:picMkLst>
        </pc:picChg>
        <pc:picChg chg="del">
          <ac:chgData name="Tomotaka Kuroda" userId="6ccceea8bc0bd054" providerId="LiveId" clId="{8094E48C-31BC-414D-AD8E-D7987AD8F5EC}" dt="2024-06-17T14:14:35.758" v="7012" actId="478"/>
          <ac:picMkLst>
            <pc:docMk/>
            <pc:sldMk cId="366508710" sldId="266"/>
            <ac:picMk id="8200" creationId="{C4834F40-4899-C9BE-6B8A-5F8FC4C7AEB9}"/>
          </ac:picMkLst>
        </pc:picChg>
        <pc:picChg chg="add mod">
          <ac:chgData name="Tomotaka Kuroda" userId="6ccceea8bc0bd054" providerId="LiveId" clId="{8094E48C-31BC-414D-AD8E-D7987AD8F5EC}" dt="2024-06-18T05:29:08.526" v="8639" actId="1076"/>
          <ac:picMkLst>
            <pc:docMk/>
            <pc:sldMk cId="366508710" sldId="266"/>
            <ac:picMk id="10242" creationId="{F8AA18C2-C1FB-F360-913D-31D951A44174}"/>
          </ac:picMkLst>
        </pc:picChg>
        <pc:picChg chg="add del mod">
          <ac:chgData name="Tomotaka Kuroda" userId="6ccceea8bc0bd054" providerId="LiveId" clId="{8094E48C-31BC-414D-AD8E-D7987AD8F5EC}" dt="2024-06-17T14:15:19.308" v="7014" actId="478"/>
          <ac:picMkLst>
            <pc:docMk/>
            <pc:sldMk cId="366508710" sldId="266"/>
            <ac:picMk id="10244" creationId="{1F7DAFBE-5A7A-7133-C567-2E335400AEB5}"/>
          </ac:picMkLst>
        </pc:picChg>
        <pc:picChg chg="add mod">
          <ac:chgData name="Tomotaka Kuroda" userId="6ccceea8bc0bd054" providerId="LiveId" clId="{8094E48C-31BC-414D-AD8E-D7987AD8F5EC}" dt="2024-06-18T05:29:47.789" v="8646" actId="1076"/>
          <ac:picMkLst>
            <pc:docMk/>
            <pc:sldMk cId="366508710" sldId="266"/>
            <ac:picMk id="10246" creationId="{1F93A0CD-26BC-8866-4237-021F43AE051B}"/>
          </ac:picMkLst>
        </pc:picChg>
        <pc:picChg chg="add mod">
          <ac:chgData name="Tomotaka Kuroda" userId="6ccceea8bc0bd054" providerId="LiveId" clId="{8094E48C-31BC-414D-AD8E-D7987AD8F5EC}" dt="2024-06-17T15:14:36.794" v="8096" actId="1076"/>
          <ac:picMkLst>
            <pc:docMk/>
            <pc:sldMk cId="366508710" sldId="266"/>
            <ac:picMk id="10248" creationId="{049A8164-BCBD-5011-5DF7-6F9B4D2DFF34}"/>
          </ac:picMkLst>
        </pc:picChg>
        <pc:picChg chg="add mod">
          <ac:chgData name="Tomotaka Kuroda" userId="6ccceea8bc0bd054" providerId="LiveId" clId="{8094E48C-31BC-414D-AD8E-D7987AD8F5EC}" dt="2024-06-17T14:49:14.917" v="7807" actId="1076"/>
          <ac:picMkLst>
            <pc:docMk/>
            <pc:sldMk cId="366508710" sldId="266"/>
            <ac:picMk id="10250" creationId="{E87BEF3C-EAB3-CE25-5C43-F45B1A08ACE8}"/>
          </ac:picMkLst>
        </pc:picChg>
        <pc:picChg chg="add del mod">
          <ac:chgData name="Tomotaka Kuroda" userId="6ccceea8bc0bd054" providerId="LiveId" clId="{8094E48C-31BC-414D-AD8E-D7987AD8F5EC}" dt="2024-06-17T14:59:12.102" v="7947" actId="1076"/>
          <ac:picMkLst>
            <pc:docMk/>
            <pc:sldMk cId="366508710" sldId="266"/>
            <ac:picMk id="10252" creationId="{ECE33E92-568C-108D-8A7E-C22C0C52F2F0}"/>
          </ac:picMkLst>
        </pc:picChg>
        <pc:picChg chg="add mod">
          <ac:chgData name="Tomotaka Kuroda" userId="6ccceea8bc0bd054" providerId="LiveId" clId="{8094E48C-31BC-414D-AD8E-D7987AD8F5EC}" dt="2024-06-17T14:58:37.707" v="7934" actId="1076"/>
          <ac:picMkLst>
            <pc:docMk/>
            <pc:sldMk cId="366508710" sldId="266"/>
            <ac:picMk id="10254" creationId="{8D3CAF1A-8E34-36BA-8B31-F670B1AC46E6}"/>
          </ac:picMkLst>
        </pc:picChg>
        <pc:picChg chg="add mod">
          <ac:chgData name="Tomotaka Kuroda" userId="6ccceea8bc0bd054" providerId="LiveId" clId="{8094E48C-31BC-414D-AD8E-D7987AD8F5EC}" dt="2024-06-17T14:59:02.653" v="7945" actId="1076"/>
          <ac:picMkLst>
            <pc:docMk/>
            <pc:sldMk cId="366508710" sldId="266"/>
            <ac:picMk id="10256" creationId="{6459782E-9E30-DA42-6C98-1A14CF1399CE}"/>
          </ac:picMkLst>
        </pc:picChg>
        <pc:cxnChg chg="mod topLvl">
          <ac:chgData name="Tomotaka Kuroda" userId="6ccceea8bc0bd054" providerId="LiveId" clId="{8094E48C-31BC-414D-AD8E-D7987AD8F5EC}" dt="2024-06-17T14:59:02.653" v="7945" actId="1076"/>
          <ac:cxnSpMkLst>
            <pc:docMk/>
            <pc:sldMk cId="366508710" sldId="266"/>
            <ac:cxnSpMk id="25" creationId="{301534B3-B673-C72C-DF11-63B9E6C72CF9}"/>
          </ac:cxnSpMkLst>
        </pc:cxnChg>
        <pc:cxnChg chg="mod ord topLvl">
          <ac:chgData name="Tomotaka Kuroda" userId="6ccceea8bc0bd054" providerId="LiveId" clId="{8094E48C-31BC-414D-AD8E-D7987AD8F5EC}" dt="2024-06-17T14:59:02.653" v="7945" actId="1076"/>
          <ac:cxnSpMkLst>
            <pc:docMk/>
            <pc:sldMk cId="366508710" sldId="266"/>
            <ac:cxnSpMk id="26" creationId="{84147822-8FDB-20DD-6C39-7B3B7CDD869E}"/>
          </ac:cxnSpMkLst>
        </pc:cxnChg>
        <pc:cxnChg chg="mod">
          <ac:chgData name="Tomotaka Kuroda" userId="6ccceea8bc0bd054" providerId="LiveId" clId="{8094E48C-31BC-414D-AD8E-D7987AD8F5EC}" dt="2024-06-17T14:59:02.653" v="7945" actId="1076"/>
          <ac:cxnSpMkLst>
            <pc:docMk/>
            <pc:sldMk cId="366508710" sldId="266"/>
            <ac:cxnSpMk id="34" creationId="{0C91D325-22F1-A326-ED9F-A50ABF628021}"/>
          </ac:cxnSpMkLst>
        </pc:cxnChg>
        <pc:cxnChg chg="del">
          <ac:chgData name="Tomotaka Kuroda" userId="6ccceea8bc0bd054" providerId="LiveId" clId="{8094E48C-31BC-414D-AD8E-D7987AD8F5EC}" dt="2024-06-17T14:25:03.783" v="7049" actId="478"/>
          <ac:cxnSpMkLst>
            <pc:docMk/>
            <pc:sldMk cId="366508710" sldId="266"/>
            <ac:cxnSpMk id="35" creationId="{9799F881-4830-9E3A-F1D1-4868B77DBA45}"/>
          </ac:cxnSpMkLst>
        </pc:cxnChg>
        <pc:cxnChg chg="del">
          <ac:chgData name="Tomotaka Kuroda" userId="6ccceea8bc0bd054" providerId="LiveId" clId="{8094E48C-31BC-414D-AD8E-D7987AD8F5EC}" dt="2024-06-17T14:25:07.687" v="7053" actId="478"/>
          <ac:cxnSpMkLst>
            <pc:docMk/>
            <pc:sldMk cId="366508710" sldId="266"/>
            <ac:cxnSpMk id="36" creationId="{3B2AA1B9-6191-E4A8-A5E2-10207B1286DC}"/>
          </ac:cxnSpMkLst>
        </pc:cxnChg>
        <pc:cxnChg chg="del mod">
          <ac:chgData name="Tomotaka Kuroda" userId="6ccceea8bc0bd054" providerId="LiveId" clId="{8094E48C-31BC-414D-AD8E-D7987AD8F5EC}" dt="2024-06-17T14:25:46.127" v="7063" actId="478"/>
          <ac:cxnSpMkLst>
            <pc:docMk/>
            <pc:sldMk cId="366508710" sldId="266"/>
            <ac:cxnSpMk id="42" creationId="{A67A72F2-E873-31B4-FE2B-30D4B86001E4}"/>
          </ac:cxnSpMkLst>
        </pc:cxnChg>
        <pc:cxnChg chg="del mod">
          <ac:chgData name="Tomotaka Kuroda" userId="6ccceea8bc0bd054" providerId="LiveId" clId="{8094E48C-31BC-414D-AD8E-D7987AD8F5EC}" dt="2024-06-17T14:25:49.741" v="7064" actId="478"/>
          <ac:cxnSpMkLst>
            <pc:docMk/>
            <pc:sldMk cId="366508710" sldId="266"/>
            <ac:cxnSpMk id="43" creationId="{3EF1BC57-75A8-000B-C53F-D3FBF3214DFB}"/>
          </ac:cxnSpMkLst>
        </pc:cxnChg>
        <pc:cxnChg chg="add del mod">
          <ac:chgData name="Tomotaka Kuroda" userId="6ccceea8bc0bd054" providerId="LiveId" clId="{8094E48C-31BC-414D-AD8E-D7987AD8F5EC}" dt="2024-06-17T14:58:43.368" v="7937" actId="478"/>
          <ac:cxnSpMkLst>
            <pc:docMk/>
            <pc:sldMk cId="366508710" sldId="266"/>
            <ac:cxnSpMk id="57" creationId="{E8801BB0-21BD-67B1-B636-7DF99917E89F}"/>
          </ac:cxnSpMkLst>
        </pc:cxnChg>
        <pc:cxnChg chg="add mod">
          <ac:chgData name="Tomotaka Kuroda" userId="6ccceea8bc0bd054" providerId="LiveId" clId="{8094E48C-31BC-414D-AD8E-D7987AD8F5EC}" dt="2024-06-17T15:11:20.327" v="8065" actId="693"/>
          <ac:cxnSpMkLst>
            <pc:docMk/>
            <pc:sldMk cId="366508710" sldId="266"/>
            <ac:cxnSpMk id="1027" creationId="{55FC1B8A-0EAE-98A0-FBD5-5BC2A03AA9BE}"/>
          </ac:cxnSpMkLst>
        </pc:cxnChg>
        <pc:cxnChg chg="add mod">
          <ac:chgData name="Tomotaka Kuroda" userId="6ccceea8bc0bd054" providerId="LiveId" clId="{8094E48C-31BC-414D-AD8E-D7987AD8F5EC}" dt="2024-06-17T15:11:20.327" v="8065" actId="693"/>
          <ac:cxnSpMkLst>
            <pc:docMk/>
            <pc:sldMk cId="366508710" sldId="266"/>
            <ac:cxnSpMk id="1030" creationId="{86568075-221C-E329-6E65-A16EBC92D572}"/>
          </ac:cxnSpMkLst>
        </pc:cxnChg>
        <pc:cxnChg chg="add del mod">
          <ac:chgData name="Tomotaka Kuroda" userId="6ccceea8bc0bd054" providerId="LiveId" clId="{8094E48C-31BC-414D-AD8E-D7987AD8F5EC}" dt="2024-06-17T14:37:49.745" v="7196" actId="478"/>
          <ac:cxnSpMkLst>
            <pc:docMk/>
            <pc:sldMk cId="366508710" sldId="266"/>
            <ac:cxnSpMk id="8197" creationId="{610FC7FC-479E-783B-FAF3-1B9E6A232041}"/>
          </ac:cxnSpMkLst>
        </pc:cxnChg>
        <pc:cxnChg chg="mod">
          <ac:chgData name="Tomotaka Kuroda" userId="6ccceea8bc0bd054" providerId="LiveId" clId="{8094E48C-31BC-414D-AD8E-D7987AD8F5EC}" dt="2024-06-24T02:41:35.571" v="23334" actId="692"/>
          <ac:cxnSpMkLst>
            <pc:docMk/>
            <pc:sldMk cId="366508710" sldId="266"/>
            <ac:cxnSpMk id="8212" creationId="{382E80C9-93C3-EAF5-F6BD-6144BC9EF98F}"/>
          </ac:cxnSpMkLst>
        </pc:cxnChg>
        <pc:cxnChg chg="mod">
          <ac:chgData name="Tomotaka Kuroda" userId="6ccceea8bc0bd054" providerId="LiveId" clId="{8094E48C-31BC-414D-AD8E-D7987AD8F5EC}" dt="2024-06-24T02:41:22.765" v="23315" actId="692"/>
          <ac:cxnSpMkLst>
            <pc:docMk/>
            <pc:sldMk cId="366508710" sldId="266"/>
            <ac:cxnSpMk id="8220" creationId="{C80CCA63-2847-CABE-A175-69291E183A04}"/>
          </ac:cxnSpMkLst>
        </pc:cxnChg>
        <pc:cxnChg chg="add mod">
          <ac:chgData name="Tomotaka Kuroda" userId="6ccceea8bc0bd054" providerId="LiveId" clId="{8094E48C-31BC-414D-AD8E-D7987AD8F5EC}" dt="2024-06-17T15:11:20.327" v="8065" actId="693"/>
          <ac:cxnSpMkLst>
            <pc:docMk/>
            <pc:sldMk cId="366508710" sldId="266"/>
            <ac:cxnSpMk id="8222" creationId="{2A856720-B665-364E-3248-5B5FA5B3E57A}"/>
          </ac:cxnSpMkLst>
        </pc:cxnChg>
        <pc:cxnChg chg="add mod">
          <ac:chgData name="Tomotaka Kuroda" userId="6ccceea8bc0bd054" providerId="LiveId" clId="{8094E48C-31BC-414D-AD8E-D7987AD8F5EC}" dt="2024-06-17T15:11:20.327" v="8065" actId="693"/>
          <ac:cxnSpMkLst>
            <pc:docMk/>
            <pc:sldMk cId="366508710" sldId="266"/>
            <ac:cxnSpMk id="8226" creationId="{D209C2D4-DA7D-9E3A-3267-E623612CCB55}"/>
          </ac:cxnSpMkLst>
        </pc:cxnChg>
        <pc:cxnChg chg="add mod">
          <ac:chgData name="Tomotaka Kuroda" userId="6ccceea8bc0bd054" providerId="LiveId" clId="{8094E48C-31BC-414D-AD8E-D7987AD8F5EC}" dt="2024-06-17T15:11:20.327" v="8065" actId="693"/>
          <ac:cxnSpMkLst>
            <pc:docMk/>
            <pc:sldMk cId="366508710" sldId="266"/>
            <ac:cxnSpMk id="8229" creationId="{EEB38F3F-B30B-9E9D-36C5-494ABC03BE16}"/>
          </ac:cxnSpMkLst>
        </pc:cxnChg>
        <pc:cxnChg chg="add mod">
          <ac:chgData name="Tomotaka Kuroda" userId="6ccceea8bc0bd054" providerId="LiveId" clId="{8094E48C-31BC-414D-AD8E-D7987AD8F5EC}" dt="2024-06-17T15:11:20.327" v="8065" actId="693"/>
          <ac:cxnSpMkLst>
            <pc:docMk/>
            <pc:sldMk cId="366508710" sldId="266"/>
            <ac:cxnSpMk id="8231" creationId="{DD03FB20-C9E6-729D-A8DE-A7279B42448F}"/>
          </ac:cxnSpMkLst>
        </pc:cxnChg>
        <pc:cxnChg chg="add mod">
          <ac:chgData name="Tomotaka Kuroda" userId="6ccceea8bc0bd054" providerId="LiveId" clId="{8094E48C-31BC-414D-AD8E-D7987AD8F5EC}" dt="2024-06-17T15:11:20.327" v="8065" actId="693"/>
          <ac:cxnSpMkLst>
            <pc:docMk/>
            <pc:sldMk cId="366508710" sldId="266"/>
            <ac:cxnSpMk id="8233" creationId="{F1D13460-F41A-2C91-DCCF-09B97631DC85}"/>
          </ac:cxnSpMkLst>
        </pc:cxnChg>
        <pc:cxnChg chg="add mod">
          <ac:chgData name="Tomotaka Kuroda" userId="6ccceea8bc0bd054" providerId="LiveId" clId="{8094E48C-31BC-414D-AD8E-D7987AD8F5EC}" dt="2024-06-17T15:11:20.327" v="8065" actId="693"/>
          <ac:cxnSpMkLst>
            <pc:docMk/>
            <pc:sldMk cId="366508710" sldId="266"/>
            <ac:cxnSpMk id="8242" creationId="{A49ADDB8-1FEF-D1A0-02DA-1E787C8149EA}"/>
          </ac:cxnSpMkLst>
        </pc:cxnChg>
        <pc:cxnChg chg="add mod">
          <ac:chgData name="Tomotaka Kuroda" userId="6ccceea8bc0bd054" providerId="LiveId" clId="{8094E48C-31BC-414D-AD8E-D7987AD8F5EC}" dt="2024-06-17T15:11:20.327" v="8065" actId="693"/>
          <ac:cxnSpMkLst>
            <pc:docMk/>
            <pc:sldMk cId="366508710" sldId="266"/>
            <ac:cxnSpMk id="8246" creationId="{63EC369E-0ABE-3564-8945-5403F38220FD}"/>
          </ac:cxnSpMkLst>
        </pc:cxnChg>
        <pc:cxnChg chg="add mod">
          <ac:chgData name="Tomotaka Kuroda" userId="6ccceea8bc0bd054" providerId="LiveId" clId="{8094E48C-31BC-414D-AD8E-D7987AD8F5EC}" dt="2024-06-17T15:11:20.327" v="8065" actId="693"/>
          <ac:cxnSpMkLst>
            <pc:docMk/>
            <pc:sldMk cId="366508710" sldId="266"/>
            <ac:cxnSpMk id="8249" creationId="{8F67A81C-432A-62DA-1550-404F1A61D173}"/>
          </ac:cxnSpMkLst>
        </pc:cxnChg>
        <pc:cxnChg chg="add mod">
          <ac:chgData name="Tomotaka Kuroda" userId="6ccceea8bc0bd054" providerId="LiveId" clId="{8094E48C-31BC-414D-AD8E-D7987AD8F5EC}" dt="2024-06-17T15:11:20.327" v="8065" actId="693"/>
          <ac:cxnSpMkLst>
            <pc:docMk/>
            <pc:sldMk cId="366508710" sldId="266"/>
            <ac:cxnSpMk id="8255" creationId="{7F1882E8-6CC1-B006-AD33-218C5931F22B}"/>
          </ac:cxnSpMkLst>
        </pc:cxnChg>
      </pc:sldChg>
      <pc:sldChg chg="addSp delSp modSp mod addAnim delAnim modAnim">
        <pc:chgData name="Tomotaka Kuroda" userId="6ccceea8bc0bd054" providerId="LiveId" clId="{8094E48C-31BC-414D-AD8E-D7987AD8F5EC}" dt="2024-06-24T03:08:10.832" v="23554" actId="20577"/>
        <pc:sldMkLst>
          <pc:docMk/>
          <pc:sldMk cId="2665726955" sldId="268"/>
        </pc:sldMkLst>
        <pc:spChg chg="del mod">
          <ac:chgData name="Tomotaka Kuroda" userId="6ccceea8bc0bd054" providerId="LiveId" clId="{8094E48C-31BC-414D-AD8E-D7987AD8F5EC}" dt="2024-06-17T12:44:30.271" v="5998" actId="478"/>
          <ac:spMkLst>
            <pc:docMk/>
            <pc:sldMk cId="2665726955" sldId="268"/>
            <ac:spMk id="2" creationId="{4A2DA5BE-9681-3953-07D3-EFAE2EFBFBB7}"/>
          </ac:spMkLst>
        </pc:spChg>
        <pc:spChg chg="add mod">
          <ac:chgData name="Tomotaka Kuroda" userId="6ccceea8bc0bd054" providerId="LiveId" clId="{8094E48C-31BC-414D-AD8E-D7987AD8F5EC}" dt="2024-06-24T03:06:55.915" v="23529" actId="1076"/>
          <ac:spMkLst>
            <pc:docMk/>
            <pc:sldMk cId="2665726955" sldId="268"/>
            <ac:spMk id="2" creationId="{FE29E5CE-2F7D-AA6E-8242-376614FCA45F}"/>
          </ac:spMkLst>
        </pc:spChg>
        <pc:spChg chg="mod">
          <ac:chgData name="Tomotaka Kuroda" userId="6ccceea8bc0bd054" providerId="LiveId" clId="{8094E48C-31BC-414D-AD8E-D7987AD8F5EC}" dt="2024-06-17T15:17:16.300" v="8115" actId="1076"/>
          <ac:spMkLst>
            <pc:docMk/>
            <pc:sldMk cId="2665726955" sldId="268"/>
            <ac:spMk id="3" creationId="{FE582749-6442-E20F-C7A9-06F776D4B64A}"/>
          </ac:spMkLst>
        </pc:spChg>
        <pc:spChg chg="mod">
          <ac:chgData name="Tomotaka Kuroda" userId="6ccceea8bc0bd054" providerId="LiveId" clId="{8094E48C-31BC-414D-AD8E-D7987AD8F5EC}" dt="2024-06-17T15:17:16.300" v="8115" actId="1076"/>
          <ac:spMkLst>
            <pc:docMk/>
            <pc:sldMk cId="2665726955" sldId="268"/>
            <ac:spMk id="4" creationId="{84E3D2ED-C2A7-859E-34B2-F33F125F79FB}"/>
          </ac:spMkLst>
        </pc:spChg>
        <pc:spChg chg="mod">
          <ac:chgData name="Tomotaka Kuroda" userId="6ccceea8bc0bd054" providerId="LiveId" clId="{8094E48C-31BC-414D-AD8E-D7987AD8F5EC}" dt="2024-06-17T15:17:16.300" v="8115" actId="1076"/>
          <ac:spMkLst>
            <pc:docMk/>
            <pc:sldMk cId="2665726955" sldId="268"/>
            <ac:spMk id="5" creationId="{42CDF8DC-07FD-432B-76B0-235157ECEDDD}"/>
          </ac:spMkLst>
        </pc:spChg>
        <pc:spChg chg="mod">
          <ac:chgData name="Tomotaka Kuroda" userId="6ccceea8bc0bd054" providerId="LiveId" clId="{8094E48C-31BC-414D-AD8E-D7987AD8F5EC}" dt="2024-06-18T10:18:22.195" v="13491" actId="2711"/>
          <ac:spMkLst>
            <pc:docMk/>
            <pc:sldMk cId="2665726955" sldId="268"/>
            <ac:spMk id="6" creationId="{CB943A36-89EE-9A29-E418-2AF444406A7A}"/>
          </ac:spMkLst>
        </pc:spChg>
        <pc:spChg chg="add mod">
          <ac:chgData name="Tomotaka Kuroda" userId="6ccceea8bc0bd054" providerId="LiveId" clId="{8094E48C-31BC-414D-AD8E-D7987AD8F5EC}" dt="2024-06-24T03:08:10.832" v="23554" actId="20577"/>
          <ac:spMkLst>
            <pc:docMk/>
            <pc:sldMk cId="2665726955" sldId="268"/>
            <ac:spMk id="7" creationId="{92E8D941-84F1-AA10-1598-B04C67C76113}"/>
          </ac:spMkLst>
        </pc:spChg>
        <pc:spChg chg="del">
          <ac:chgData name="Tomotaka Kuroda" userId="6ccceea8bc0bd054" providerId="LiveId" clId="{8094E48C-31BC-414D-AD8E-D7987AD8F5EC}" dt="2024-06-17T15:17:35.818" v="8120" actId="478"/>
          <ac:spMkLst>
            <pc:docMk/>
            <pc:sldMk cId="2665726955" sldId="268"/>
            <ac:spMk id="8" creationId="{B13FF29D-03C3-68F4-D14D-394C65DBBFF1}"/>
          </ac:spMkLst>
        </pc:spChg>
        <pc:spChg chg="mod">
          <ac:chgData name="Tomotaka Kuroda" userId="6ccceea8bc0bd054" providerId="LiveId" clId="{8094E48C-31BC-414D-AD8E-D7987AD8F5EC}" dt="2024-06-17T15:23:29.932" v="8225" actId="2711"/>
          <ac:spMkLst>
            <pc:docMk/>
            <pc:sldMk cId="2665726955" sldId="268"/>
            <ac:spMk id="11" creationId="{B6F41647-7182-676B-40B4-40CDDEFD3746}"/>
          </ac:spMkLst>
        </pc:spChg>
        <pc:spChg chg="add del mod">
          <ac:chgData name="Tomotaka Kuroda" userId="6ccceea8bc0bd054" providerId="LiveId" clId="{8094E48C-31BC-414D-AD8E-D7987AD8F5EC}" dt="2024-06-17T12:44:32.332" v="5999" actId="478"/>
          <ac:spMkLst>
            <pc:docMk/>
            <pc:sldMk cId="2665726955" sldId="268"/>
            <ac:spMk id="12" creationId="{309C36EA-B02D-9994-C066-A4AB552C79F7}"/>
          </ac:spMkLst>
        </pc:spChg>
        <pc:spChg chg="del">
          <ac:chgData name="Tomotaka Kuroda" userId="6ccceea8bc0bd054" providerId="LiveId" clId="{8094E48C-31BC-414D-AD8E-D7987AD8F5EC}" dt="2024-06-17T15:25:43.867" v="8240" actId="478"/>
          <ac:spMkLst>
            <pc:docMk/>
            <pc:sldMk cId="2665726955" sldId="268"/>
            <ac:spMk id="13" creationId="{46AA8798-E7F8-4F40-2BEB-A04704AC49A3}"/>
          </ac:spMkLst>
        </pc:spChg>
        <pc:spChg chg="del mod">
          <ac:chgData name="Tomotaka Kuroda" userId="6ccceea8bc0bd054" providerId="LiveId" clId="{8094E48C-31BC-414D-AD8E-D7987AD8F5EC}" dt="2024-06-17T15:16:56.536" v="8113" actId="478"/>
          <ac:spMkLst>
            <pc:docMk/>
            <pc:sldMk cId="2665726955" sldId="268"/>
            <ac:spMk id="14" creationId="{0229BA35-6296-1C7A-E644-4541A471E655}"/>
          </ac:spMkLst>
        </pc:spChg>
        <pc:spChg chg="mod">
          <ac:chgData name="Tomotaka Kuroda" userId="6ccceea8bc0bd054" providerId="LiveId" clId="{8094E48C-31BC-414D-AD8E-D7987AD8F5EC}" dt="2024-06-17T15:23:25.730" v="8224" actId="2711"/>
          <ac:spMkLst>
            <pc:docMk/>
            <pc:sldMk cId="2665726955" sldId="268"/>
            <ac:spMk id="16" creationId="{0C936952-BD1F-4DE1-FDD3-F1E10C794617}"/>
          </ac:spMkLst>
        </pc:spChg>
        <pc:spChg chg="add del">
          <ac:chgData name="Tomotaka Kuroda" userId="6ccceea8bc0bd054" providerId="LiveId" clId="{8094E48C-31BC-414D-AD8E-D7987AD8F5EC}" dt="2024-06-17T15:25:30.117" v="8235" actId="478"/>
          <ac:spMkLst>
            <pc:docMk/>
            <pc:sldMk cId="2665726955" sldId="268"/>
            <ac:spMk id="17" creationId="{FD5A84DF-86AE-3F89-231B-ACF176912329}"/>
          </ac:spMkLst>
        </pc:spChg>
        <pc:spChg chg="del">
          <ac:chgData name="Tomotaka Kuroda" userId="6ccceea8bc0bd054" providerId="LiveId" clId="{8094E48C-31BC-414D-AD8E-D7987AD8F5EC}" dt="2024-06-17T15:17:48.762" v="8121" actId="478"/>
          <ac:spMkLst>
            <pc:docMk/>
            <pc:sldMk cId="2665726955" sldId="268"/>
            <ac:spMk id="18" creationId="{0F5EACD8-78C6-81A7-7432-45159CCF239C}"/>
          </ac:spMkLst>
        </pc:spChg>
        <pc:spChg chg="mod">
          <ac:chgData name="Tomotaka Kuroda" userId="6ccceea8bc0bd054" providerId="LiveId" clId="{8094E48C-31BC-414D-AD8E-D7987AD8F5EC}" dt="2024-06-17T15:26:44.483" v="8249" actId="2711"/>
          <ac:spMkLst>
            <pc:docMk/>
            <pc:sldMk cId="2665726955" sldId="268"/>
            <ac:spMk id="19" creationId="{2EAFE64C-50BC-CD00-A304-D3F0D9214E47}"/>
          </ac:spMkLst>
        </pc:spChg>
        <pc:spChg chg="add mod">
          <ac:chgData name="Tomotaka Kuroda" userId="6ccceea8bc0bd054" providerId="LiveId" clId="{8094E48C-31BC-414D-AD8E-D7987AD8F5EC}" dt="2024-06-18T06:01:34.677" v="8831" actId="255"/>
          <ac:spMkLst>
            <pc:docMk/>
            <pc:sldMk cId="2665726955" sldId="268"/>
            <ac:spMk id="20" creationId="{54373096-07F2-1243-424E-92145C6B345B}"/>
          </ac:spMkLst>
        </pc:spChg>
        <pc:spChg chg="add mod">
          <ac:chgData name="Tomotaka Kuroda" userId="6ccceea8bc0bd054" providerId="LiveId" clId="{8094E48C-31BC-414D-AD8E-D7987AD8F5EC}" dt="2024-06-18T06:01:38.760" v="8832" actId="1076"/>
          <ac:spMkLst>
            <pc:docMk/>
            <pc:sldMk cId="2665726955" sldId="268"/>
            <ac:spMk id="21" creationId="{DDFAEDD9-DD08-338C-451A-C6019F21E9C9}"/>
          </ac:spMkLst>
        </pc:spChg>
        <pc:spChg chg="mod ord">
          <ac:chgData name="Tomotaka Kuroda" userId="6ccceea8bc0bd054" providerId="LiveId" clId="{8094E48C-31BC-414D-AD8E-D7987AD8F5EC}" dt="2024-06-17T15:49:23.664" v="8586" actId="1076"/>
          <ac:spMkLst>
            <pc:docMk/>
            <pc:sldMk cId="2665726955" sldId="268"/>
            <ac:spMk id="22" creationId="{D26A3347-966D-CE96-BC44-6FCF4F564692}"/>
          </ac:spMkLst>
        </pc:spChg>
        <pc:spChg chg="mod">
          <ac:chgData name="Tomotaka Kuroda" userId="6ccceea8bc0bd054" providerId="LiveId" clId="{8094E48C-31BC-414D-AD8E-D7987AD8F5EC}" dt="2024-06-18T05:30:37.814" v="8651" actId="1076"/>
          <ac:spMkLst>
            <pc:docMk/>
            <pc:sldMk cId="2665726955" sldId="268"/>
            <ac:spMk id="23" creationId="{E7A8DCA8-26BB-22FE-8D27-8C0B69B4817A}"/>
          </ac:spMkLst>
        </pc:spChg>
        <pc:spChg chg="mod">
          <ac:chgData name="Tomotaka Kuroda" userId="6ccceea8bc0bd054" providerId="LiveId" clId="{8094E48C-31BC-414D-AD8E-D7987AD8F5EC}" dt="2024-06-17T15:49:29.266" v="8587" actId="14100"/>
          <ac:spMkLst>
            <pc:docMk/>
            <pc:sldMk cId="2665726955" sldId="268"/>
            <ac:spMk id="25" creationId="{61010D79-102B-13CA-427F-37FA82C802DE}"/>
          </ac:spMkLst>
        </pc:spChg>
        <pc:spChg chg="mod">
          <ac:chgData name="Tomotaka Kuroda" userId="6ccceea8bc0bd054" providerId="LiveId" clId="{8094E48C-31BC-414D-AD8E-D7987AD8F5EC}" dt="2024-06-17T15:35:36.643" v="8340" actId="14100"/>
          <ac:spMkLst>
            <pc:docMk/>
            <pc:sldMk cId="2665726955" sldId="268"/>
            <ac:spMk id="26" creationId="{A99816A1-1C0B-9EE4-4437-3CA9BE93CB1E}"/>
          </ac:spMkLst>
        </pc:spChg>
        <pc:spChg chg="del mod">
          <ac:chgData name="Tomotaka Kuroda" userId="6ccceea8bc0bd054" providerId="LiveId" clId="{8094E48C-31BC-414D-AD8E-D7987AD8F5EC}" dt="2024-06-17T15:24:03.550" v="8227" actId="478"/>
          <ac:spMkLst>
            <pc:docMk/>
            <pc:sldMk cId="2665726955" sldId="268"/>
            <ac:spMk id="27" creationId="{100F622C-3100-2A48-028C-CAE7B976E873}"/>
          </ac:spMkLst>
        </pc:spChg>
        <pc:spChg chg="add mod ord">
          <ac:chgData name="Tomotaka Kuroda" userId="6ccceea8bc0bd054" providerId="LiveId" clId="{8094E48C-31BC-414D-AD8E-D7987AD8F5EC}" dt="2024-06-17T15:49:47.315" v="8589" actId="14100"/>
          <ac:spMkLst>
            <pc:docMk/>
            <pc:sldMk cId="2665726955" sldId="268"/>
            <ac:spMk id="28" creationId="{2A2F314D-4C7C-32E1-3EB0-51F9C7C06869}"/>
          </ac:spMkLst>
        </pc:spChg>
        <pc:spChg chg="del mod">
          <ac:chgData name="Tomotaka Kuroda" userId="6ccceea8bc0bd054" providerId="LiveId" clId="{8094E48C-31BC-414D-AD8E-D7987AD8F5EC}" dt="2024-06-17T15:24:04.700" v="8228" actId="478"/>
          <ac:spMkLst>
            <pc:docMk/>
            <pc:sldMk cId="2665726955" sldId="268"/>
            <ac:spMk id="30" creationId="{C348D536-969B-20C1-8765-834F614FC44E}"/>
          </ac:spMkLst>
        </pc:spChg>
        <pc:spChg chg="add mod">
          <ac:chgData name="Tomotaka Kuroda" userId="6ccceea8bc0bd054" providerId="LiveId" clId="{8094E48C-31BC-414D-AD8E-D7987AD8F5EC}" dt="2024-06-17T15:20:32.899" v="8143" actId="1076"/>
          <ac:spMkLst>
            <pc:docMk/>
            <pc:sldMk cId="2665726955" sldId="268"/>
            <ac:spMk id="33" creationId="{3C41624B-FF51-88B6-C6C4-6CB3438FF741}"/>
          </ac:spMkLst>
        </pc:spChg>
        <pc:spChg chg="del">
          <ac:chgData name="Tomotaka Kuroda" userId="6ccceea8bc0bd054" providerId="LiveId" clId="{8094E48C-31BC-414D-AD8E-D7987AD8F5EC}" dt="2024-06-17T15:48:59.812" v="8582" actId="478"/>
          <ac:spMkLst>
            <pc:docMk/>
            <pc:sldMk cId="2665726955" sldId="268"/>
            <ac:spMk id="34" creationId="{DB72D0D7-0AF1-7CBF-4C00-A5E7922053A6}"/>
          </ac:spMkLst>
        </pc:spChg>
        <pc:spChg chg="del mod">
          <ac:chgData name="Tomotaka Kuroda" userId="6ccceea8bc0bd054" providerId="LiveId" clId="{8094E48C-31BC-414D-AD8E-D7987AD8F5EC}" dt="2024-06-17T15:26:07.702" v="8244" actId="478"/>
          <ac:spMkLst>
            <pc:docMk/>
            <pc:sldMk cId="2665726955" sldId="268"/>
            <ac:spMk id="35" creationId="{2FB6C6A2-DF3F-3F6A-2369-1AC513E6D44B}"/>
          </ac:spMkLst>
        </pc:spChg>
        <pc:spChg chg="mod">
          <ac:chgData name="Tomotaka Kuroda" userId="6ccceea8bc0bd054" providerId="LiveId" clId="{8094E48C-31BC-414D-AD8E-D7987AD8F5EC}" dt="2024-06-17T15:49:10.435" v="8584" actId="1038"/>
          <ac:spMkLst>
            <pc:docMk/>
            <pc:sldMk cId="2665726955" sldId="268"/>
            <ac:spMk id="38" creationId="{A983EA44-A864-4F26-618E-9468C34FF811}"/>
          </ac:spMkLst>
        </pc:spChg>
        <pc:spChg chg="del mod">
          <ac:chgData name="Tomotaka Kuroda" userId="6ccceea8bc0bd054" providerId="LiveId" clId="{8094E48C-31BC-414D-AD8E-D7987AD8F5EC}" dt="2024-06-17T15:21:03.165" v="8151" actId="478"/>
          <ac:spMkLst>
            <pc:docMk/>
            <pc:sldMk cId="2665726955" sldId="268"/>
            <ac:spMk id="39" creationId="{B88A08B6-1EAC-FA45-4464-87FA9E4D7B18}"/>
          </ac:spMkLst>
        </pc:spChg>
        <pc:spChg chg="del mod">
          <ac:chgData name="Tomotaka Kuroda" userId="6ccceea8bc0bd054" providerId="LiveId" clId="{8094E48C-31BC-414D-AD8E-D7987AD8F5EC}" dt="2024-06-17T15:21:06.332" v="8153" actId="478"/>
          <ac:spMkLst>
            <pc:docMk/>
            <pc:sldMk cId="2665726955" sldId="268"/>
            <ac:spMk id="40" creationId="{FC3B8112-4B0B-065C-69ED-301DED071CB2}"/>
          </ac:spMkLst>
        </pc:spChg>
        <pc:spChg chg="add mod">
          <ac:chgData name="Tomotaka Kuroda" userId="6ccceea8bc0bd054" providerId="LiveId" clId="{8094E48C-31BC-414D-AD8E-D7987AD8F5EC}" dt="2024-06-17T15:55:15.786" v="8596" actId="1076"/>
          <ac:spMkLst>
            <pc:docMk/>
            <pc:sldMk cId="2665726955" sldId="268"/>
            <ac:spMk id="42" creationId="{49AE828F-1E72-1FCA-2728-45D7217F8D87}"/>
          </ac:spMkLst>
        </pc:spChg>
        <pc:spChg chg="add mod">
          <ac:chgData name="Tomotaka Kuroda" userId="6ccceea8bc0bd054" providerId="LiveId" clId="{8094E48C-31BC-414D-AD8E-D7987AD8F5EC}" dt="2024-06-17T15:23:58.037" v="8226" actId="1076"/>
          <ac:spMkLst>
            <pc:docMk/>
            <pc:sldMk cId="2665726955" sldId="268"/>
            <ac:spMk id="43" creationId="{06466D19-1AF6-7EBE-B6D0-EC7AC229FBA4}"/>
          </ac:spMkLst>
        </pc:spChg>
        <pc:spChg chg="add mod">
          <ac:chgData name="Tomotaka Kuroda" userId="6ccceea8bc0bd054" providerId="LiveId" clId="{8094E48C-31BC-414D-AD8E-D7987AD8F5EC}" dt="2024-06-17T15:23:58.037" v="8226" actId="1076"/>
          <ac:spMkLst>
            <pc:docMk/>
            <pc:sldMk cId="2665726955" sldId="268"/>
            <ac:spMk id="45" creationId="{A08C109E-4A5F-589C-87F3-9299EF0B444C}"/>
          </ac:spMkLst>
        </pc:spChg>
        <pc:spChg chg="mod">
          <ac:chgData name="Tomotaka Kuroda" userId="6ccceea8bc0bd054" providerId="LiveId" clId="{8094E48C-31BC-414D-AD8E-D7987AD8F5EC}" dt="2024-06-17T15:25:51.427" v="8241" actId="1076"/>
          <ac:spMkLst>
            <pc:docMk/>
            <pc:sldMk cId="2665726955" sldId="268"/>
            <ac:spMk id="47" creationId="{BD2F5785-FE5A-28E6-C088-373EE0D7DB79}"/>
          </ac:spMkLst>
        </pc:spChg>
        <pc:spChg chg="mod">
          <ac:chgData name="Tomotaka Kuroda" userId="6ccceea8bc0bd054" providerId="LiveId" clId="{8094E48C-31BC-414D-AD8E-D7987AD8F5EC}" dt="2024-06-17T15:25:54.854" v="8242" actId="1076"/>
          <ac:spMkLst>
            <pc:docMk/>
            <pc:sldMk cId="2665726955" sldId="268"/>
            <ac:spMk id="48" creationId="{8EE27E10-467D-B351-F027-1C1F55DB7617}"/>
          </ac:spMkLst>
        </pc:spChg>
        <pc:spChg chg="mod">
          <ac:chgData name="Tomotaka Kuroda" userId="6ccceea8bc0bd054" providerId="LiveId" clId="{8094E48C-31BC-414D-AD8E-D7987AD8F5EC}" dt="2024-06-17T15:24:55.216" v="8230"/>
          <ac:spMkLst>
            <pc:docMk/>
            <pc:sldMk cId="2665726955" sldId="268"/>
            <ac:spMk id="49" creationId="{6B3E77D7-D78A-404A-1CA9-E9143C738F36}"/>
          </ac:spMkLst>
        </pc:spChg>
        <pc:spChg chg="mod">
          <ac:chgData name="Tomotaka Kuroda" userId="6ccceea8bc0bd054" providerId="LiveId" clId="{8094E48C-31BC-414D-AD8E-D7987AD8F5EC}" dt="2024-06-17T15:24:55.216" v="8230"/>
          <ac:spMkLst>
            <pc:docMk/>
            <pc:sldMk cId="2665726955" sldId="268"/>
            <ac:spMk id="50" creationId="{602FE674-6AC9-79DC-4044-C7C7F5723E1B}"/>
          </ac:spMkLst>
        </pc:spChg>
        <pc:spChg chg="add del mod topLvl">
          <ac:chgData name="Tomotaka Kuroda" userId="6ccceea8bc0bd054" providerId="LiveId" clId="{8094E48C-31BC-414D-AD8E-D7987AD8F5EC}" dt="2024-06-17T15:29:03.436" v="8259" actId="478"/>
          <ac:spMkLst>
            <pc:docMk/>
            <pc:sldMk cId="2665726955" sldId="268"/>
            <ac:spMk id="54" creationId="{42E2E20B-1F59-7F0E-6E31-944067DC9841}"/>
          </ac:spMkLst>
        </pc:spChg>
        <pc:spChg chg="add mod topLvl">
          <ac:chgData name="Tomotaka Kuroda" userId="6ccceea8bc0bd054" providerId="LiveId" clId="{8094E48C-31BC-414D-AD8E-D7987AD8F5EC}" dt="2024-06-17T15:48:37.889" v="8577" actId="1076"/>
          <ac:spMkLst>
            <pc:docMk/>
            <pc:sldMk cId="2665726955" sldId="268"/>
            <ac:spMk id="55" creationId="{63499160-3DEC-A1F3-D4BB-4F92101FEC53}"/>
          </ac:spMkLst>
        </pc:spChg>
        <pc:spChg chg="add del mod topLvl">
          <ac:chgData name="Tomotaka Kuroda" userId="6ccceea8bc0bd054" providerId="LiveId" clId="{8094E48C-31BC-414D-AD8E-D7987AD8F5EC}" dt="2024-06-17T15:32:19.535" v="8304" actId="478"/>
          <ac:spMkLst>
            <pc:docMk/>
            <pc:sldMk cId="2665726955" sldId="268"/>
            <ac:spMk id="56" creationId="{19D8DF90-0E55-AC63-1477-22A076DD58DE}"/>
          </ac:spMkLst>
        </pc:spChg>
        <pc:spChg chg="add del mod topLvl">
          <ac:chgData name="Tomotaka Kuroda" userId="6ccceea8bc0bd054" providerId="LiveId" clId="{8094E48C-31BC-414D-AD8E-D7987AD8F5EC}" dt="2024-06-17T15:32:18.797" v="8303" actId="478"/>
          <ac:spMkLst>
            <pc:docMk/>
            <pc:sldMk cId="2665726955" sldId="268"/>
            <ac:spMk id="57" creationId="{6DFDEE24-C6DD-33B1-407D-8BF0A695500D}"/>
          </ac:spMkLst>
        </pc:spChg>
        <pc:spChg chg="mod">
          <ac:chgData name="Tomotaka Kuroda" userId="6ccceea8bc0bd054" providerId="LiveId" clId="{8094E48C-31BC-414D-AD8E-D7987AD8F5EC}" dt="2024-06-17T15:48:18.583" v="8572" actId="1076"/>
          <ac:spMkLst>
            <pc:docMk/>
            <pc:sldMk cId="2665726955" sldId="268"/>
            <ac:spMk id="61" creationId="{3F934697-764D-68A8-A14B-4D7A23D1B3A8}"/>
          </ac:spMkLst>
        </pc:spChg>
        <pc:spChg chg="add mod topLvl">
          <ac:chgData name="Tomotaka Kuroda" userId="6ccceea8bc0bd054" providerId="LiveId" clId="{8094E48C-31BC-414D-AD8E-D7987AD8F5EC}" dt="2024-06-17T15:48:37.889" v="8577" actId="1076"/>
          <ac:spMkLst>
            <pc:docMk/>
            <pc:sldMk cId="2665726955" sldId="268"/>
            <ac:spMk id="62" creationId="{AF9FBEE2-2F4A-85A7-0953-09E1A21B63FD}"/>
          </ac:spMkLst>
        </pc:spChg>
        <pc:spChg chg="add del mod topLvl">
          <ac:chgData name="Tomotaka Kuroda" userId="6ccceea8bc0bd054" providerId="LiveId" clId="{8094E48C-31BC-414D-AD8E-D7987AD8F5EC}" dt="2024-06-17T15:42:11.488" v="8502" actId="478"/>
          <ac:spMkLst>
            <pc:docMk/>
            <pc:sldMk cId="2665726955" sldId="268"/>
            <ac:spMk id="63" creationId="{8C408E25-BD62-A181-F556-CA03EBA3F71F}"/>
          </ac:spMkLst>
        </pc:spChg>
        <pc:spChg chg="mod">
          <ac:chgData name="Tomotaka Kuroda" userId="6ccceea8bc0bd054" providerId="LiveId" clId="{8094E48C-31BC-414D-AD8E-D7987AD8F5EC}" dt="2024-06-17T15:30:46.072" v="8277"/>
          <ac:spMkLst>
            <pc:docMk/>
            <pc:sldMk cId="2665726955" sldId="268"/>
            <ac:spMk id="7191" creationId="{9500FE37-FD5F-FC69-2D36-4CF3DEC1FAE4}"/>
          </ac:spMkLst>
        </pc:spChg>
        <pc:spChg chg="mod">
          <ac:chgData name="Tomotaka Kuroda" userId="6ccceea8bc0bd054" providerId="LiveId" clId="{8094E48C-31BC-414D-AD8E-D7987AD8F5EC}" dt="2024-06-17T15:30:46.072" v="8277"/>
          <ac:spMkLst>
            <pc:docMk/>
            <pc:sldMk cId="2665726955" sldId="268"/>
            <ac:spMk id="7192" creationId="{5BF49FF1-1BEF-CEEE-0365-160464EAE2E5}"/>
          </ac:spMkLst>
        </pc:spChg>
        <pc:spChg chg="mod">
          <ac:chgData name="Tomotaka Kuroda" userId="6ccceea8bc0bd054" providerId="LiveId" clId="{8094E48C-31BC-414D-AD8E-D7987AD8F5EC}" dt="2024-06-17T15:30:46.072" v="8277"/>
          <ac:spMkLst>
            <pc:docMk/>
            <pc:sldMk cId="2665726955" sldId="268"/>
            <ac:spMk id="7193" creationId="{F4C12D3A-6E48-FBB0-1F86-3DAAA388B259}"/>
          </ac:spMkLst>
        </pc:spChg>
        <pc:spChg chg="add del mod">
          <ac:chgData name="Tomotaka Kuroda" userId="6ccceea8bc0bd054" providerId="LiveId" clId="{8094E48C-31BC-414D-AD8E-D7987AD8F5EC}" dt="2024-06-17T15:31:39.325" v="8296"/>
          <ac:spMkLst>
            <pc:docMk/>
            <pc:sldMk cId="2665726955" sldId="268"/>
            <ac:spMk id="7194" creationId="{00B63AE4-E6A9-34A6-4FE1-6DCD81711A73}"/>
          </ac:spMkLst>
        </pc:spChg>
        <pc:spChg chg="add del mod">
          <ac:chgData name="Tomotaka Kuroda" userId="6ccceea8bc0bd054" providerId="LiveId" clId="{8094E48C-31BC-414D-AD8E-D7987AD8F5EC}" dt="2024-06-17T15:42:17.278" v="8504" actId="478"/>
          <ac:spMkLst>
            <pc:docMk/>
            <pc:sldMk cId="2665726955" sldId="268"/>
            <ac:spMk id="7195" creationId="{1308D51B-D79E-7797-920E-9CAEC5BFB0EB}"/>
          </ac:spMkLst>
        </pc:spChg>
        <pc:spChg chg="add mod ord">
          <ac:chgData name="Tomotaka Kuroda" userId="6ccceea8bc0bd054" providerId="LiveId" clId="{8094E48C-31BC-414D-AD8E-D7987AD8F5EC}" dt="2024-06-17T15:54:16.883" v="8593" actId="1076"/>
          <ac:spMkLst>
            <pc:docMk/>
            <pc:sldMk cId="2665726955" sldId="268"/>
            <ac:spMk id="7197" creationId="{F20C1201-5C2C-8982-119A-2E9D505A0388}"/>
          </ac:spMkLst>
        </pc:spChg>
        <pc:spChg chg="add mod ord">
          <ac:chgData name="Tomotaka Kuroda" userId="6ccceea8bc0bd054" providerId="LiveId" clId="{8094E48C-31BC-414D-AD8E-D7987AD8F5EC}" dt="2024-06-17T15:48:37.889" v="8577" actId="1076"/>
          <ac:spMkLst>
            <pc:docMk/>
            <pc:sldMk cId="2665726955" sldId="268"/>
            <ac:spMk id="7198" creationId="{3123FDF7-802D-78D2-A3FA-30554118567F}"/>
          </ac:spMkLst>
        </pc:spChg>
        <pc:spChg chg="mod">
          <ac:chgData name="Tomotaka Kuroda" userId="6ccceea8bc0bd054" providerId="LiveId" clId="{8094E48C-31BC-414D-AD8E-D7987AD8F5EC}" dt="2024-06-17T15:36:34.290" v="8355" actId="571"/>
          <ac:spMkLst>
            <pc:docMk/>
            <pc:sldMk cId="2665726955" sldId="268"/>
            <ac:spMk id="7201" creationId="{76D11A5C-9D5B-F6ED-8E1E-C32F91942D1D}"/>
          </ac:spMkLst>
        </pc:spChg>
        <pc:spChg chg="add del mod">
          <ac:chgData name="Tomotaka Kuroda" userId="6ccceea8bc0bd054" providerId="LiveId" clId="{8094E48C-31BC-414D-AD8E-D7987AD8F5EC}" dt="2024-06-17T15:46:24.821" v="8538" actId="21"/>
          <ac:spMkLst>
            <pc:docMk/>
            <pc:sldMk cId="2665726955" sldId="268"/>
            <ac:spMk id="7202" creationId="{B378E688-9AF9-2247-B83C-E6A66D9BC808}"/>
          </ac:spMkLst>
        </pc:spChg>
        <pc:spChg chg="add mod">
          <ac:chgData name="Tomotaka Kuroda" userId="6ccceea8bc0bd054" providerId="LiveId" clId="{8094E48C-31BC-414D-AD8E-D7987AD8F5EC}" dt="2024-06-17T15:48:18.583" v="8572" actId="1076"/>
          <ac:spMkLst>
            <pc:docMk/>
            <pc:sldMk cId="2665726955" sldId="268"/>
            <ac:spMk id="7203" creationId="{338B5AA8-475A-370D-B305-557D771E931D}"/>
          </ac:spMkLst>
        </pc:spChg>
        <pc:spChg chg="add mod">
          <ac:chgData name="Tomotaka Kuroda" userId="6ccceea8bc0bd054" providerId="LiveId" clId="{8094E48C-31BC-414D-AD8E-D7987AD8F5EC}" dt="2024-06-17T15:48:04.196" v="8569" actId="1076"/>
          <ac:spMkLst>
            <pc:docMk/>
            <pc:sldMk cId="2665726955" sldId="268"/>
            <ac:spMk id="7206" creationId="{B378E688-9AF9-2247-B83C-E6A66D9BC808}"/>
          </ac:spMkLst>
        </pc:spChg>
        <pc:spChg chg="add mod">
          <ac:chgData name="Tomotaka Kuroda" userId="6ccceea8bc0bd054" providerId="LiveId" clId="{8094E48C-31BC-414D-AD8E-D7987AD8F5EC}" dt="2024-06-17T15:49:17.065" v="8585" actId="1076"/>
          <ac:spMkLst>
            <pc:docMk/>
            <pc:sldMk cId="2665726955" sldId="268"/>
            <ac:spMk id="7207" creationId="{720FDD42-FBCB-858C-61BD-D634596E23CA}"/>
          </ac:spMkLst>
        </pc:spChg>
        <pc:grpChg chg="add del mod">
          <ac:chgData name="Tomotaka Kuroda" userId="6ccceea8bc0bd054" providerId="LiveId" clId="{8094E48C-31BC-414D-AD8E-D7987AD8F5EC}" dt="2024-06-17T15:48:57.405" v="8581" actId="14100"/>
          <ac:grpSpMkLst>
            <pc:docMk/>
            <pc:sldMk cId="2665726955" sldId="268"/>
            <ac:grpSpMk id="46" creationId="{3E6A5F59-7290-87D3-00F1-71FB4E3DE35F}"/>
          </ac:grpSpMkLst>
        </pc:grpChg>
        <pc:grpChg chg="add mod topLvl">
          <ac:chgData name="Tomotaka Kuroda" userId="6ccceea8bc0bd054" providerId="LiveId" clId="{8094E48C-31BC-414D-AD8E-D7987AD8F5EC}" dt="2024-06-17T15:48:18.583" v="8572" actId="1076"/>
          <ac:grpSpMkLst>
            <pc:docMk/>
            <pc:sldMk cId="2665726955" sldId="268"/>
            <ac:grpSpMk id="59" creationId="{4DA53E41-38EF-0F79-4FBF-F816B8350AAD}"/>
          </ac:grpSpMkLst>
        </pc:grpChg>
        <pc:grpChg chg="add mod topLvl">
          <ac:chgData name="Tomotaka Kuroda" userId="6ccceea8bc0bd054" providerId="LiveId" clId="{8094E48C-31BC-414D-AD8E-D7987AD8F5EC}" dt="2024-06-17T15:48:18.583" v="8572" actId="1076"/>
          <ac:grpSpMkLst>
            <pc:docMk/>
            <pc:sldMk cId="2665726955" sldId="268"/>
            <ac:grpSpMk id="7171" creationId="{750B6A95-CA44-C6C1-D725-21793DB9D268}"/>
          </ac:grpSpMkLst>
        </pc:grpChg>
        <pc:grpChg chg="mod">
          <ac:chgData name="Tomotaka Kuroda" userId="6ccceea8bc0bd054" providerId="LiveId" clId="{8094E48C-31BC-414D-AD8E-D7987AD8F5EC}" dt="2024-06-17T15:48:18.583" v="8572" actId="1076"/>
          <ac:grpSpMkLst>
            <pc:docMk/>
            <pc:sldMk cId="2665726955" sldId="268"/>
            <ac:grpSpMk id="7172" creationId="{AA29506C-E51E-80AD-BD8D-9E8212FC0C5D}"/>
          </ac:grpSpMkLst>
        </pc:grpChg>
        <pc:grpChg chg="mod">
          <ac:chgData name="Tomotaka Kuroda" userId="6ccceea8bc0bd054" providerId="LiveId" clId="{8094E48C-31BC-414D-AD8E-D7987AD8F5EC}" dt="2024-06-17T15:48:18.583" v="8572" actId="1076"/>
          <ac:grpSpMkLst>
            <pc:docMk/>
            <pc:sldMk cId="2665726955" sldId="268"/>
            <ac:grpSpMk id="7180" creationId="{1D37D3C1-625C-C14E-8C1F-64404724CF24}"/>
          </ac:grpSpMkLst>
        </pc:grpChg>
        <pc:grpChg chg="add del mod">
          <ac:chgData name="Tomotaka Kuroda" userId="6ccceea8bc0bd054" providerId="LiveId" clId="{8094E48C-31BC-414D-AD8E-D7987AD8F5EC}" dt="2024-06-17T15:28:59.709" v="8258" actId="165"/>
          <ac:grpSpMkLst>
            <pc:docMk/>
            <pc:sldMk cId="2665726955" sldId="268"/>
            <ac:grpSpMk id="7189" creationId="{D1956A4F-F600-2D4D-1D1F-49AD5B23A639}"/>
          </ac:grpSpMkLst>
        </pc:grpChg>
        <pc:grpChg chg="add del mod">
          <ac:chgData name="Tomotaka Kuroda" userId="6ccceea8bc0bd054" providerId="LiveId" clId="{8094E48C-31BC-414D-AD8E-D7987AD8F5EC}" dt="2024-06-17T15:32:30.720" v="8311" actId="478"/>
          <ac:grpSpMkLst>
            <pc:docMk/>
            <pc:sldMk cId="2665726955" sldId="268"/>
            <ac:grpSpMk id="7190" creationId="{4B6FC5AC-37BB-94C0-A1A5-100E9472B9B9}"/>
          </ac:grpSpMkLst>
        </pc:grpChg>
        <pc:grpChg chg="add mod">
          <ac:chgData name="Tomotaka Kuroda" userId="6ccceea8bc0bd054" providerId="LiveId" clId="{8094E48C-31BC-414D-AD8E-D7987AD8F5EC}" dt="2024-06-17T15:36:34.290" v="8355" actId="571"/>
          <ac:grpSpMkLst>
            <pc:docMk/>
            <pc:sldMk cId="2665726955" sldId="268"/>
            <ac:grpSpMk id="7199" creationId="{78C7EB15-8AA6-4494-4106-D92102208FC9}"/>
          </ac:grpSpMkLst>
        </pc:grpChg>
        <pc:grpChg chg="add mod">
          <ac:chgData name="Tomotaka Kuroda" userId="6ccceea8bc0bd054" providerId="LiveId" clId="{8094E48C-31BC-414D-AD8E-D7987AD8F5EC}" dt="2024-06-17T15:47:32.645" v="8560" actId="164"/>
          <ac:grpSpMkLst>
            <pc:docMk/>
            <pc:sldMk cId="2665726955" sldId="268"/>
            <ac:grpSpMk id="7204" creationId="{F7752DA2-130C-7572-EBCC-98E93CE8764B}"/>
          </ac:grpSpMkLst>
        </pc:grpChg>
        <pc:grpChg chg="add mod">
          <ac:chgData name="Tomotaka Kuroda" userId="6ccceea8bc0bd054" providerId="LiveId" clId="{8094E48C-31BC-414D-AD8E-D7987AD8F5EC}" dt="2024-06-17T15:47:30.737" v="8556" actId="164"/>
          <ac:grpSpMkLst>
            <pc:docMk/>
            <pc:sldMk cId="2665726955" sldId="268"/>
            <ac:grpSpMk id="7205" creationId="{D2D0C1AA-4493-5641-0C1A-598264EB65F4}"/>
          </ac:grpSpMkLst>
        </pc:grpChg>
        <pc:picChg chg="del">
          <ac:chgData name="Tomotaka Kuroda" userId="6ccceea8bc0bd054" providerId="LiveId" clId="{8094E48C-31BC-414D-AD8E-D7987AD8F5EC}" dt="2024-06-17T15:19:04.056" v="8135" actId="478"/>
          <ac:picMkLst>
            <pc:docMk/>
            <pc:sldMk cId="2665726955" sldId="268"/>
            <ac:picMk id="7" creationId="{A0544178-C0A0-7DC3-E701-A0BDB1C25826}"/>
          </ac:picMkLst>
        </pc:picChg>
        <pc:picChg chg="del mod">
          <ac:chgData name="Tomotaka Kuroda" userId="6ccceea8bc0bd054" providerId="LiveId" clId="{8094E48C-31BC-414D-AD8E-D7987AD8F5EC}" dt="2024-06-17T15:17:31.034" v="8119" actId="478"/>
          <ac:picMkLst>
            <pc:docMk/>
            <pc:sldMk cId="2665726955" sldId="268"/>
            <ac:picMk id="15" creationId="{57F980D5-B1DC-D5E9-3A21-65CD7F3A0CB3}"/>
          </ac:picMkLst>
        </pc:picChg>
        <pc:picChg chg="add mod">
          <ac:chgData name="Tomotaka Kuroda" userId="6ccceea8bc0bd054" providerId="LiveId" clId="{8094E48C-31BC-414D-AD8E-D7987AD8F5EC}" dt="2024-06-17T15:17:29.458" v="8118" actId="1076"/>
          <ac:picMkLst>
            <pc:docMk/>
            <pc:sldMk cId="2665726955" sldId="268"/>
            <ac:picMk id="24" creationId="{1021969D-0AAA-CBCB-A171-C8CF9C6EDEA5}"/>
          </ac:picMkLst>
        </pc:picChg>
        <pc:picChg chg="add mod">
          <ac:chgData name="Tomotaka Kuroda" userId="6ccceea8bc0bd054" providerId="LiveId" clId="{8094E48C-31BC-414D-AD8E-D7987AD8F5EC}" dt="2024-06-17T15:23:15.800" v="8222" actId="1076"/>
          <ac:picMkLst>
            <pc:docMk/>
            <pc:sldMk cId="2665726955" sldId="268"/>
            <ac:picMk id="31" creationId="{3A898AD1-15AF-E3E9-CBC0-04D05303229C}"/>
          </ac:picMkLst>
        </pc:picChg>
        <pc:picChg chg="add mod">
          <ac:chgData name="Tomotaka Kuroda" userId="6ccceea8bc0bd054" providerId="LiveId" clId="{8094E48C-31BC-414D-AD8E-D7987AD8F5EC}" dt="2024-06-17T15:20:56.408" v="8149" actId="1076"/>
          <ac:picMkLst>
            <pc:docMk/>
            <pc:sldMk cId="2665726955" sldId="268"/>
            <ac:picMk id="41" creationId="{E5A0640D-180F-F764-2F00-7B5DECC2A9FE}"/>
          </ac:picMkLst>
        </pc:picChg>
        <pc:picChg chg="add del mod topLvl">
          <ac:chgData name="Tomotaka Kuroda" userId="6ccceea8bc0bd054" providerId="LiveId" clId="{8094E48C-31BC-414D-AD8E-D7987AD8F5EC}" dt="2024-06-17T15:33:15.693" v="8319" actId="478"/>
          <ac:picMkLst>
            <pc:docMk/>
            <pc:sldMk cId="2665726955" sldId="268"/>
            <ac:picMk id="7168" creationId="{C88B3776-3D4B-BEA7-682B-70C5B8C4C630}"/>
          </ac:picMkLst>
        </pc:picChg>
        <pc:picChg chg="add del mod topLvl">
          <ac:chgData name="Tomotaka Kuroda" userId="6ccceea8bc0bd054" providerId="LiveId" clId="{8094E48C-31BC-414D-AD8E-D7987AD8F5EC}" dt="2024-06-17T15:39:33.724" v="8387" actId="478"/>
          <ac:picMkLst>
            <pc:docMk/>
            <pc:sldMk cId="2665726955" sldId="268"/>
            <ac:picMk id="7169" creationId="{B62799CB-9F66-2DA0-5316-D03773303FE0}"/>
          </ac:picMkLst>
        </pc:picChg>
        <pc:picChg chg="del mod">
          <ac:chgData name="Tomotaka Kuroda" userId="6ccceea8bc0bd054" providerId="LiveId" clId="{8094E48C-31BC-414D-AD8E-D7987AD8F5EC}" dt="2024-06-17T15:17:11.452" v="8114" actId="478"/>
          <ac:picMkLst>
            <pc:docMk/>
            <pc:sldMk cId="2665726955" sldId="268"/>
            <ac:picMk id="7170" creationId="{60A3E0AE-0035-9513-7FEA-FD5617A2BB39}"/>
          </ac:picMkLst>
        </pc:picChg>
        <pc:picChg chg="del mod">
          <ac:chgData name="Tomotaka Kuroda" userId="6ccceea8bc0bd054" providerId="LiveId" clId="{8094E48C-31BC-414D-AD8E-D7987AD8F5EC}" dt="2024-06-17T15:20:47.230" v="8147" actId="478"/>
          <ac:picMkLst>
            <pc:docMk/>
            <pc:sldMk cId="2665726955" sldId="268"/>
            <ac:picMk id="9218" creationId="{4378F21A-9E0C-0E82-2DB5-4F0391323999}"/>
          </ac:picMkLst>
        </pc:picChg>
        <pc:picChg chg="add mod">
          <ac:chgData name="Tomotaka Kuroda" userId="6ccceea8bc0bd054" providerId="LiveId" clId="{8094E48C-31BC-414D-AD8E-D7987AD8F5EC}" dt="2024-06-17T15:48:18.583" v="8572" actId="1076"/>
          <ac:picMkLst>
            <pc:docMk/>
            <pc:sldMk cId="2665726955" sldId="268"/>
            <ac:picMk id="9220" creationId="{808097A1-C5E9-9C19-C55E-074E6A358C34}"/>
          </ac:picMkLst>
        </pc:picChg>
        <pc:picChg chg="mod">
          <ac:chgData name="Tomotaka Kuroda" userId="6ccceea8bc0bd054" providerId="LiveId" clId="{8094E48C-31BC-414D-AD8E-D7987AD8F5EC}" dt="2024-06-17T15:49:31.138" v="8588" actId="1076"/>
          <ac:picMkLst>
            <pc:docMk/>
            <pc:sldMk cId="2665726955" sldId="268"/>
            <ac:picMk id="9224" creationId="{1680B7E6-BD9A-098E-0606-EB796BEBD059}"/>
          </ac:picMkLst>
        </pc:picChg>
        <pc:cxnChg chg="del">
          <ac:chgData name="Tomotaka Kuroda" userId="6ccceea8bc0bd054" providerId="LiveId" clId="{8094E48C-31BC-414D-AD8E-D7987AD8F5EC}" dt="2024-06-17T15:25:31.721" v="8236" actId="478"/>
          <ac:cxnSpMkLst>
            <pc:docMk/>
            <pc:sldMk cId="2665726955" sldId="268"/>
            <ac:cxnSpMk id="36" creationId="{3CA74B2E-A229-530F-0FAF-5AF1F678FD26}"/>
          </ac:cxnSpMkLst>
        </pc:cxnChg>
        <pc:cxnChg chg="del">
          <ac:chgData name="Tomotaka Kuroda" userId="6ccceea8bc0bd054" providerId="LiveId" clId="{8094E48C-31BC-414D-AD8E-D7987AD8F5EC}" dt="2024-06-17T15:25:39.917" v="8239" actId="478"/>
          <ac:cxnSpMkLst>
            <pc:docMk/>
            <pc:sldMk cId="2665726955" sldId="268"/>
            <ac:cxnSpMk id="37" creationId="{25AF24A9-9C0C-A689-CA2A-9A487159F99A}"/>
          </ac:cxnSpMkLst>
        </pc:cxnChg>
        <pc:cxnChg chg="mod">
          <ac:chgData name="Tomotaka Kuroda" userId="6ccceea8bc0bd054" providerId="LiveId" clId="{8094E48C-31BC-414D-AD8E-D7987AD8F5EC}" dt="2024-06-17T15:25:12.243" v="8232" actId="1076"/>
          <ac:cxnSpMkLst>
            <pc:docMk/>
            <pc:sldMk cId="2665726955" sldId="268"/>
            <ac:cxnSpMk id="51" creationId="{8E1CFDF3-3883-3E2B-D9AE-3A1D968F772F}"/>
          </ac:cxnSpMkLst>
        </pc:cxnChg>
        <pc:cxnChg chg="mod">
          <ac:chgData name="Tomotaka Kuroda" userId="6ccceea8bc0bd054" providerId="LiveId" clId="{8094E48C-31BC-414D-AD8E-D7987AD8F5EC}" dt="2024-06-17T15:25:12.243" v="8232" actId="1076"/>
          <ac:cxnSpMkLst>
            <pc:docMk/>
            <pc:sldMk cId="2665726955" sldId="268"/>
            <ac:cxnSpMk id="52" creationId="{1D849F88-78BA-E263-E8B0-A91A5D7094D8}"/>
          </ac:cxnSpMkLst>
        </pc:cxnChg>
        <pc:cxnChg chg="add del mod topLvl">
          <ac:chgData name="Tomotaka Kuroda" userId="6ccceea8bc0bd054" providerId="LiveId" clId="{8094E48C-31BC-414D-AD8E-D7987AD8F5EC}" dt="2024-06-17T15:33:12.400" v="8318" actId="478"/>
          <ac:cxnSpMkLst>
            <pc:docMk/>
            <pc:sldMk cId="2665726955" sldId="268"/>
            <ac:cxnSpMk id="53" creationId="{8B172DDD-4FB3-375F-8457-31EA468A237B}"/>
          </ac:cxnSpMkLst>
        </pc:cxnChg>
        <pc:cxnChg chg="add del mod topLvl">
          <ac:chgData name="Tomotaka Kuroda" userId="6ccceea8bc0bd054" providerId="LiveId" clId="{8094E48C-31BC-414D-AD8E-D7987AD8F5EC}" dt="2024-06-17T15:33:09.373" v="8317" actId="478"/>
          <ac:cxnSpMkLst>
            <pc:docMk/>
            <pc:sldMk cId="2665726955" sldId="268"/>
            <ac:cxnSpMk id="58" creationId="{66337364-5DD2-A635-782D-5C3173D6EED3}"/>
          </ac:cxnSpMkLst>
        </pc:cxnChg>
        <pc:cxnChg chg="mod">
          <ac:chgData name="Tomotaka Kuroda" userId="6ccceea8bc0bd054" providerId="LiveId" clId="{8094E48C-31BC-414D-AD8E-D7987AD8F5EC}" dt="2024-06-17T15:48:18.583" v="8572" actId="1076"/>
          <ac:cxnSpMkLst>
            <pc:docMk/>
            <pc:sldMk cId="2665726955" sldId="268"/>
            <ac:cxnSpMk id="60" creationId="{FA4A6E44-E4D8-9A9E-E0AB-DACD680DCE05}"/>
          </ac:cxnSpMkLst>
        </pc:cxnChg>
        <pc:cxnChg chg="mod">
          <ac:chgData name="Tomotaka Kuroda" userId="6ccceea8bc0bd054" providerId="LiveId" clId="{8094E48C-31BC-414D-AD8E-D7987AD8F5EC}" dt="2024-06-17T15:48:18.583" v="8572" actId="1076"/>
          <ac:cxnSpMkLst>
            <pc:docMk/>
            <pc:sldMk cId="2665726955" sldId="268"/>
            <ac:cxnSpMk id="7173" creationId="{0F8F9DA6-8B36-FDE8-3D47-935FCE670BDB}"/>
          </ac:cxnSpMkLst>
        </pc:cxnChg>
        <pc:cxnChg chg="mod">
          <ac:chgData name="Tomotaka Kuroda" userId="6ccceea8bc0bd054" providerId="LiveId" clId="{8094E48C-31BC-414D-AD8E-D7987AD8F5EC}" dt="2024-06-17T15:48:18.583" v="8572" actId="1076"/>
          <ac:cxnSpMkLst>
            <pc:docMk/>
            <pc:sldMk cId="2665726955" sldId="268"/>
            <ac:cxnSpMk id="7174" creationId="{7C04B555-45B7-8DC3-F658-9B90929BEAFE}"/>
          </ac:cxnSpMkLst>
        </pc:cxnChg>
        <pc:cxnChg chg="mod">
          <ac:chgData name="Tomotaka Kuroda" userId="6ccceea8bc0bd054" providerId="LiveId" clId="{8094E48C-31BC-414D-AD8E-D7987AD8F5EC}" dt="2024-06-17T15:48:18.583" v="8572" actId="1076"/>
          <ac:cxnSpMkLst>
            <pc:docMk/>
            <pc:sldMk cId="2665726955" sldId="268"/>
            <ac:cxnSpMk id="7175" creationId="{39FCD981-93F8-F8A4-06E6-6B36F669D95A}"/>
          </ac:cxnSpMkLst>
        </pc:cxnChg>
        <pc:cxnChg chg="mod">
          <ac:chgData name="Tomotaka Kuroda" userId="6ccceea8bc0bd054" providerId="LiveId" clId="{8094E48C-31BC-414D-AD8E-D7987AD8F5EC}" dt="2024-06-17T15:48:18.583" v="8572" actId="1076"/>
          <ac:cxnSpMkLst>
            <pc:docMk/>
            <pc:sldMk cId="2665726955" sldId="268"/>
            <ac:cxnSpMk id="7176" creationId="{31564680-9695-8F72-E862-E6E841807956}"/>
          </ac:cxnSpMkLst>
        </pc:cxnChg>
        <pc:cxnChg chg="mod">
          <ac:chgData name="Tomotaka Kuroda" userId="6ccceea8bc0bd054" providerId="LiveId" clId="{8094E48C-31BC-414D-AD8E-D7987AD8F5EC}" dt="2024-06-17T15:48:18.583" v="8572" actId="1076"/>
          <ac:cxnSpMkLst>
            <pc:docMk/>
            <pc:sldMk cId="2665726955" sldId="268"/>
            <ac:cxnSpMk id="7177" creationId="{D8D4902F-68EA-AFD1-7AA6-23BD45D40C37}"/>
          </ac:cxnSpMkLst>
        </pc:cxnChg>
        <pc:cxnChg chg="mod">
          <ac:chgData name="Tomotaka Kuroda" userId="6ccceea8bc0bd054" providerId="LiveId" clId="{8094E48C-31BC-414D-AD8E-D7987AD8F5EC}" dt="2024-06-17T15:48:18.583" v="8572" actId="1076"/>
          <ac:cxnSpMkLst>
            <pc:docMk/>
            <pc:sldMk cId="2665726955" sldId="268"/>
            <ac:cxnSpMk id="7178" creationId="{9505DEC8-D579-B128-905A-C5E25D488DB5}"/>
          </ac:cxnSpMkLst>
        </pc:cxnChg>
        <pc:cxnChg chg="mod">
          <ac:chgData name="Tomotaka Kuroda" userId="6ccceea8bc0bd054" providerId="LiveId" clId="{8094E48C-31BC-414D-AD8E-D7987AD8F5EC}" dt="2024-06-17T15:48:18.583" v="8572" actId="1076"/>
          <ac:cxnSpMkLst>
            <pc:docMk/>
            <pc:sldMk cId="2665726955" sldId="268"/>
            <ac:cxnSpMk id="7179" creationId="{48D251E3-A2E5-3234-DC01-05613DD1E932}"/>
          </ac:cxnSpMkLst>
        </pc:cxnChg>
        <pc:cxnChg chg="mod">
          <ac:chgData name="Tomotaka Kuroda" userId="6ccceea8bc0bd054" providerId="LiveId" clId="{8094E48C-31BC-414D-AD8E-D7987AD8F5EC}" dt="2024-06-17T15:48:18.583" v="8572" actId="1076"/>
          <ac:cxnSpMkLst>
            <pc:docMk/>
            <pc:sldMk cId="2665726955" sldId="268"/>
            <ac:cxnSpMk id="7181" creationId="{8C0C06FA-E02D-4697-70CF-DAFCF5143E52}"/>
          </ac:cxnSpMkLst>
        </pc:cxnChg>
        <pc:cxnChg chg="mod">
          <ac:chgData name="Tomotaka Kuroda" userId="6ccceea8bc0bd054" providerId="LiveId" clId="{8094E48C-31BC-414D-AD8E-D7987AD8F5EC}" dt="2024-06-17T15:48:18.583" v="8572" actId="1076"/>
          <ac:cxnSpMkLst>
            <pc:docMk/>
            <pc:sldMk cId="2665726955" sldId="268"/>
            <ac:cxnSpMk id="7182" creationId="{5B3CE376-9F6E-F17E-C07C-84FD3E16BA78}"/>
          </ac:cxnSpMkLst>
        </pc:cxnChg>
        <pc:cxnChg chg="mod">
          <ac:chgData name="Tomotaka Kuroda" userId="6ccceea8bc0bd054" providerId="LiveId" clId="{8094E48C-31BC-414D-AD8E-D7987AD8F5EC}" dt="2024-06-17T15:48:18.583" v="8572" actId="1076"/>
          <ac:cxnSpMkLst>
            <pc:docMk/>
            <pc:sldMk cId="2665726955" sldId="268"/>
            <ac:cxnSpMk id="7183" creationId="{E478E6FA-B440-33AE-1E27-15733AE6E414}"/>
          </ac:cxnSpMkLst>
        </pc:cxnChg>
        <pc:cxnChg chg="mod">
          <ac:chgData name="Tomotaka Kuroda" userId="6ccceea8bc0bd054" providerId="LiveId" clId="{8094E48C-31BC-414D-AD8E-D7987AD8F5EC}" dt="2024-06-17T15:48:18.583" v="8572" actId="1076"/>
          <ac:cxnSpMkLst>
            <pc:docMk/>
            <pc:sldMk cId="2665726955" sldId="268"/>
            <ac:cxnSpMk id="7184" creationId="{A87743E3-71A8-5463-BAD6-1C78AEC61B68}"/>
          </ac:cxnSpMkLst>
        </pc:cxnChg>
        <pc:cxnChg chg="mod">
          <ac:chgData name="Tomotaka Kuroda" userId="6ccceea8bc0bd054" providerId="LiveId" clId="{8094E48C-31BC-414D-AD8E-D7987AD8F5EC}" dt="2024-06-17T15:36:34.290" v="8355" actId="571"/>
          <ac:cxnSpMkLst>
            <pc:docMk/>
            <pc:sldMk cId="2665726955" sldId="268"/>
            <ac:cxnSpMk id="7200" creationId="{53F7CC47-AFA3-AE44-CB24-45A4AD7933DC}"/>
          </ac:cxnSpMkLst>
        </pc:cxnChg>
      </pc:sldChg>
      <pc:sldChg chg="modSp del mod">
        <pc:chgData name="Tomotaka Kuroda" userId="6ccceea8bc0bd054" providerId="LiveId" clId="{8094E48C-31BC-414D-AD8E-D7987AD8F5EC}" dt="2024-06-19T09:22:57.866" v="19199" actId="47"/>
        <pc:sldMkLst>
          <pc:docMk/>
          <pc:sldMk cId="3263727545" sldId="270"/>
        </pc:sldMkLst>
        <pc:spChg chg="mod">
          <ac:chgData name="Tomotaka Kuroda" userId="6ccceea8bc0bd054" providerId="LiveId" clId="{8094E48C-31BC-414D-AD8E-D7987AD8F5EC}" dt="2024-06-16T11:27:30.960" v="274"/>
          <ac:spMkLst>
            <pc:docMk/>
            <pc:sldMk cId="3263727545" sldId="270"/>
            <ac:spMk id="2" creationId="{2F74D4BA-C10E-B15F-6F3C-FAD3767E50DE}"/>
          </ac:spMkLst>
        </pc:spChg>
        <pc:spChg chg="mod">
          <ac:chgData name="Tomotaka Kuroda" userId="6ccceea8bc0bd054" providerId="LiveId" clId="{8094E48C-31BC-414D-AD8E-D7987AD8F5EC}" dt="2024-06-16T11:14:15.364" v="78" actId="27636"/>
          <ac:spMkLst>
            <pc:docMk/>
            <pc:sldMk cId="3263727545" sldId="270"/>
            <ac:spMk id="6" creationId="{86C088B5-D172-A826-A612-F25D43F8EFAD}"/>
          </ac:spMkLst>
        </pc:spChg>
      </pc:sldChg>
      <pc:sldChg chg="addSp delSp modSp mod ord delAnim modAnim">
        <pc:chgData name="Tomotaka Kuroda" userId="6ccceea8bc0bd054" providerId="LiveId" clId="{8094E48C-31BC-414D-AD8E-D7987AD8F5EC}" dt="2024-06-17T15:52:05.832" v="8590"/>
        <pc:sldMkLst>
          <pc:docMk/>
          <pc:sldMk cId="1097146017" sldId="274"/>
        </pc:sldMkLst>
        <pc:spChg chg="del mod">
          <ac:chgData name="Tomotaka Kuroda" userId="6ccceea8bc0bd054" providerId="LiveId" clId="{8094E48C-31BC-414D-AD8E-D7987AD8F5EC}" dt="2024-06-17T09:11:24.808" v="4765" actId="478"/>
          <ac:spMkLst>
            <pc:docMk/>
            <pc:sldMk cId="1097146017" sldId="274"/>
            <ac:spMk id="2" creationId="{5B40DFE1-5BE4-D66D-0044-1C03679AF722}"/>
          </ac:spMkLst>
        </pc:spChg>
        <pc:spChg chg="del">
          <ac:chgData name="Tomotaka Kuroda" userId="6ccceea8bc0bd054" providerId="LiveId" clId="{8094E48C-31BC-414D-AD8E-D7987AD8F5EC}" dt="2024-06-17T09:36:10.006" v="4921" actId="478"/>
          <ac:spMkLst>
            <pc:docMk/>
            <pc:sldMk cId="1097146017" sldId="274"/>
            <ac:spMk id="5" creationId="{E8FB5E03-0661-A030-C77D-E92CC39FFAF1}"/>
          </ac:spMkLst>
        </pc:spChg>
        <pc:spChg chg="mod">
          <ac:chgData name="Tomotaka Kuroda" userId="6ccceea8bc0bd054" providerId="LiveId" clId="{8094E48C-31BC-414D-AD8E-D7987AD8F5EC}" dt="2024-06-17T11:05:54.655" v="5650" actId="1076"/>
          <ac:spMkLst>
            <pc:docMk/>
            <pc:sldMk cId="1097146017" sldId="274"/>
            <ac:spMk id="7" creationId="{64DA4046-F377-6EB8-B9C1-8959E8404A65}"/>
          </ac:spMkLst>
        </pc:spChg>
        <pc:spChg chg="mod ord">
          <ac:chgData name="Tomotaka Kuroda" userId="6ccceea8bc0bd054" providerId="LiveId" clId="{8094E48C-31BC-414D-AD8E-D7987AD8F5EC}" dt="2024-06-17T10:09:26.233" v="5129" actId="1076"/>
          <ac:spMkLst>
            <pc:docMk/>
            <pc:sldMk cId="1097146017" sldId="274"/>
            <ac:spMk id="10" creationId="{D487957C-453E-7130-DDE5-D2C8E0E03EB0}"/>
          </ac:spMkLst>
        </pc:spChg>
        <pc:spChg chg="add del mod">
          <ac:chgData name="Tomotaka Kuroda" userId="6ccceea8bc0bd054" providerId="LiveId" clId="{8094E48C-31BC-414D-AD8E-D7987AD8F5EC}" dt="2024-06-17T09:11:32.197" v="4766" actId="478"/>
          <ac:spMkLst>
            <pc:docMk/>
            <pc:sldMk cId="1097146017" sldId="274"/>
            <ac:spMk id="11" creationId="{337F3EC9-31FD-2CEE-442C-9B8E8AFD62A7}"/>
          </ac:spMkLst>
        </pc:spChg>
        <pc:spChg chg="add mod">
          <ac:chgData name="Tomotaka Kuroda" userId="6ccceea8bc0bd054" providerId="LiveId" clId="{8094E48C-31BC-414D-AD8E-D7987AD8F5EC}" dt="2024-06-17T09:48:50.129" v="4949" actId="1076"/>
          <ac:spMkLst>
            <pc:docMk/>
            <pc:sldMk cId="1097146017" sldId="274"/>
            <ac:spMk id="13" creationId="{ED4535A3-DF57-4F3E-1D79-A773F2B3002A}"/>
          </ac:spMkLst>
        </pc:spChg>
        <pc:spChg chg="mod">
          <ac:chgData name="Tomotaka Kuroda" userId="6ccceea8bc0bd054" providerId="LiveId" clId="{8094E48C-31BC-414D-AD8E-D7987AD8F5EC}" dt="2024-06-17T11:04:48.726" v="5643" actId="1076"/>
          <ac:spMkLst>
            <pc:docMk/>
            <pc:sldMk cId="1097146017" sldId="274"/>
            <ac:spMk id="17" creationId="{82261715-B2DA-597A-1E3E-730BF2345A1F}"/>
          </ac:spMkLst>
        </pc:spChg>
        <pc:spChg chg="del">
          <ac:chgData name="Tomotaka Kuroda" userId="6ccceea8bc0bd054" providerId="LiveId" clId="{8094E48C-31BC-414D-AD8E-D7987AD8F5EC}" dt="2024-06-17T09:31:29.431" v="4880" actId="478"/>
          <ac:spMkLst>
            <pc:docMk/>
            <pc:sldMk cId="1097146017" sldId="274"/>
            <ac:spMk id="18" creationId="{3637521B-D448-0188-DB14-4B68E2A0AD1C}"/>
          </ac:spMkLst>
        </pc:spChg>
        <pc:spChg chg="mod">
          <ac:chgData name="Tomotaka Kuroda" userId="6ccceea8bc0bd054" providerId="LiveId" clId="{8094E48C-31BC-414D-AD8E-D7987AD8F5EC}" dt="2024-06-17T09:33:35.454" v="4917" actId="1076"/>
          <ac:spMkLst>
            <pc:docMk/>
            <pc:sldMk cId="1097146017" sldId="274"/>
            <ac:spMk id="19" creationId="{E4412E8A-4896-D447-121E-59E904B133AC}"/>
          </ac:spMkLst>
        </pc:spChg>
        <pc:spChg chg="mod ord">
          <ac:chgData name="Tomotaka Kuroda" userId="6ccceea8bc0bd054" providerId="LiveId" clId="{8094E48C-31BC-414D-AD8E-D7987AD8F5EC}" dt="2024-06-17T11:03:21.535" v="5619" actId="1076"/>
          <ac:spMkLst>
            <pc:docMk/>
            <pc:sldMk cId="1097146017" sldId="274"/>
            <ac:spMk id="20" creationId="{CB6653A2-6E54-22DF-4903-3B67AE17F133}"/>
          </ac:spMkLst>
        </pc:spChg>
        <pc:spChg chg="add del mod">
          <ac:chgData name="Tomotaka Kuroda" userId="6ccceea8bc0bd054" providerId="LiveId" clId="{8094E48C-31BC-414D-AD8E-D7987AD8F5EC}" dt="2024-06-17T09:45:16.311" v="4935" actId="478"/>
          <ac:spMkLst>
            <pc:docMk/>
            <pc:sldMk cId="1097146017" sldId="274"/>
            <ac:spMk id="21" creationId="{79B8DDD9-5C6C-2AB9-5551-5D8E9150CA20}"/>
          </ac:spMkLst>
        </pc:spChg>
        <pc:spChg chg="mod">
          <ac:chgData name="Tomotaka Kuroda" userId="6ccceea8bc0bd054" providerId="LiveId" clId="{8094E48C-31BC-414D-AD8E-D7987AD8F5EC}" dt="2024-06-17T09:33:49.121" v="4918" actId="1076"/>
          <ac:spMkLst>
            <pc:docMk/>
            <pc:sldMk cId="1097146017" sldId="274"/>
            <ac:spMk id="22" creationId="{5078DE3E-E2E7-9FD2-A790-FAC3F7E7890E}"/>
          </ac:spMkLst>
        </pc:spChg>
        <pc:spChg chg="add mod ord">
          <ac:chgData name="Tomotaka Kuroda" userId="6ccceea8bc0bd054" providerId="LiveId" clId="{8094E48C-31BC-414D-AD8E-D7987AD8F5EC}" dt="2024-06-17T11:11:44.628" v="5668" actId="207"/>
          <ac:spMkLst>
            <pc:docMk/>
            <pc:sldMk cId="1097146017" sldId="274"/>
            <ac:spMk id="23" creationId="{F00DB888-C601-C24F-7C8D-350285B20000}"/>
          </ac:spMkLst>
        </pc:spChg>
        <pc:spChg chg="mod">
          <ac:chgData name="Tomotaka Kuroda" userId="6ccceea8bc0bd054" providerId="LiveId" clId="{8094E48C-31BC-414D-AD8E-D7987AD8F5EC}" dt="2024-06-17T11:03:53.383" v="5629" actId="1076"/>
          <ac:spMkLst>
            <pc:docMk/>
            <pc:sldMk cId="1097146017" sldId="274"/>
            <ac:spMk id="25" creationId="{2022C552-D05B-DA1A-F932-BAD1805B2C39}"/>
          </ac:spMkLst>
        </pc:spChg>
        <pc:spChg chg="del mod">
          <ac:chgData name="Tomotaka Kuroda" userId="6ccceea8bc0bd054" providerId="LiveId" clId="{8094E48C-31BC-414D-AD8E-D7987AD8F5EC}" dt="2024-06-17T11:04:11.103" v="5634" actId="478"/>
          <ac:spMkLst>
            <pc:docMk/>
            <pc:sldMk cId="1097146017" sldId="274"/>
            <ac:spMk id="26" creationId="{1B8390B1-325F-BDD5-4244-BE469CBCC465}"/>
          </ac:spMkLst>
        </pc:spChg>
        <pc:spChg chg="mod">
          <ac:chgData name="Tomotaka Kuroda" userId="6ccceea8bc0bd054" providerId="LiveId" clId="{8094E48C-31BC-414D-AD8E-D7987AD8F5EC}" dt="2024-06-17T11:03:58.225" v="5630" actId="1076"/>
          <ac:spMkLst>
            <pc:docMk/>
            <pc:sldMk cId="1097146017" sldId="274"/>
            <ac:spMk id="27" creationId="{8A41B57E-E47D-29AA-8CEA-2034CC460CF8}"/>
          </ac:spMkLst>
        </pc:spChg>
        <pc:spChg chg="del">
          <ac:chgData name="Tomotaka Kuroda" userId="6ccceea8bc0bd054" providerId="LiveId" clId="{8094E48C-31BC-414D-AD8E-D7987AD8F5EC}" dt="2024-06-17T09:36:10.006" v="4921" actId="478"/>
          <ac:spMkLst>
            <pc:docMk/>
            <pc:sldMk cId="1097146017" sldId="274"/>
            <ac:spMk id="28" creationId="{DB9775A5-B41D-0919-2206-5CD1C763FE50}"/>
          </ac:spMkLst>
        </pc:spChg>
        <pc:spChg chg="del">
          <ac:chgData name="Tomotaka Kuroda" userId="6ccceea8bc0bd054" providerId="LiveId" clId="{8094E48C-31BC-414D-AD8E-D7987AD8F5EC}" dt="2024-06-17T09:36:10.006" v="4921" actId="478"/>
          <ac:spMkLst>
            <pc:docMk/>
            <pc:sldMk cId="1097146017" sldId="274"/>
            <ac:spMk id="29" creationId="{2DF247EF-A1E7-E02C-01A9-A4D38E956316}"/>
          </ac:spMkLst>
        </pc:spChg>
        <pc:spChg chg="mod ord">
          <ac:chgData name="Tomotaka Kuroda" userId="6ccceea8bc0bd054" providerId="LiveId" clId="{8094E48C-31BC-414D-AD8E-D7987AD8F5EC}" dt="2024-06-17T11:04:42.180" v="5642" actId="1076"/>
          <ac:spMkLst>
            <pc:docMk/>
            <pc:sldMk cId="1097146017" sldId="274"/>
            <ac:spMk id="30" creationId="{14E58EC9-7F23-3527-6A94-179A3365CCCD}"/>
          </ac:spMkLst>
        </pc:spChg>
        <pc:spChg chg="del">
          <ac:chgData name="Tomotaka Kuroda" userId="6ccceea8bc0bd054" providerId="LiveId" clId="{8094E48C-31BC-414D-AD8E-D7987AD8F5EC}" dt="2024-06-17T09:36:10.006" v="4921" actId="478"/>
          <ac:spMkLst>
            <pc:docMk/>
            <pc:sldMk cId="1097146017" sldId="274"/>
            <ac:spMk id="31" creationId="{98AB6860-898A-B4A2-F306-1C46BC6F347E}"/>
          </ac:spMkLst>
        </pc:spChg>
        <pc:spChg chg="del">
          <ac:chgData name="Tomotaka Kuroda" userId="6ccceea8bc0bd054" providerId="LiveId" clId="{8094E48C-31BC-414D-AD8E-D7987AD8F5EC}" dt="2024-06-17T09:36:13.238" v="4922" actId="478"/>
          <ac:spMkLst>
            <pc:docMk/>
            <pc:sldMk cId="1097146017" sldId="274"/>
            <ac:spMk id="32" creationId="{EB45811F-6CED-6EA8-DB08-AA7E242E8351}"/>
          </ac:spMkLst>
        </pc:spChg>
        <pc:spChg chg="del mod">
          <ac:chgData name="Tomotaka Kuroda" userId="6ccceea8bc0bd054" providerId="LiveId" clId="{8094E48C-31BC-414D-AD8E-D7987AD8F5EC}" dt="2024-06-17T10:33:37.695" v="5282" actId="478"/>
          <ac:spMkLst>
            <pc:docMk/>
            <pc:sldMk cId="1097146017" sldId="274"/>
            <ac:spMk id="33" creationId="{06AF9145-0446-0196-D6AD-76DC07BC63A8}"/>
          </ac:spMkLst>
        </pc:spChg>
        <pc:spChg chg="del mod">
          <ac:chgData name="Tomotaka Kuroda" userId="6ccceea8bc0bd054" providerId="LiveId" clId="{8094E48C-31BC-414D-AD8E-D7987AD8F5EC}" dt="2024-06-17T10:33:39.215" v="5283" actId="478"/>
          <ac:spMkLst>
            <pc:docMk/>
            <pc:sldMk cId="1097146017" sldId="274"/>
            <ac:spMk id="34" creationId="{F9A65F30-D6F6-9819-B759-3E932D25FC23}"/>
          </ac:spMkLst>
        </pc:spChg>
        <pc:spChg chg="mod">
          <ac:chgData name="Tomotaka Kuroda" userId="6ccceea8bc0bd054" providerId="LiveId" clId="{8094E48C-31BC-414D-AD8E-D7987AD8F5EC}" dt="2024-06-17T10:08:42.764" v="5124" actId="1037"/>
          <ac:spMkLst>
            <pc:docMk/>
            <pc:sldMk cId="1097146017" sldId="274"/>
            <ac:spMk id="35" creationId="{7802743A-2725-A662-6EE4-66E5E01B910A}"/>
          </ac:spMkLst>
        </pc:spChg>
        <pc:spChg chg="mod">
          <ac:chgData name="Tomotaka Kuroda" userId="6ccceea8bc0bd054" providerId="LiveId" clId="{8094E48C-31BC-414D-AD8E-D7987AD8F5EC}" dt="2024-06-17T11:06:52.934" v="5656" actId="1076"/>
          <ac:spMkLst>
            <pc:docMk/>
            <pc:sldMk cId="1097146017" sldId="274"/>
            <ac:spMk id="36" creationId="{24E95585-EAC7-AEB5-9849-61FD7A82D9E4}"/>
          </ac:spMkLst>
        </pc:spChg>
        <pc:spChg chg="add del">
          <ac:chgData name="Tomotaka Kuroda" userId="6ccceea8bc0bd054" providerId="LiveId" clId="{8094E48C-31BC-414D-AD8E-D7987AD8F5EC}" dt="2024-06-17T09:52:03.160" v="4978" actId="11529"/>
          <ac:spMkLst>
            <pc:docMk/>
            <pc:sldMk cId="1097146017" sldId="274"/>
            <ac:spMk id="47" creationId="{3E906E16-E64A-4C9A-4D41-E0A725E36937}"/>
          </ac:spMkLst>
        </pc:spChg>
        <pc:spChg chg="add del mod">
          <ac:chgData name="Tomotaka Kuroda" userId="6ccceea8bc0bd054" providerId="LiveId" clId="{8094E48C-31BC-414D-AD8E-D7987AD8F5EC}" dt="2024-06-17T09:57:41.829" v="5048" actId="478"/>
          <ac:spMkLst>
            <pc:docMk/>
            <pc:sldMk cId="1097146017" sldId="274"/>
            <ac:spMk id="4101" creationId="{1376371B-8B6E-7962-9297-C0D0AF0A6C20}"/>
          </ac:spMkLst>
        </pc:spChg>
        <pc:spChg chg="add del mod">
          <ac:chgData name="Tomotaka Kuroda" userId="6ccceea8bc0bd054" providerId="LiveId" clId="{8094E48C-31BC-414D-AD8E-D7987AD8F5EC}" dt="2024-06-17T09:58:08.065" v="5054" actId="478"/>
          <ac:spMkLst>
            <pc:docMk/>
            <pc:sldMk cId="1097146017" sldId="274"/>
            <ac:spMk id="4122" creationId="{8D5F9DC3-C990-0883-0B48-EE5240C44AD3}"/>
          </ac:spMkLst>
        </pc:spChg>
        <pc:spChg chg="add mod">
          <ac:chgData name="Tomotaka Kuroda" userId="6ccceea8bc0bd054" providerId="LiveId" clId="{8094E48C-31BC-414D-AD8E-D7987AD8F5EC}" dt="2024-06-17T10:08:42.764" v="5124" actId="1037"/>
          <ac:spMkLst>
            <pc:docMk/>
            <pc:sldMk cId="1097146017" sldId="274"/>
            <ac:spMk id="4123" creationId="{3716D540-7ADA-0A5A-7F9A-E04158FFFAD2}"/>
          </ac:spMkLst>
        </pc:spChg>
        <pc:spChg chg="add mod">
          <ac:chgData name="Tomotaka Kuroda" userId="6ccceea8bc0bd054" providerId="LiveId" clId="{8094E48C-31BC-414D-AD8E-D7987AD8F5EC}" dt="2024-06-17T10:08:42.764" v="5124" actId="1037"/>
          <ac:spMkLst>
            <pc:docMk/>
            <pc:sldMk cId="1097146017" sldId="274"/>
            <ac:spMk id="4131" creationId="{C7C050DC-F35C-F9F3-CEDD-94E0F816509E}"/>
          </ac:spMkLst>
        </pc:spChg>
        <pc:spChg chg="add mod">
          <ac:chgData name="Tomotaka Kuroda" userId="6ccceea8bc0bd054" providerId="LiveId" clId="{8094E48C-31BC-414D-AD8E-D7987AD8F5EC}" dt="2024-06-17T10:08:42.764" v="5124" actId="1037"/>
          <ac:spMkLst>
            <pc:docMk/>
            <pc:sldMk cId="1097146017" sldId="274"/>
            <ac:spMk id="4132" creationId="{AFB02219-A455-E604-D8FD-4640A915E90E}"/>
          </ac:spMkLst>
        </pc:spChg>
        <pc:spChg chg="add mod ord">
          <ac:chgData name="Tomotaka Kuroda" userId="6ccceea8bc0bd054" providerId="LiveId" clId="{8094E48C-31BC-414D-AD8E-D7987AD8F5EC}" dt="2024-06-17T10:32:41.447" v="5274" actId="1076"/>
          <ac:spMkLst>
            <pc:docMk/>
            <pc:sldMk cId="1097146017" sldId="274"/>
            <ac:spMk id="4139" creationId="{5EFDCF21-C7A9-AF07-0195-725680B20303}"/>
          </ac:spMkLst>
        </pc:spChg>
        <pc:spChg chg="add mod ord">
          <ac:chgData name="Tomotaka Kuroda" userId="6ccceea8bc0bd054" providerId="LiveId" clId="{8094E48C-31BC-414D-AD8E-D7987AD8F5EC}" dt="2024-06-17T10:32:41.447" v="5274" actId="1076"/>
          <ac:spMkLst>
            <pc:docMk/>
            <pc:sldMk cId="1097146017" sldId="274"/>
            <ac:spMk id="4140" creationId="{682DDB23-D58E-AEDC-3723-FFD188C42778}"/>
          </ac:spMkLst>
        </pc:spChg>
        <pc:spChg chg="add del mod">
          <ac:chgData name="Tomotaka Kuroda" userId="6ccceea8bc0bd054" providerId="LiveId" clId="{8094E48C-31BC-414D-AD8E-D7987AD8F5EC}" dt="2024-06-17T10:33:45.533" v="5284" actId="478"/>
          <ac:spMkLst>
            <pc:docMk/>
            <pc:sldMk cId="1097146017" sldId="274"/>
            <ac:spMk id="4141" creationId="{B63B5ED0-5EFD-3212-8A6E-BAC3F08D3B12}"/>
          </ac:spMkLst>
        </pc:spChg>
        <pc:spChg chg="add mod">
          <ac:chgData name="Tomotaka Kuroda" userId="6ccceea8bc0bd054" providerId="LiveId" clId="{8094E48C-31BC-414D-AD8E-D7987AD8F5EC}" dt="2024-06-17T11:03:08.143" v="5617" actId="164"/>
          <ac:spMkLst>
            <pc:docMk/>
            <pc:sldMk cId="1097146017" sldId="274"/>
            <ac:spMk id="4142" creationId="{238B794B-C7E7-1C58-021A-29D23D71C668}"/>
          </ac:spMkLst>
        </pc:spChg>
        <pc:spChg chg="add mod">
          <ac:chgData name="Tomotaka Kuroda" userId="6ccceea8bc0bd054" providerId="LiveId" clId="{8094E48C-31BC-414D-AD8E-D7987AD8F5EC}" dt="2024-06-17T11:03:08.143" v="5617" actId="164"/>
          <ac:spMkLst>
            <pc:docMk/>
            <pc:sldMk cId="1097146017" sldId="274"/>
            <ac:spMk id="4143" creationId="{8EB9187B-3F60-B292-9938-68BCEE206530}"/>
          </ac:spMkLst>
        </pc:spChg>
        <pc:spChg chg="add del mod">
          <ac:chgData name="Tomotaka Kuroda" userId="6ccceea8bc0bd054" providerId="LiveId" clId="{8094E48C-31BC-414D-AD8E-D7987AD8F5EC}" dt="2024-06-17T11:10:46.535" v="5659" actId="478"/>
          <ac:spMkLst>
            <pc:docMk/>
            <pc:sldMk cId="1097146017" sldId="274"/>
            <ac:spMk id="4144" creationId="{BC4BF30E-4CB1-8228-1FDC-FAA00D8D1D7C}"/>
          </ac:spMkLst>
        </pc:spChg>
        <pc:spChg chg="add del mod ord">
          <ac:chgData name="Tomotaka Kuroda" userId="6ccceea8bc0bd054" providerId="LiveId" clId="{8094E48C-31BC-414D-AD8E-D7987AD8F5EC}" dt="2024-06-17T10:36:24.810" v="5302"/>
          <ac:spMkLst>
            <pc:docMk/>
            <pc:sldMk cId="1097146017" sldId="274"/>
            <ac:spMk id="4145" creationId="{7A314246-E321-9A4A-4D79-83B86A518B52}"/>
          </ac:spMkLst>
        </pc:spChg>
        <pc:spChg chg="add del mod">
          <ac:chgData name="Tomotaka Kuroda" userId="6ccceea8bc0bd054" providerId="LiveId" clId="{8094E48C-31BC-414D-AD8E-D7987AD8F5EC}" dt="2024-06-17T10:36:24.810" v="5302"/>
          <ac:spMkLst>
            <pc:docMk/>
            <pc:sldMk cId="1097146017" sldId="274"/>
            <ac:spMk id="4146" creationId="{4C99258D-FAFC-A2A4-7BB1-1F5262CEADE5}"/>
          </ac:spMkLst>
        </pc:spChg>
        <pc:spChg chg="add del mod">
          <ac:chgData name="Tomotaka Kuroda" userId="6ccceea8bc0bd054" providerId="LiveId" clId="{8094E48C-31BC-414D-AD8E-D7987AD8F5EC}" dt="2024-06-17T10:36:24.810" v="5302"/>
          <ac:spMkLst>
            <pc:docMk/>
            <pc:sldMk cId="1097146017" sldId="274"/>
            <ac:spMk id="4147" creationId="{0C3CE3EB-127D-3EB6-1E05-BDF6B2264FDF}"/>
          </ac:spMkLst>
        </pc:spChg>
        <pc:spChg chg="mod">
          <ac:chgData name="Tomotaka Kuroda" userId="6ccceea8bc0bd054" providerId="LiveId" clId="{8094E48C-31BC-414D-AD8E-D7987AD8F5EC}" dt="2024-06-17T10:36:15.519" v="5300"/>
          <ac:spMkLst>
            <pc:docMk/>
            <pc:sldMk cId="1097146017" sldId="274"/>
            <ac:spMk id="4148" creationId="{04080161-3A97-1BCE-A59A-5B46F2852686}"/>
          </ac:spMkLst>
        </pc:spChg>
        <pc:spChg chg="add del mod ord">
          <ac:chgData name="Tomotaka Kuroda" userId="6ccceea8bc0bd054" providerId="LiveId" clId="{8094E48C-31BC-414D-AD8E-D7987AD8F5EC}" dt="2024-06-17T10:58:10.009" v="5543" actId="478"/>
          <ac:spMkLst>
            <pc:docMk/>
            <pc:sldMk cId="1097146017" sldId="274"/>
            <ac:spMk id="4149" creationId="{D57F0BFD-50C2-B063-0882-685DA98CDDC6}"/>
          </ac:spMkLst>
        </pc:spChg>
        <pc:spChg chg="add del mod">
          <ac:chgData name="Tomotaka Kuroda" userId="6ccceea8bc0bd054" providerId="LiveId" clId="{8094E48C-31BC-414D-AD8E-D7987AD8F5EC}" dt="2024-06-17T10:36:56.519" v="5307" actId="478"/>
          <ac:spMkLst>
            <pc:docMk/>
            <pc:sldMk cId="1097146017" sldId="274"/>
            <ac:spMk id="4150" creationId="{BC4B6FCE-B72F-502F-F450-1D6F2FE5B50A}"/>
          </ac:spMkLst>
        </pc:spChg>
        <pc:spChg chg="add del mod">
          <ac:chgData name="Tomotaka Kuroda" userId="6ccceea8bc0bd054" providerId="LiveId" clId="{8094E48C-31BC-414D-AD8E-D7987AD8F5EC}" dt="2024-06-17T10:39:01.494" v="5324" actId="478"/>
          <ac:spMkLst>
            <pc:docMk/>
            <pc:sldMk cId="1097146017" sldId="274"/>
            <ac:spMk id="4151" creationId="{43D948B5-AF48-858B-DFAF-AF61BC0A49D3}"/>
          </ac:spMkLst>
        </pc:spChg>
        <pc:spChg chg="add del mod">
          <ac:chgData name="Tomotaka Kuroda" userId="6ccceea8bc0bd054" providerId="LiveId" clId="{8094E48C-31BC-414D-AD8E-D7987AD8F5EC}" dt="2024-06-17T10:38:59.347" v="5323" actId="478"/>
          <ac:spMkLst>
            <pc:docMk/>
            <pc:sldMk cId="1097146017" sldId="274"/>
            <ac:spMk id="4152" creationId="{23B3A19B-1C41-0D7B-6D90-C4AF82AED7ED}"/>
          </ac:spMkLst>
        </pc:spChg>
        <pc:spChg chg="add del mod">
          <ac:chgData name="Tomotaka Kuroda" userId="6ccceea8bc0bd054" providerId="LiveId" clId="{8094E48C-31BC-414D-AD8E-D7987AD8F5EC}" dt="2024-06-17T10:48:23.062" v="5453" actId="478"/>
          <ac:spMkLst>
            <pc:docMk/>
            <pc:sldMk cId="1097146017" sldId="274"/>
            <ac:spMk id="4153" creationId="{D61092E8-155A-E0B8-2929-EBB44E6287BF}"/>
          </ac:spMkLst>
        </pc:spChg>
        <pc:spChg chg="add del mod">
          <ac:chgData name="Tomotaka Kuroda" userId="6ccceea8bc0bd054" providerId="LiveId" clId="{8094E48C-31BC-414D-AD8E-D7987AD8F5EC}" dt="2024-06-17T10:48:23.062" v="5453" actId="478"/>
          <ac:spMkLst>
            <pc:docMk/>
            <pc:sldMk cId="1097146017" sldId="274"/>
            <ac:spMk id="4154" creationId="{7CFE65BE-7DA2-18D3-3043-D6EA3AF89313}"/>
          </ac:spMkLst>
        </pc:spChg>
        <pc:spChg chg="add del mod">
          <ac:chgData name="Tomotaka Kuroda" userId="6ccceea8bc0bd054" providerId="LiveId" clId="{8094E48C-31BC-414D-AD8E-D7987AD8F5EC}" dt="2024-06-17T10:44:00.045" v="5402"/>
          <ac:spMkLst>
            <pc:docMk/>
            <pc:sldMk cId="1097146017" sldId="274"/>
            <ac:spMk id="4155" creationId="{0EF9C084-C77C-1236-C053-3B5C58A497EF}"/>
          </ac:spMkLst>
        </pc:spChg>
        <pc:spChg chg="mod">
          <ac:chgData name="Tomotaka Kuroda" userId="6ccceea8bc0bd054" providerId="LiveId" clId="{8094E48C-31BC-414D-AD8E-D7987AD8F5EC}" dt="2024-06-17T10:43:52.362" v="5393"/>
          <ac:spMkLst>
            <pc:docMk/>
            <pc:sldMk cId="1097146017" sldId="274"/>
            <ac:spMk id="4156" creationId="{64B47B35-764F-459E-E71F-26078756DFEC}"/>
          </ac:spMkLst>
        </pc:spChg>
        <pc:spChg chg="add del mod">
          <ac:chgData name="Tomotaka Kuroda" userId="6ccceea8bc0bd054" providerId="LiveId" clId="{8094E48C-31BC-414D-AD8E-D7987AD8F5EC}" dt="2024-06-17T10:46:01.086" v="5437"/>
          <ac:spMkLst>
            <pc:docMk/>
            <pc:sldMk cId="1097146017" sldId="274"/>
            <ac:spMk id="4157" creationId="{D6E93292-52DC-6E9E-3B4F-116D012877BE}"/>
          </ac:spMkLst>
        </pc:spChg>
        <pc:spChg chg="mod ord">
          <ac:chgData name="Tomotaka Kuroda" userId="6ccceea8bc0bd054" providerId="LiveId" clId="{8094E48C-31BC-414D-AD8E-D7987AD8F5EC}" dt="2024-06-17T10:45:56.930" v="5427"/>
          <ac:spMkLst>
            <pc:docMk/>
            <pc:sldMk cId="1097146017" sldId="274"/>
            <ac:spMk id="4158" creationId="{E9161069-0216-BB5E-2F6E-7E641042B4F9}"/>
          </ac:spMkLst>
        </pc:spChg>
        <pc:spChg chg="add del mod">
          <ac:chgData name="Tomotaka Kuroda" userId="6ccceea8bc0bd054" providerId="LiveId" clId="{8094E48C-31BC-414D-AD8E-D7987AD8F5EC}" dt="2024-06-17T10:48:44.297" v="5457" actId="478"/>
          <ac:spMkLst>
            <pc:docMk/>
            <pc:sldMk cId="1097146017" sldId="274"/>
            <ac:spMk id="4159" creationId="{2E289A24-958C-A06B-24DB-E07AF54A3192}"/>
          </ac:spMkLst>
        </pc:spChg>
        <pc:spChg chg="add del mod ord">
          <ac:chgData name="Tomotaka Kuroda" userId="6ccceea8bc0bd054" providerId="LiveId" clId="{8094E48C-31BC-414D-AD8E-D7987AD8F5EC}" dt="2024-06-17T10:50:49.005" v="5476" actId="478"/>
          <ac:spMkLst>
            <pc:docMk/>
            <pc:sldMk cId="1097146017" sldId="274"/>
            <ac:spMk id="8192" creationId="{3D926B8F-70A1-F4D6-394E-EAF6B02E5D7A}"/>
          </ac:spMkLst>
        </pc:spChg>
        <pc:spChg chg="add del mod">
          <ac:chgData name="Tomotaka Kuroda" userId="6ccceea8bc0bd054" providerId="LiveId" clId="{8094E48C-31BC-414D-AD8E-D7987AD8F5EC}" dt="2024-06-17T10:50:50.241" v="5478" actId="478"/>
          <ac:spMkLst>
            <pc:docMk/>
            <pc:sldMk cId="1097146017" sldId="274"/>
            <ac:spMk id="8193" creationId="{BD5B783C-E675-082A-599A-2DAB652396EE}"/>
          </ac:spMkLst>
        </pc:spChg>
        <pc:spChg chg="add del mod">
          <ac:chgData name="Tomotaka Kuroda" userId="6ccceea8bc0bd054" providerId="LiveId" clId="{8094E48C-31BC-414D-AD8E-D7987AD8F5EC}" dt="2024-06-17T10:50:09.645" v="5473" actId="478"/>
          <ac:spMkLst>
            <pc:docMk/>
            <pc:sldMk cId="1097146017" sldId="274"/>
            <ac:spMk id="8195" creationId="{860A7C63-755C-E5DC-F2A0-5F9FDD6DA34F}"/>
          </ac:spMkLst>
        </pc:spChg>
        <pc:spChg chg="add del mod">
          <ac:chgData name="Tomotaka Kuroda" userId="6ccceea8bc0bd054" providerId="LiveId" clId="{8094E48C-31BC-414D-AD8E-D7987AD8F5EC}" dt="2024-06-17T10:51:31.461" v="5482" actId="478"/>
          <ac:spMkLst>
            <pc:docMk/>
            <pc:sldMk cId="1097146017" sldId="274"/>
            <ac:spMk id="8197" creationId="{DAD8321F-C35C-CA37-C3D6-28ED6DA95DBB}"/>
          </ac:spMkLst>
        </pc:spChg>
        <pc:spChg chg="add del mod">
          <ac:chgData name="Tomotaka Kuroda" userId="6ccceea8bc0bd054" providerId="LiveId" clId="{8094E48C-31BC-414D-AD8E-D7987AD8F5EC}" dt="2024-06-17T10:52:55.913" v="5493"/>
          <ac:spMkLst>
            <pc:docMk/>
            <pc:sldMk cId="1097146017" sldId="274"/>
            <ac:spMk id="8199" creationId="{B13D7C2D-BE24-BA5A-C2A9-C529A41CC859}"/>
          </ac:spMkLst>
        </pc:spChg>
        <pc:spChg chg="add del mod">
          <ac:chgData name="Tomotaka Kuroda" userId="6ccceea8bc0bd054" providerId="LiveId" clId="{8094E48C-31BC-414D-AD8E-D7987AD8F5EC}" dt="2024-06-17T10:52:55.913" v="5493"/>
          <ac:spMkLst>
            <pc:docMk/>
            <pc:sldMk cId="1097146017" sldId="274"/>
            <ac:spMk id="8201" creationId="{E877E4FF-21AF-928C-4AD0-4E0888B0120B}"/>
          </ac:spMkLst>
        </pc:spChg>
        <pc:spChg chg="del mod">
          <ac:chgData name="Tomotaka Kuroda" userId="6ccceea8bc0bd054" providerId="LiveId" clId="{8094E48C-31BC-414D-AD8E-D7987AD8F5EC}" dt="2024-06-17T10:53:44.883" v="5504"/>
          <ac:spMkLst>
            <pc:docMk/>
            <pc:sldMk cId="1097146017" sldId="274"/>
            <ac:spMk id="8203" creationId="{DED62EA7-D89E-1DA6-7DE4-7E4D6D440BF4}"/>
          </ac:spMkLst>
        </pc:spChg>
        <pc:spChg chg="add del mod">
          <ac:chgData name="Tomotaka Kuroda" userId="6ccceea8bc0bd054" providerId="LiveId" clId="{8094E48C-31BC-414D-AD8E-D7987AD8F5EC}" dt="2024-06-17T10:53:44.883" v="5504"/>
          <ac:spMkLst>
            <pc:docMk/>
            <pc:sldMk cId="1097146017" sldId="274"/>
            <ac:spMk id="8205" creationId="{79A7F002-24C7-8DF4-6DC5-CD77A9BDD086}"/>
          </ac:spMkLst>
        </pc:spChg>
        <pc:spChg chg="del mod">
          <ac:chgData name="Tomotaka Kuroda" userId="6ccceea8bc0bd054" providerId="LiveId" clId="{8094E48C-31BC-414D-AD8E-D7987AD8F5EC}" dt="2024-06-17T10:58:07.332" v="5541" actId="478"/>
          <ac:spMkLst>
            <pc:docMk/>
            <pc:sldMk cId="1097146017" sldId="274"/>
            <ac:spMk id="8207" creationId="{1094E45A-9730-0D96-C4B2-5692B6A33A98}"/>
          </ac:spMkLst>
        </pc:spChg>
        <pc:spChg chg="add del mod">
          <ac:chgData name="Tomotaka Kuroda" userId="6ccceea8bc0bd054" providerId="LiveId" clId="{8094E48C-31BC-414D-AD8E-D7987AD8F5EC}" dt="2024-06-17T10:58:08.539" v="5542" actId="478"/>
          <ac:spMkLst>
            <pc:docMk/>
            <pc:sldMk cId="1097146017" sldId="274"/>
            <ac:spMk id="8209" creationId="{A183CCDE-1A73-9EE2-0D23-43F3DE69F2B4}"/>
          </ac:spMkLst>
        </pc:spChg>
        <pc:spChg chg="add del mod">
          <ac:chgData name="Tomotaka Kuroda" userId="6ccceea8bc0bd054" providerId="LiveId" clId="{8094E48C-31BC-414D-AD8E-D7987AD8F5EC}" dt="2024-06-17T11:02:26.520" v="5613" actId="21"/>
          <ac:spMkLst>
            <pc:docMk/>
            <pc:sldMk cId="1097146017" sldId="274"/>
            <ac:spMk id="8211" creationId="{A50D67C8-FACB-1CCE-237A-F30CE33764A7}"/>
          </ac:spMkLst>
        </pc:spChg>
        <pc:spChg chg="add del mod ord">
          <ac:chgData name="Tomotaka Kuroda" userId="6ccceea8bc0bd054" providerId="LiveId" clId="{8094E48C-31BC-414D-AD8E-D7987AD8F5EC}" dt="2024-06-17T10:59:29.669" v="5561" actId="478"/>
          <ac:spMkLst>
            <pc:docMk/>
            <pc:sldMk cId="1097146017" sldId="274"/>
            <ac:spMk id="8213" creationId="{EA380AA0-CA53-0110-A55E-589489D3E653}"/>
          </ac:spMkLst>
        </pc:spChg>
        <pc:spChg chg="add del mod ord">
          <ac:chgData name="Tomotaka Kuroda" userId="6ccceea8bc0bd054" providerId="LiveId" clId="{8094E48C-31BC-414D-AD8E-D7987AD8F5EC}" dt="2024-06-17T11:02:10.263" v="5605" actId="478"/>
          <ac:spMkLst>
            <pc:docMk/>
            <pc:sldMk cId="1097146017" sldId="274"/>
            <ac:spMk id="8215" creationId="{89DBD991-EBE9-5193-0D70-4E57A610F65F}"/>
          </ac:spMkLst>
        </pc:spChg>
        <pc:spChg chg="add mod ord">
          <ac:chgData name="Tomotaka Kuroda" userId="6ccceea8bc0bd054" providerId="LiveId" clId="{8094E48C-31BC-414D-AD8E-D7987AD8F5EC}" dt="2024-06-17T11:03:08.143" v="5617" actId="164"/>
          <ac:spMkLst>
            <pc:docMk/>
            <pc:sldMk cId="1097146017" sldId="274"/>
            <ac:spMk id="8217" creationId="{573F0317-14CD-AED4-2E1A-F9D9AA32404C}"/>
          </ac:spMkLst>
        </pc:spChg>
        <pc:spChg chg="add mod">
          <ac:chgData name="Tomotaka Kuroda" userId="6ccceea8bc0bd054" providerId="LiveId" clId="{8094E48C-31BC-414D-AD8E-D7987AD8F5EC}" dt="2024-06-17T11:04:23.826" v="5636" actId="1076"/>
          <ac:spMkLst>
            <pc:docMk/>
            <pc:sldMk cId="1097146017" sldId="274"/>
            <ac:spMk id="8224" creationId="{98F2C968-BDA4-8571-3AA8-8F1CBF18318D}"/>
          </ac:spMkLst>
        </pc:spChg>
        <pc:spChg chg="add mod">
          <ac:chgData name="Tomotaka Kuroda" userId="6ccceea8bc0bd054" providerId="LiveId" clId="{8094E48C-31BC-414D-AD8E-D7987AD8F5EC}" dt="2024-06-17T11:11:48.631" v="5669" actId="207"/>
          <ac:spMkLst>
            <pc:docMk/>
            <pc:sldMk cId="1097146017" sldId="274"/>
            <ac:spMk id="8228" creationId="{FA716463-EC4E-6AB2-5021-0C413EAF62CF}"/>
          </ac:spMkLst>
        </pc:spChg>
        <pc:spChg chg="add del mod">
          <ac:chgData name="Tomotaka Kuroda" userId="6ccceea8bc0bd054" providerId="LiveId" clId="{8094E48C-31BC-414D-AD8E-D7987AD8F5EC}" dt="2024-06-17T11:16:08.733" v="5762"/>
          <ac:spMkLst>
            <pc:docMk/>
            <pc:sldMk cId="1097146017" sldId="274"/>
            <ac:spMk id="8229" creationId="{22B3CE23-025E-6999-FAE0-E832EEC3BAAA}"/>
          </ac:spMkLst>
        </pc:spChg>
        <pc:spChg chg="add mod ord">
          <ac:chgData name="Tomotaka Kuroda" userId="6ccceea8bc0bd054" providerId="LiveId" clId="{8094E48C-31BC-414D-AD8E-D7987AD8F5EC}" dt="2024-06-17T11:23:27.395" v="5873" actId="164"/>
          <ac:spMkLst>
            <pc:docMk/>
            <pc:sldMk cId="1097146017" sldId="274"/>
            <ac:spMk id="8230" creationId="{6921CAF5-5327-AB1C-1B18-5ED151295829}"/>
          </ac:spMkLst>
        </pc:spChg>
        <pc:spChg chg="add del mod">
          <ac:chgData name="Tomotaka Kuroda" userId="6ccceea8bc0bd054" providerId="LiveId" clId="{8094E48C-31BC-414D-AD8E-D7987AD8F5EC}" dt="2024-06-17T11:16:08.733" v="5762"/>
          <ac:spMkLst>
            <pc:docMk/>
            <pc:sldMk cId="1097146017" sldId="274"/>
            <ac:spMk id="8231" creationId="{4DCDEC97-C2B4-783C-EB64-0C98AD0B9983}"/>
          </ac:spMkLst>
        </pc:spChg>
        <pc:spChg chg="mod ord">
          <ac:chgData name="Tomotaka Kuroda" userId="6ccceea8bc0bd054" providerId="LiveId" clId="{8094E48C-31BC-414D-AD8E-D7987AD8F5EC}" dt="2024-06-17T11:23:27.395" v="5873" actId="164"/>
          <ac:spMkLst>
            <pc:docMk/>
            <pc:sldMk cId="1097146017" sldId="274"/>
            <ac:spMk id="8232" creationId="{C95DD8B2-C46B-8B14-35F8-291E55B26BF3}"/>
          </ac:spMkLst>
        </pc:spChg>
        <pc:spChg chg="add mod ord">
          <ac:chgData name="Tomotaka Kuroda" userId="6ccceea8bc0bd054" providerId="LiveId" clId="{8094E48C-31BC-414D-AD8E-D7987AD8F5EC}" dt="2024-06-17T14:55:01.570" v="7887" actId="207"/>
          <ac:spMkLst>
            <pc:docMk/>
            <pc:sldMk cId="1097146017" sldId="274"/>
            <ac:spMk id="8233" creationId="{D7EC1FC4-3F5D-11F7-2AE1-D63F7E2BAABA}"/>
          </ac:spMkLst>
        </pc:spChg>
        <pc:spChg chg="add del mod">
          <ac:chgData name="Tomotaka Kuroda" userId="6ccceea8bc0bd054" providerId="LiveId" clId="{8094E48C-31BC-414D-AD8E-D7987AD8F5EC}" dt="2024-06-17T11:21:59.456" v="5857"/>
          <ac:spMkLst>
            <pc:docMk/>
            <pc:sldMk cId="1097146017" sldId="274"/>
            <ac:spMk id="8234" creationId="{C094EB44-3EB1-3485-7B56-B2F579A3FC84}"/>
          </ac:spMkLst>
        </pc:spChg>
        <pc:spChg chg="add mod ord">
          <ac:chgData name="Tomotaka Kuroda" userId="6ccceea8bc0bd054" providerId="LiveId" clId="{8094E48C-31BC-414D-AD8E-D7987AD8F5EC}" dt="2024-06-17T11:22:57.297" v="5871" actId="164"/>
          <ac:spMkLst>
            <pc:docMk/>
            <pc:sldMk cId="1097146017" sldId="274"/>
            <ac:spMk id="8235" creationId="{B0DA7081-7E2C-7B1D-C3CB-1E13DC074FE6}"/>
          </ac:spMkLst>
        </pc:spChg>
        <pc:spChg chg="add del mod">
          <ac:chgData name="Tomotaka Kuroda" userId="6ccceea8bc0bd054" providerId="LiveId" clId="{8094E48C-31BC-414D-AD8E-D7987AD8F5EC}" dt="2024-06-17T11:21:59.456" v="5857"/>
          <ac:spMkLst>
            <pc:docMk/>
            <pc:sldMk cId="1097146017" sldId="274"/>
            <ac:spMk id="8236" creationId="{6A9FFB85-100D-2303-4B66-37BB2E5ACF7F}"/>
          </ac:spMkLst>
        </pc:spChg>
        <pc:spChg chg="mod">
          <ac:chgData name="Tomotaka Kuroda" userId="6ccceea8bc0bd054" providerId="LiveId" clId="{8094E48C-31BC-414D-AD8E-D7987AD8F5EC}" dt="2024-06-17T11:22:57.297" v="5871" actId="164"/>
          <ac:spMkLst>
            <pc:docMk/>
            <pc:sldMk cId="1097146017" sldId="274"/>
            <ac:spMk id="8237" creationId="{60E30E1E-470F-EA61-8759-4FE080579F7C}"/>
          </ac:spMkLst>
        </pc:spChg>
        <pc:spChg chg="add mod ord">
          <ac:chgData name="Tomotaka Kuroda" userId="6ccceea8bc0bd054" providerId="LiveId" clId="{8094E48C-31BC-414D-AD8E-D7987AD8F5EC}" dt="2024-06-17T14:55:12.042" v="7889" actId="207"/>
          <ac:spMkLst>
            <pc:docMk/>
            <pc:sldMk cId="1097146017" sldId="274"/>
            <ac:spMk id="8238" creationId="{E683850A-11A2-D0EF-6045-C423636491EF}"/>
          </ac:spMkLst>
        </pc:spChg>
        <pc:spChg chg="mod">
          <ac:chgData name="Tomotaka Kuroda" userId="6ccceea8bc0bd054" providerId="LiveId" clId="{8094E48C-31BC-414D-AD8E-D7987AD8F5EC}" dt="2024-06-17T11:23:36.215" v="5875" actId="571"/>
          <ac:spMkLst>
            <pc:docMk/>
            <pc:sldMk cId="1097146017" sldId="274"/>
            <ac:spMk id="8243" creationId="{BC8D70C9-C72D-BA00-ACCA-6523AAE312F5}"/>
          </ac:spMkLst>
        </pc:spChg>
        <pc:spChg chg="mod">
          <ac:chgData name="Tomotaka Kuroda" userId="6ccceea8bc0bd054" providerId="LiveId" clId="{8094E48C-31BC-414D-AD8E-D7987AD8F5EC}" dt="2024-06-17T11:23:36.215" v="5875" actId="571"/>
          <ac:spMkLst>
            <pc:docMk/>
            <pc:sldMk cId="1097146017" sldId="274"/>
            <ac:spMk id="8244" creationId="{FD97620E-0A02-7363-735D-91FCF58D789E}"/>
          </ac:spMkLst>
        </pc:spChg>
        <pc:spChg chg="mod">
          <ac:chgData name="Tomotaka Kuroda" userId="6ccceea8bc0bd054" providerId="LiveId" clId="{8094E48C-31BC-414D-AD8E-D7987AD8F5EC}" dt="2024-06-17T11:23:36.215" v="5875" actId="571"/>
          <ac:spMkLst>
            <pc:docMk/>
            <pc:sldMk cId="1097146017" sldId="274"/>
            <ac:spMk id="8245" creationId="{02ED611B-8671-7E2E-E196-6914F9094AC0}"/>
          </ac:spMkLst>
        </pc:spChg>
        <pc:spChg chg="mod">
          <ac:chgData name="Tomotaka Kuroda" userId="6ccceea8bc0bd054" providerId="LiveId" clId="{8094E48C-31BC-414D-AD8E-D7987AD8F5EC}" dt="2024-06-17T11:23:36.215" v="5875" actId="571"/>
          <ac:spMkLst>
            <pc:docMk/>
            <pc:sldMk cId="1097146017" sldId="274"/>
            <ac:spMk id="8247" creationId="{7DF27690-8984-CCF2-A582-B295ADAFE76D}"/>
          </ac:spMkLst>
        </pc:spChg>
        <pc:spChg chg="mod">
          <ac:chgData name="Tomotaka Kuroda" userId="6ccceea8bc0bd054" providerId="LiveId" clId="{8094E48C-31BC-414D-AD8E-D7987AD8F5EC}" dt="2024-06-17T11:23:36.215" v="5875" actId="571"/>
          <ac:spMkLst>
            <pc:docMk/>
            <pc:sldMk cId="1097146017" sldId="274"/>
            <ac:spMk id="8248" creationId="{684C3F8D-E1DC-414C-6252-CBC99B56FACB}"/>
          </ac:spMkLst>
        </pc:spChg>
        <pc:spChg chg="mod">
          <ac:chgData name="Tomotaka Kuroda" userId="6ccceea8bc0bd054" providerId="LiveId" clId="{8094E48C-31BC-414D-AD8E-D7987AD8F5EC}" dt="2024-06-17T11:23:36.215" v="5875" actId="571"/>
          <ac:spMkLst>
            <pc:docMk/>
            <pc:sldMk cId="1097146017" sldId="274"/>
            <ac:spMk id="8249" creationId="{FD70058F-FD31-E03B-D2D2-276A812A92F4}"/>
          </ac:spMkLst>
        </pc:spChg>
        <pc:spChg chg="mod">
          <ac:chgData name="Tomotaka Kuroda" userId="6ccceea8bc0bd054" providerId="LiveId" clId="{8094E48C-31BC-414D-AD8E-D7987AD8F5EC}" dt="2024-06-17T14:55:06.667" v="7888" actId="207"/>
          <ac:spMkLst>
            <pc:docMk/>
            <pc:sldMk cId="1097146017" sldId="274"/>
            <ac:spMk id="8254" creationId="{03C8D56E-6B1F-8BC6-2208-B274A261540C}"/>
          </ac:spMkLst>
        </pc:spChg>
        <pc:spChg chg="mod">
          <ac:chgData name="Tomotaka Kuroda" userId="6ccceea8bc0bd054" providerId="LiveId" clId="{8094E48C-31BC-414D-AD8E-D7987AD8F5EC}" dt="2024-06-17T11:24:32.684" v="5883"/>
          <ac:spMkLst>
            <pc:docMk/>
            <pc:sldMk cId="1097146017" sldId="274"/>
            <ac:spMk id="8255" creationId="{D3F593F5-81D1-8A92-8DF2-0542C2033D40}"/>
          </ac:spMkLst>
        </pc:spChg>
        <pc:spChg chg="mod">
          <ac:chgData name="Tomotaka Kuroda" userId="6ccceea8bc0bd054" providerId="LiveId" clId="{8094E48C-31BC-414D-AD8E-D7987AD8F5EC}" dt="2024-06-17T11:25:56.824" v="5902" actId="1076"/>
          <ac:spMkLst>
            <pc:docMk/>
            <pc:sldMk cId="1097146017" sldId="274"/>
            <ac:spMk id="8256" creationId="{59D8A442-5598-8A14-C63F-A452E6687326}"/>
          </ac:spMkLst>
        </pc:spChg>
        <pc:spChg chg="add mod">
          <ac:chgData name="Tomotaka Kuroda" userId="6ccceea8bc0bd054" providerId="LiveId" clId="{8094E48C-31BC-414D-AD8E-D7987AD8F5EC}" dt="2024-06-17T11:28:20.046" v="5931" actId="1076"/>
          <ac:spMkLst>
            <pc:docMk/>
            <pc:sldMk cId="1097146017" sldId="274"/>
            <ac:spMk id="8258" creationId="{88F493E4-4266-EC68-A493-24933827B3A3}"/>
          </ac:spMkLst>
        </pc:spChg>
        <pc:grpChg chg="add mod ord">
          <ac:chgData name="Tomotaka Kuroda" userId="6ccceea8bc0bd054" providerId="LiveId" clId="{8094E48C-31BC-414D-AD8E-D7987AD8F5EC}" dt="2024-06-17T10:18:08.918" v="5201" actId="1076"/>
          <ac:grpSpMkLst>
            <pc:docMk/>
            <pc:sldMk cId="1097146017" sldId="274"/>
            <ac:grpSpMk id="4124" creationId="{D7864D77-A918-6BFD-F128-197BE928E6F4}"/>
          </ac:grpSpMkLst>
        </pc:grpChg>
        <pc:grpChg chg="add mod">
          <ac:chgData name="Tomotaka Kuroda" userId="6ccceea8bc0bd054" providerId="LiveId" clId="{8094E48C-31BC-414D-AD8E-D7987AD8F5EC}" dt="2024-06-17T11:27:57.725" v="5926" actId="1076"/>
          <ac:grpSpMkLst>
            <pc:docMk/>
            <pc:sldMk cId="1097146017" sldId="274"/>
            <ac:grpSpMk id="4130" creationId="{B8AF899A-3EA6-117F-3BBC-47E96CD80C6D}"/>
          </ac:grpSpMkLst>
        </pc:grpChg>
        <pc:grpChg chg="add mod">
          <ac:chgData name="Tomotaka Kuroda" userId="6ccceea8bc0bd054" providerId="LiveId" clId="{8094E48C-31BC-414D-AD8E-D7987AD8F5EC}" dt="2024-06-17T11:03:11.944" v="5618" actId="1076"/>
          <ac:grpSpMkLst>
            <pc:docMk/>
            <pc:sldMk cId="1097146017" sldId="274"/>
            <ac:grpSpMk id="8219" creationId="{C82C487E-0878-1758-3396-BE77706F56D5}"/>
          </ac:grpSpMkLst>
        </pc:grpChg>
        <pc:grpChg chg="add mod">
          <ac:chgData name="Tomotaka Kuroda" userId="6ccceea8bc0bd054" providerId="LiveId" clId="{8094E48C-31BC-414D-AD8E-D7987AD8F5EC}" dt="2024-06-17T11:05:54.655" v="5650" actId="1076"/>
          <ac:grpSpMkLst>
            <pc:docMk/>
            <pc:sldMk cId="1097146017" sldId="274"/>
            <ac:grpSpMk id="8227" creationId="{B76F32F4-4C85-707D-F50B-30419874F17C}"/>
          </ac:grpSpMkLst>
        </pc:grpChg>
        <pc:grpChg chg="add mod">
          <ac:chgData name="Tomotaka Kuroda" userId="6ccceea8bc0bd054" providerId="LiveId" clId="{8094E48C-31BC-414D-AD8E-D7987AD8F5EC}" dt="2024-06-17T11:23:01.997" v="5872" actId="1076"/>
          <ac:grpSpMkLst>
            <pc:docMk/>
            <pc:sldMk cId="1097146017" sldId="274"/>
            <ac:grpSpMk id="8239" creationId="{7191D570-57AD-F035-A99E-FAB328611954}"/>
          </ac:grpSpMkLst>
        </pc:grpChg>
        <pc:grpChg chg="add mod">
          <ac:chgData name="Tomotaka Kuroda" userId="6ccceea8bc0bd054" providerId="LiveId" clId="{8094E48C-31BC-414D-AD8E-D7987AD8F5EC}" dt="2024-06-17T11:23:27.395" v="5873" actId="164"/>
          <ac:grpSpMkLst>
            <pc:docMk/>
            <pc:sldMk cId="1097146017" sldId="274"/>
            <ac:grpSpMk id="8240" creationId="{F4A70A7E-94EC-F2A0-8D20-403023666AC6}"/>
          </ac:grpSpMkLst>
        </pc:grpChg>
        <pc:grpChg chg="add mod">
          <ac:chgData name="Tomotaka Kuroda" userId="6ccceea8bc0bd054" providerId="LiveId" clId="{8094E48C-31BC-414D-AD8E-D7987AD8F5EC}" dt="2024-06-17T11:23:36.215" v="5875" actId="571"/>
          <ac:grpSpMkLst>
            <pc:docMk/>
            <pc:sldMk cId="1097146017" sldId="274"/>
            <ac:grpSpMk id="8242" creationId="{53A113AC-43DA-EDEC-007E-377FC5221294}"/>
          </ac:grpSpMkLst>
        </pc:grpChg>
        <pc:grpChg chg="add mod">
          <ac:chgData name="Tomotaka Kuroda" userId="6ccceea8bc0bd054" providerId="LiveId" clId="{8094E48C-31BC-414D-AD8E-D7987AD8F5EC}" dt="2024-06-17T11:23:36.215" v="5875" actId="571"/>
          <ac:grpSpMkLst>
            <pc:docMk/>
            <pc:sldMk cId="1097146017" sldId="274"/>
            <ac:grpSpMk id="8246" creationId="{7D77A6C8-98EA-486A-B7FB-3364439DECFC}"/>
          </ac:grpSpMkLst>
        </pc:grpChg>
        <pc:grpChg chg="add mod">
          <ac:chgData name="Tomotaka Kuroda" userId="6ccceea8bc0bd054" providerId="LiveId" clId="{8094E48C-31BC-414D-AD8E-D7987AD8F5EC}" dt="2024-06-17T11:26:42.799" v="5909" actId="1076"/>
          <ac:grpSpMkLst>
            <pc:docMk/>
            <pc:sldMk cId="1097146017" sldId="274"/>
            <ac:grpSpMk id="8253" creationId="{77DC5407-D4DA-ED39-ED1C-5EB22C897D3A}"/>
          </ac:grpSpMkLst>
        </pc:grpChg>
        <pc:picChg chg="del mod">
          <ac:chgData name="Tomotaka Kuroda" userId="6ccceea8bc0bd054" providerId="LiveId" clId="{8094E48C-31BC-414D-AD8E-D7987AD8F5EC}" dt="2024-06-17T09:25:38.152" v="4817" actId="478"/>
          <ac:picMkLst>
            <pc:docMk/>
            <pc:sldMk cId="1097146017" sldId="274"/>
            <ac:picMk id="6" creationId="{33FF6CE2-76D0-920E-09A5-FDDE61DF5468}"/>
          </ac:picMkLst>
        </pc:picChg>
        <pc:picChg chg="del mod">
          <ac:chgData name="Tomotaka Kuroda" userId="6ccceea8bc0bd054" providerId="LiveId" clId="{8094E48C-31BC-414D-AD8E-D7987AD8F5EC}" dt="2024-06-17T10:06:18.063" v="5072" actId="478"/>
          <ac:picMkLst>
            <pc:docMk/>
            <pc:sldMk cId="1097146017" sldId="274"/>
            <ac:picMk id="8" creationId="{BB696FA8-9FAF-60CA-5715-969195A6346B}"/>
          </ac:picMkLst>
        </pc:picChg>
        <pc:picChg chg="del">
          <ac:chgData name="Tomotaka Kuroda" userId="6ccceea8bc0bd054" providerId="LiveId" clId="{8094E48C-31BC-414D-AD8E-D7987AD8F5EC}" dt="2024-06-17T09:29:29.768" v="4847" actId="478"/>
          <ac:picMkLst>
            <pc:docMk/>
            <pc:sldMk cId="1097146017" sldId="274"/>
            <ac:picMk id="9" creationId="{A8AFF3FF-EEC5-C58E-CD8B-754F4009B8C2}"/>
          </ac:picMkLst>
        </pc:picChg>
        <pc:picChg chg="mod ord">
          <ac:chgData name="Tomotaka Kuroda" userId="6ccceea8bc0bd054" providerId="LiveId" clId="{8094E48C-31BC-414D-AD8E-D7987AD8F5EC}" dt="2024-06-17T10:08:42.764" v="5124" actId="1037"/>
          <ac:picMkLst>
            <pc:docMk/>
            <pc:sldMk cId="1097146017" sldId="274"/>
            <ac:picMk id="12" creationId="{003725A6-0ED8-5498-DD6F-5615C3DBC4F5}"/>
          </ac:picMkLst>
        </pc:picChg>
        <pc:picChg chg="del">
          <ac:chgData name="Tomotaka Kuroda" userId="6ccceea8bc0bd054" providerId="LiveId" clId="{8094E48C-31BC-414D-AD8E-D7987AD8F5EC}" dt="2024-06-17T09:29:39.670" v="4851" actId="478"/>
          <ac:picMkLst>
            <pc:docMk/>
            <pc:sldMk cId="1097146017" sldId="274"/>
            <ac:picMk id="14" creationId="{B54E7645-A823-6961-CDD8-15EF7416A994}"/>
          </ac:picMkLst>
        </pc:picChg>
        <pc:picChg chg="add mod">
          <ac:chgData name="Tomotaka Kuroda" userId="6ccceea8bc0bd054" providerId="LiveId" clId="{8094E48C-31BC-414D-AD8E-D7987AD8F5EC}" dt="2024-06-17T14:49:47.268" v="7808"/>
          <ac:picMkLst>
            <pc:docMk/>
            <pc:sldMk cId="1097146017" sldId="274"/>
            <ac:picMk id="16" creationId="{E846AE75-ED91-1B97-C359-28D3456E8108}"/>
          </ac:picMkLst>
        </pc:picChg>
        <pc:picChg chg="del">
          <ac:chgData name="Tomotaka Kuroda" userId="6ccceea8bc0bd054" providerId="LiveId" clId="{8094E48C-31BC-414D-AD8E-D7987AD8F5EC}" dt="2024-06-17T09:26:11.481" v="4824" actId="478"/>
          <ac:picMkLst>
            <pc:docMk/>
            <pc:sldMk cId="1097146017" sldId="274"/>
            <ac:picMk id="4098" creationId="{CC550583-B0F7-561C-8942-3050591225AA}"/>
          </ac:picMkLst>
        </pc:picChg>
        <pc:picChg chg="del">
          <ac:chgData name="Tomotaka Kuroda" userId="6ccceea8bc0bd054" providerId="LiveId" clId="{8094E48C-31BC-414D-AD8E-D7987AD8F5EC}" dt="2024-06-17T09:48:55.605" v="4952" actId="478"/>
          <ac:picMkLst>
            <pc:docMk/>
            <pc:sldMk cId="1097146017" sldId="274"/>
            <ac:picMk id="4112" creationId="{D9A12525-48D0-A2CB-CAB9-E84A05DA96B4}"/>
          </ac:picMkLst>
        </pc:picChg>
        <pc:picChg chg="add del mod">
          <ac:chgData name="Tomotaka Kuroda" userId="6ccceea8bc0bd054" providerId="LiveId" clId="{8094E48C-31BC-414D-AD8E-D7987AD8F5EC}" dt="2024-06-17T10:13:48.759" v="5184" actId="478"/>
          <ac:picMkLst>
            <pc:docMk/>
            <pc:sldMk cId="1097146017" sldId="274"/>
            <ac:picMk id="4133" creationId="{2CF4C536-578F-BDC7-5BED-41F991DDDEBF}"/>
          </ac:picMkLst>
        </pc:picChg>
        <pc:picChg chg="add mod">
          <ac:chgData name="Tomotaka Kuroda" userId="6ccceea8bc0bd054" providerId="LiveId" clId="{8094E48C-31BC-414D-AD8E-D7987AD8F5EC}" dt="2024-06-17T11:28:49.392" v="5934" actId="1076"/>
          <ac:picMkLst>
            <pc:docMk/>
            <pc:sldMk cId="1097146017" sldId="274"/>
            <ac:picMk id="4134" creationId="{E7EE088A-F7BC-045A-C176-B29DF3F73C62}"/>
          </ac:picMkLst>
        </pc:picChg>
        <pc:picChg chg="add del mod">
          <ac:chgData name="Tomotaka Kuroda" userId="6ccceea8bc0bd054" providerId="LiveId" clId="{8094E48C-31BC-414D-AD8E-D7987AD8F5EC}" dt="2024-06-17T10:30:55.767" v="5259" actId="478"/>
          <ac:picMkLst>
            <pc:docMk/>
            <pc:sldMk cId="1097146017" sldId="274"/>
            <ac:picMk id="4135" creationId="{875FECBD-71CD-2C18-ED2A-69197871A49D}"/>
          </ac:picMkLst>
        </pc:picChg>
        <pc:picChg chg="add mod">
          <ac:chgData name="Tomotaka Kuroda" userId="6ccceea8bc0bd054" providerId="LiveId" clId="{8094E48C-31BC-414D-AD8E-D7987AD8F5EC}" dt="2024-06-17T11:04:01.136" v="5631" actId="1076"/>
          <ac:picMkLst>
            <pc:docMk/>
            <pc:sldMk cId="1097146017" sldId="274"/>
            <ac:picMk id="4138" creationId="{24C5CC96-3FA3-E588-4798-D4730568CA66}"/>
          </ac:picMkLst>
        </pc:picChg>
        <pc:picChg chg="add mod">
          <ac:chgData name="Tomotaka Kuroda" userId="6ccceea8bc0bd054" providerId="LiveId" clId="{8094E48C-31BC-414D-AD8E-D7987AD8F5EC}" dt="2024-06-17T11:05:54.655" v="5650" actId="1076"/>
          <ac:picMkLst>
            <pc:docMk/>
            <pc:sldMk cId="1097146017" sldId="274"/>
            <ac:picMk id="8194" creationId="{DBC27D21-0B4C-DC69-F978-F308BDE9F932}"/>
          </ac:picMkLst>
        </pc:picChg>
        <pc:picChg chg="add mod">
          <ac:chgData name="Tomotaka Kuroda" userId="6ccceea8bc0bd054" providerId="LiveId" clId="{8094E48C-31BC-414D-AD8E-D7987AD8F5EC}" dt="2024-06-17T11:05:54.655" v="5650" actId="1076"/>
          <ac:picMkLst>
            <pc:docMk/>
            <pc:sldMk cId="1097146017" sldId="274"/>
            <ac:picMk id="8196" creationId="{B18B38A6-1860-8870-05B2-A428BC7992B5}"/>
          </ac:picMkLst>
        </pc:picChg>
        <pc:picChg chg="add del mod">
          <ac:chgData name="Tomotaka Kuroda" userId="6ccceea8bc0bd054" providerId="LiveId" clId="{8094E48C-31BC-414D-AD8E-D7987AD8F5EC}" dt="2024-06-17T10:14:46.568" v="5193" actId="478"/>
          <ac:picMkLst>
            <pc:docMk/>
            <pc:sldMk cId="1097146017" sldId="274"/>
            <ac:picMk id="8198" creationId="{E3643060-9F2A-4937-B3EA-92C47925FE8F}"/>
          </ac:picMkLst>
        </pc:picChg>
        <pc:picChg chg="add mod">
          <ac:chgData name="Tomotaka Kuroda" userId="6ccceea8bc0bd054" providerId="LiveId" clId="{8094E48C-31BC-414D-AD8E-D7987AD8F5EC}" dt="2024-06-17T10:08:42.764" v="5124" actId="1037"/>
          <ac:picMkLst>
            <pc:docMk/>
            <pc:sldMk cId="1097146017" sldId="274"/>
            <ac:picMk id="8200" creationId="{53E676E7-A328-8BB5-D6B4-8F97DBB3866C}"/>
          </ac:picMkLst>
        </pc:picChg>
        <pc:picChg chg="add del mod">
          <ac:chgData name="Tomotaka Kuroda" userId="6ccceea8bc0bd054" providerId="LiveId" clId="{8094E48C-31BC-414D-AD8E-D7987AD8F5EC}" dt="2024-06-17T10:30:30.265" v="5252" actId="478"/>
          <ac:picMkLst>
            <pc:docMk/>
            <pc:sldMk cId="1097146017" sldId="274"/>
            <ac:picMk id="8202" creationId="{A8F76682-4B3F-F393-748A-4B0F4DC44B51}"/>
          </ac:picMkLst>
        </pc:picChg>
        <pc:picChg chg="add del mod">
          <ac:chgData name="Tomotaka Kuroda" userId="6ccceea8bc0bd054" providerId="LiveId" clId="{8094E48C-31BC-414D-AD8E-D7987AD8F5EC}" dt="2024-06-17T10:20:08.719" v="5209" actId="478"/>
          <ac:picMkLst>
            <pc:docMk/>
            <pc:sldMk cId="1097146017" sldId="274"/>
            <ac:picMk id="8204" creationId="{A2244561-2FF8-E2DE-CA75-118DD2B5E583}"/>
          </ac:picMkLst>
        </pc:picChg>
        <pc:picChg chg="add del mod">
          <ac:chgData name="Tomotaka Kuroda" userId="6ccceea8bc0bd054" providerId="LiveId" clId="{8094E48C-31BC-414D-AD8E-D7987AD8F5EC}" dt="2024-06-17T10:24:48.420" v="5241" actId="478"/>
          <ac:picMkLst>
            <pc:docMk/>
            <pc:sldMk cId="1097146017" sldId="274"/>
            <ac:picMk id="8206" creationId="{5B6C80C7-E409-5A7E-B856-3D1082B6F34B}"/>
          </ac:picMkLst>
        </pc:picChg>
        <pc:picChg chg="add del mod">
          <ac:chgData name="Tomotaka Kuroda" userId="6ccceea8bc0bd054" providerId="LiveId" clId="{8094E48C-31BC-414D-AD8E-D7987AD8F5EC}" dt="2024-06-17T10:24:47.752" v="5240" actId="478"/>
          <ac:picMkLst>
            <pc:docMk/>
            <pc:sldMk cId="1097146017" sldId="274"/>
            <ac:picMk id="8208" creationId="{E40D1A65-1128-330E-5F72-2392D9174C65}"/>
          </ac:picMkLst>
        </pc:picChg>
        <pc:picChg chg="add del mod">
          <ac:chgData name="Tomotaka Kuroda" userId="6ccceea8bc0bd054" providerId="LiveId" clId="{8094E48C-31BC-414D-AD8E-D7987AD8F5EC}" dt="2024-06-17T10:24:46.886" v="5239" actId="478"/>
          <ac:picMkLst>
            <pc:docMk/>
            <pc:sldMk cId="1097146017" sldId="274"/>
            <ac:picMk id="8210" creationId="{774567BC-459F-8F06-9C0E-1D642A43E3CC}"/>
          </ac:picMkLst>
        </pc:picChg>
        <pc:picChg chg="add del mod">
          <ac:chgData name="Tomotaka Kuroda" userId="6ccceea8bc0bd054" providerId="LiveId" clId="{8094E48C-31BC-414D-AD8E-D7987AD8F5EC}" dt="2024-06-17T10:24:46.421" v="5238" actId="478"/>
          <ac:picMkLst>
            <pc:docMk/>
            <pc:sldMk cId="1097146017" sldId="274"/>
            <ac:picMk id="8212" creationId="{D9A67BB5-9E20-3E01-B7FF-88E740A0972C}"/>
          </ac:picMkLst>
        </pc:picChg>
        <pc:picChg chg="add del mod">
          <ac:chgData name="Tomotaka Kuroda" userId="6ccceea8bc0bd054" providerId="LiveId" clId="{8094E48C-31BC-414D-AD8E-D7987AD8F5EC}" dt="2024-06-17T10:24:43.153" v="5236" actId="478"/>
          <ac:picMkLst>
            <pc:docMk/>
            <pc:sldMk cId="1097146017" sldId="274"/>
            <ac:picMk id="8214" creationId="{A232CF66-84F6-E805-1D86-38A0FD835F17}"/>
          </ac:picMkLst>
        </pc:picChg>
        <pc:picChg chg="add del mod">
          <ac:chgData name="Tomotaka Kuroda" userId="6ccceea8bc0bd054" providerId="LiveId" clId="{8094E48C-31BC-414D-AD8E-D7987AD8F5EC}" dt="2024-06-17T10:24:29.303" v="5232" actId="478"/>
          <ac:picMkLst>
            <pc:docMk/>
            <pc:sldMk cId="1097146017" sldId="274"/>
            <ac:picMk id="8216" creationId="{7B7F1317-3BD4-79DF-B640-58AF1C9D58B2}"/>
          </ac:picMkLst>
        </pc:picChg>
        <pc:picChg chg="add del mod">
          <ac:chgData name="Tomotaka Kuroda" userId="6ccceea8bc0bd054" providerId="LiveId" clId="{8094E48C-31BC-414D-AD8E-D7987AD8F5EC}" dt="2024-06-17T10:24:31.220" v="5233" actId="478"/>
          <ac:picMkLst>
            <pc:docMk/>
            <pc:sldMk cId="1097146017" sldId="274"/>
            <ac:picMk id="8218" creationId="{967B92FE-B298-DAB3-BAE4-49F273404732}"/>
          </ac:picMkLst>
        </pc:picChg>
        <pc:picChg chg="add del mod">
          <ac:chgData name="Tomotaka Kuroda" userId="6ccceea8bc0bd054" providerId="LiveId" clId="{8094E48C-31BC-414D-AD8E-D7987AD8F5EC}" dt="2024-06-17T10:29:49.445" v="5248" actId="478"/>
          <ac:picMkLst>
            <pc:docMk/>
            <pc:sldMk cId="1097146017" sldId="274"/>
            <ac:picMk id="8220" creationId="{6A333ADF-D1BA-E151-60AA-86DFC25FA03C}"/>
          </ac:picMkLst>
        </pc:picChg>
        <pc:picChg chg="add mod">
          <ac:chgData name="Tomotaka Kuroda" userId="6ccceea8bc0bd054" providerId="LiveId" clId="{8094E48C-31BC-414D-AD8E-D7987AD8F5EC}" dt="2024-06-17T11:26:47.683" v="5910" actId="1076"/>
          <ac:picMkLst>
            <pc:docMk/>
            <pc:sldMk cId="1097146017" sldId="274"/>
            <ac:picMk id="8222" creationId="{B3E49DAB-B730-7C49-9DB5-ECFF898B87BA}"/>
          </ac:picMkLst>
        </pc:picChg>
        <pc:picChg chg="add mod">
          <ac:chgData name="Tomotaka Kuroda" userId="6ccceea8bc0bd054" providerId="LiveId" clId="{8094E48C-31BC-414D-AD8E-D7987AD8F5EC}" dt="2024-06-17T11:28:50.652" v="5935" actId="1076"/>
          <ac:picMkLst>
            <pc:docMk/>
            <pc:sldMk cId="1097146017" sldId="274"/>
            <ac:picMk id="8257" creationId="{6DCBB296-10A9-FC8C-91F7-BC2BE1FA57AA}"/>
          </ac:picMkLst>
        </pc:picChg>
        <pc:picChg chg="add del mod">
          <ac:chgData name="Tomotaka Kuroda" userId="6ccceea8bc0bd054" providerId="LiveId" clId="{8094E48C-31BC-414D-AD8E-D7987AD8F5EC}" dt="2024-06-17T14:50:38.118" v="7817" actId="21"/>
          <ac:picMkLst>
            <pc:docMk/>
            <pc:sldMk cId="1097146017" sldId="274"/>
            <ac:picMk id="8266" creationId="{502549EB-8EDC-4FD0-F3AF-78DDB0893F45}"/>
          </ac:picMkLst>
        </pc:picChg>
        <pc:picChg chg="add del mod">
          <ac:chgData name="Tomotaka Kuroda" userId="6ccceea8bc0bd054" providerId="LiveId" clId="{8094E48C-31BC-414D-AD8E-D7987AD8F5EC}" dt="2024-06-17T14:50:38.118" v="7817" actId="21"/>
          <ac:picMkLst>
            <pc:docMk/>
            <pc:sldMk cId="1097146017" sldId="274"/>
            <ac:picMk id="8267" creationId="{D31A0B6E-89C9-387C-6E6A-51A09F13E94E}"/>
          </ac:picMkLst>
        </pc:picChg>
        <pc:cxnChg chg="mod">
          <ac:chgData name="Tomotaka Kuroda" userId="6ccceea8bc0bd054" providerId="LiveId" clId="{8094E48C-31BC-414D-AD8E-D7987AD8F5EC}" dt="2024-06-17T11:03:45.224" v="5626" actId="14100"/>
          <ac:cxnSpMkLst>
            <pc:docMk/>
            <pc:sldMk cId="1097146017" sldId="274"/>
            <ac:cxnSpMk id="4" creationId="{CE31FA62-3C91-054A-3A83-B80DBF828468}"/>
          </ac:cxnSpMkLst>
        </pc:cxnChg>
        <pc:cxnChg chg="mod">
          <ac:chgData name="Tomotaka Kuroda" userId="6ccceea8bc0bd054" providerId="LiveId" clId="{8094E48C-31BC-414D-AD8E-D7987AD8F5EC}" dt="2024-06-17T11:03:21.535" v="5619" actId="1076"/>
          <ac:cxnSpMkLst>
            <pc:docMk/>
            <pc:sldMk cId="1097146017" sldId="274"/>
            <ac:cxnSpMk id="15" creationId="{5C91D56F-E859-5D4F-38FF-3A53131EF414}"/>
          </ac:cxnSpMkLst>
        </pc:cxnChg>
        <pc:cxnChg chg="add mod ord">
          <ac:chgData name="Tomotaka Kuroda" userId="6ccceea8bc0bd054" providerId="LiveId" clId="{8094E48C-31BC-414D-AD8E-D7987AD8F5EC}" dt="2024-06-17T11:18:00.437" v="5790" actId="167"/>
          <ac:cxnSpMkLst>
            <pc:docMk/>
            <pc:sldMk cId="1097146017" sldId="274"/>
            <ac:cxnSpMk id="24" creationId="{B0080D03-DA78-D86F-7EBD-47DAA50960F6}"/>
          </ac:cxnSpMkLst>
        </pc:cxnChg>
        <pc:cxnChg chg="add mod">
          <ac:chgData name="Tomotaka Kuroda" userId="6ccceea8bc0bd054" providerId="LiveId" clId="{8094E48C-31BC-414D-AD8E-D7987AD8F5EC}" dt="2024-06-17T10:08:42.764" v="5124" actId="1037"/>
          <ac:cxnSpMkLst>
            <pc:docMk/>
            <pc:sldMk cId="1097146017" sldId="274"/>
            <ac:cxnSpMk id="38" creationId="{BFBB53BF-40E9-C9C8-6047-193BBB845A2C}"/>
          </ac:cxnSpMkLst>
        </pc:cxnChg>
        <pc:cxnChg chg="add del">
          <ac:chgData name="Tomotaka Kuroda" userId="6ccceea8bc0bd054" providerId="LiveId" clId="{8094E48C-31BC-414D-AD8E-D7987AD8F5EC}" dt="2024-06-17T09:50:46.442" v="4970" actId="11529"/>
          <ac:cxnSpMkLst>
            <pc:docMk/>
            <pc:sldMk cId="1097146017" sldId="274"/>
            <ac:cxnSpMk id="42" creationId="{77E5C396-2801-5F5B-F12D-7287C0C6441D}"/>
          </ac:cxnSpMkLst>
        </pc:cxnChg>
        <pc:cxnChg chg="add del">
          <ac:chgData name="Tomotaka Kuroda" userId="6ccceea8bc0bd054" providerId="LiveId" clId="{8094E48C-31BC-414D-AD8E-D7987AD8F5EC}" dt="2024-06-17T09:51:11.385" v="4972" actId="11529"/>
          <ac:cxnSpMkLst>
            <pc:docMk/>
            <pc:sldMk cId="1097146017" sldId="274"/>
            <ac:cxnSpMk id="44" creationId="{E6B2AC3D-8498-062D-28A5-43DF126A5792}"/>
          </ac:cxnSpMkLst>
        </pc:cxnChg>
        <pc:cxnChg chg="add mod ord">
          <ac:chgData name="Tomotaka Kuroda" userId="6ccceea8bc0bd054" providerId="LiveId" clId="{8094E48C-31BC-414D-AD8E-D7987AD8F5EC}" dt="2024-06-17T12:10:46.777" v="5941" actId="14100"/>
          <ac:cxnSpMkLst>
            <pc:docMk/>
            <pc:sldMk cId="1097146017" sldId="274"/>
            <ac:cxnSpMk id="45" creationId="{5C4A7779-5BAC-AA2E-9BC0-A9D849B08FFA}"/>
          </ac:cxnSpMkLst>
        </pc:cxnChg>
        <pc:cxnChg chg="add mod">
          <ac:chgData name="Tomotaka Kuroda" userId="6ccceea8bc0bd054" providerId="LiveId" clId="{8094E48C-31BC-414D-AD8E-D7987AD8F5EC}" dt="2024-06-17T10:08:42.764" v="5124" actId="1037"/>
          <ac:cxnSpMkLst>
            <pc:docMk/>
            <pc:sldMk cId="1097146017" sldId="274"/>
            <ac:cxnSpMk id="49" creationId="{0EC130B0-D184-3EE2-F83C-2C075C9CB779}"/>
          </ac:cxnSpMkLst>
        </pc:cxnChg>
        <pc:cxnChg chg="add mod">
          <ac:chgData name="Tomotaka Kuroda" userId="6ccceea8bc0bd054" providerId="LiveId" clId="{8094E48C-31BC-414D-AD8E-D7987AD8F5EC}" dt="2024-06-17T10:20:16.120" v="5210" actId="1038"/>
          <ac:cxnSpMkLst>
            <pc:docMk/>
            <pc:sldMk cId="1097146017" sldId="274"/>
            <ac:cxnSpMk id="53" creationId="{CC26FAE9-2035-C0FD-A3CE-270BEFAF833B}"/>
          </ac:cxnSpMkLst>
        </pc:cxnChg>
        <pc:cxnChg chg="add mod">
          <ac:chgData name="Tomotaka Kuroda" userId="6ccceea8bc0bd054" providerId="LiveId" clId="{8094E48C-31BC-414D-AD8E-D7987AD8F5EC}" dt="2024-06-17T10:20:20.763" v="5211" actId="1038"/>
          <ac:cxnSpMkLst>
            <pc:docMk/>
            <pc:sldMk cId="1097146017" sldId="274"/>
            <ac:cxnSpMk id="57" creationId="{062D38DC-A52A-3402-1896-0F3C12E2AD52}"/>
          </ac:cxnSpMkLst>
        </pc:cxnChg>
        <pc:cxnChg chg="add del mod">
          <ac:chgData name="Tomotaka Kuroda" userId="6ccceea8bc0bd054" providerId="LiveId" clId="{8094E48C-31BC-414D-AD8E-D7987AD8F5EC}" dt="2024-06-17T09:54:23.012" v="5008" actId="11529"/>
          <ac:cxnSpMkLst>
            <pc:docMk/>
            <pc:sldMk cId="1097146017" sldId="274"/>
            <ac:cxnSpMk id="4096" creationId="{D32C2BDB-AC13-ACA1-B13C-4899B3A5CDB2}"/>
          </ac:cxnSpMkLst>
        </pc:cxnChg>
        <pc:cxnChg chg="add mod ord">
          <ac:chgData name="Tomotaka Kuroda" userId="6ccceea8bc0bd054" providerId="LiveId" clId="{8094E48C-31BC-414D-AD8E-D7987AD8F5EC}" dt="2024-06-17T11:22:29.133" v="5866" actId="167"/>
          <ac:cxnSpMkLst>
            <pc:docMk/>
            <pc:sldMk cId="1097146017" sldId="274"/>
            <ac:cxnSpMk id="4125" creationId="{C7149CB6-EA24-A828-D6A9-DFFA5655A855}"/>
          </ac:cxnSpMkLst>
        </pc:cxnChg>
        <pc:cxnChg chg="add del mod">
          <ac:chgData name="Tomotaka Kuroda" userId="6ccceea8bc0bd054" providerId="LiveId" clId="{8094E48C-31BC-414D-AD8E-D7987AD8F5EC}" dt="2024-06-17T10:06:10.498" v="5071" actId="478"/>
          <ac:cxnSpMkLst>
            <pc:docMk/>
            <pc:sldMk cId="1097146017" sldId="274"/>
            <ac:cxnSpMk id="4129" creationId="{08381781-16FD-7D89-2ABE-77D1126FC56A}"/>
          </ac:cxnSpMkLst>
        </pc:cxnChg>
        <pc:cxnChg chg="add mod">
          <ac:chgData name="Tomotaka Kuroda" userId="6ccceea8bc0bd054" providerId="LiveId" clId="{8094E48C-31BC-414D-AD8E-D7987AD8F5EC}" dt="2024-06-17T11:05:12.169" v="5646" actId="1076"/>
          <ac:cxnSpMkLst>
            <pc:docMk/>
            <pc:sldMk cId="1097146017" sldId="274"/>
            <ac:cxnSpMk id="8225" creationId="{385A7303-6D85-AA4E-7C88-675DAB05E82B}"/>
          </ac:cxnSpMkLst>
        </pc:cxnChg>
        <pc:cxnChg chg="add mod">
          <ac:chgData name="Tomotaka Kuroda" userId="6ccceea8bc0bd054" providerId="LiveId" clId="{8094E48C-31BC-414D-AD8E-D7987AD8F5EC}" dt="2024-06-17T11:23:36.215" v="5875" actId="571"/>
          <ac:cxnSpMkLst>
            <pc:docMk/>
            <pc:sldMk cId="1097146017" sldId="274"/>
            <ac:cxnSpMk id="8241" creationId="{5C018B77-5C3B-AA1A-47F6-B203095BDB87}"/>
          </ac:cxnSpMkLst>
        </pc:cxnChg>
        <pc:cxnChg chg="add mod">
          <ac:chgData name="Tomotaka Kuroda" userId="6ccceea8bc0bd054" providerId="LiveId" clId="{8094E48C-31BC-414D-AD8E-D7987AD8F5EC}" dt="2024-06-17T12:11:40.530" v="5949" actId="14100"/>
          <ac:cxnSpMkLst>
            <pc:docMk/>
            <pc:sldMk cId="1097146017" sldId="274"/>
            <ac:cxnSpMk id="8250" creationId="{9A5C5FCA-350A-860A-0FB9-12C3DF094698}"/>
          </ac:cxnSpMkLst>
        </pc:cxnChg>
        <pc:cxnChg chg="add mod">
          <ac:chgData name="Tomotaka Kuroda" userId="6ccceea8bc0bd054" providerId="LiveId" clId="{8094E48C-31BC-414D-AD8E-D7987AD8F5EC}" dt="2024-06-17T12:10:57.314" v="5945" actId="1036"/>
          <ac:cxnSpMkLst>
            <pc:docMk/>
            <pc:sldMk cId="1097146017" sldId="274"/>
            <ac:cxnSpMk id="8259" creationId="{EFEAA520-73C1-90DA-DCD5-39A997B8629E}"/>
          </ac:cxnSpMkLst>
        </pc:cxnChg>
        <pc:cxnChg chg="add mod">
          <ac:chgData name="Tomotaka Kuroda" userId="6ccceea8bc0bd054" providerId="LiveId" clId="{8094E48C-31BC-414D-AD8E-D7987AD8F5EC}" dt="2024-06-17T12:11:44.062" v="5950" actId="1076"/>
          <ac:cxnSpMkLst>
            <pc:docMk/>
            <pc:sldMk cId="1097146017" sldId="274"/>
            <ac:cxnSpMk id="8263" creationId="{819F768A-A968-3A19-4094-4DB4938383F9}"/>
          </ac:cxnSpMkLst>
        </pc:cxnChg>
      </pc:sldChg>
      <pc:sldChg chg="addSp delSp modSp mod modShow">
        <pc:chgData name="Tomotaka Kuroda" userId="6ccceea8bc0bd054" providerId="LiveId" clId="{8094E48C-31BC-414D-AD8E-D7987AD8F5EC}" dt="2024-06-19T13:42:21.193" v="20680" actId="729"/>
        <pc:sldMkLst>
          <pc:docMk/>
          <pc:sldMk cId="3728002551" sldId="276"/>
        </pc:sldMkLst>
        <pc:spChg chg="del mod">
          <ac:chgData name="Tomotaka Kuroda" userId="6ccceea8bc0bd054" providerId="LiveId" clId="{8094E48C-31BC-414D-AD8E-D7987AD8F5EC}" dt="2024-06-19T13:37:02.044" v="20665" actId="478"/>
          <ac:spMkLst>
            <pc:docMk/>
            <pc:sldMk cId="3728002551" sldId="276"/>
            <ac:spMk id="2" creationId="{400B5C3C-DA7A-ABFA-0D01-8A83067D2A56}"/>
          </ac:spMkLst>
        </pc:spChg>
        <pc:spChg chg="add del mod">
          <ac:chgData name="Tomotaka Kuroda" userId="6ccceea8bc0bd054" providerId="LiveId" clId="{8094E48C-31BC-414D-AD8E-D7987AD8F5EC}" dt="2024-06-19T13:37:00.088" v="20664" actId="14100"/>
          <ac:spMkLst>
            <pc:docMk/>
            <pc:sldMk cId="3728002551" sldId="276"/>
            <ac:spMk id="3" creationId="{7CD78576-8080-8AAA-2280-19D50D314897}"/>
          </ac:spMkLst>
        </pc:spChg>
        <pc:spChg chg="add del mod">
          <ac:chgData name="Tomotaka Kuroda" userId="6ccceea8bc0bd054" providerId="LiveId" clId="{8094E48C-31BC-414D-AD8E-D7987AD8F5EC}" dt="2024-06-19T13:36:55.837" v="20663" actId="478"/>
          <ac:spMkLst>
            <pc:docMk/>
            <pc:sldMk cId="3728002551" sldId="276"/>
            <ac:spMk id="5" creationId="{AFC1FF77-D1A6-82FB-E3C7-BE16C3427099}"/>
          </ac:spMkLst>
        </pc:spChg>
      </pc:sldChg>
      <pc:sldChg chg="modSp">
        <pc:chgData name="Tomotaka Kuroda" userId="6ccceea8bc0bd054" providerId="LiveId" clId="{8094E48C-31BC-414D-AD8E-D7987AD8F5EC}" dt="2024-06-16T11:27:30.960" v="274"/>
        <pc:sldMkLst>
          <pc:docMk/>
          <pc:sldMk cId="1517479508" sldId="277"/>
        </pc:sldMkLst>
        <pc:spChg chg="mod">
          <ac:chgData name="Tomotaka Kuroda" userId="6ccceea8bc0bd054" providerId="LiveId" clId="{8094E48C-31BC-414D-AD8E-D7987AD8F5EC}" dt="2024-06-16T11:27:30.960" v="274"/>
          <ac:spMkLst>
            <pc:docMk/>
            <pc:sldMk cId="1517479508" sldId="277"/>
            <ac:spMk id="2" creationId="{40199A01-9553-BD2C-F8F0-A6E3AA4A13B2}"/>
          </ac:spMkLst>
        </pc:spChg>
      </pc:sldChg>
      <pc:sldChg chg="modSp del">
        <pc:chgData name="Tomotaka Kuroda" userId="6ccceea8bc0bd054" providerId="LiveId" clId="{8094E48C-31BC-414D-AD8E-D7987AD8F5EC}" dt="2024-06-17T12:43:51.195" v="5974" actId="47"/>
        <pc:sldMkLst>
          <pc:docMk/>
          <pc:sldMk cId="3368932967" sldId="279"/>
        </pc:sldMkLst>
        <pc:spChg chg="mod">
          <ac:chgData name="Tomotaka Kuroda" userId="6ccceea8bc0bd054" providerId="LiveId" clId="{8094E48C-31BC-414D-AD8E-D7987AD8F5EC}" dt="2024-06-16T11:27:30.960" v="274"/>
          <ac:spMkLst>
            <pc:docMk/>
            <pc:sldMk cId="3368932967" sldId="279"/>
            <ac:spMk id="2" creationId="{49C0D605-DEBD-5B36-8679-5942665CB5C0}"/>
          </ac:spMkLst>
        </pc:spChg>
      </pc:sldChg>
      <pc:sldChg chg="modSp del mod">
        <pc:chgData name="Tomotaka Kuroda" userId="6ccceea8bc0bd054" providerId="LiveId" clId="{8094E48C-31BC-414D-AD8E-D7987AD8F5EC}" dt="2024-06-17T12:43:46.368" v="5973" actId="47"/>
        <pc:sldMkLst>
          <pc:docMk/>
          <pc:sldMk cId="2444266894" sldId="281"/>
        </pc:sldMkLst>
        <pc:spChg chg="mod">
          <ac:chgData name="Tomotaka Kuroda" userId="6ccceea8bc0bd054" providerId="LiveId" clId="{8094E48C-31BC-414D-AD8E-D7987AD8F5EC}" dt="2024-06-16T11:27:30.960" v="274"/>
          <ac:spMkLst>
            <pc:docMk/>
            <pc:sldMk cId="2444266894" sldId="281"/>
            <ac:spMk id="2" creationId="{4697BFF5-9259-E91A-F8A0-4B86A6C0CFA0}"/>
          </ac:spMkLst>
        </pc:spChg>
        <pc:spChg chg="mod">
          <ac:chgData name="Tomotaka Kuroda" userId="6ccceea8bc0bd054" providerId="LiveId" clId="{8094E48C-31BC-414D-AD8E-D7987AD8F5EC}" dt="2024-06-16T11:27:30.960" v="274"/>
          <ac:spMkLst>
            <pc:docMk/>
            <pc:sldMk cId="2444266894" sldId="281"/>
            <ac:spMk id="3" creationId="{C3263CCB-3DF6-ED0F-37E3-9D70960EAF49}"/>
          </ac:spMkLst>
        </pc:spChg>
      </pc:sldChg>
      <pc:sldChg chg="modSp del mod">
        <pc:chgData name="Tomotaka Kuroda" userId="6ccceea8bc0bd054" providerId="LiveId" clId="{8094E48C-31BC-414D-AD8E-D7987AD8F5EC}" dt="2024-06-17T12:43:43.598" v="5972" actId="47"/>
        <pc:sldMkLst>
          <pc:docMk/>
          <pc:sldMk cId="1400682957" sldId="282"/>
        </pc:sldMkLst>
        <pc:spChg chg="mod">
          <ac:chgData name="Tomotaka Kuroda" userId="6ccceea8bc0bd054" providerId="LiveId" clId="{8094E48C-31BC-414D-AD8E-D7987AD8F5EC}" dt="2024-06-16T11:27:30.960" v="274"/>
          <ac:spMkLst>
            <pc:docMk/>
            <pc:sldMk cId="1400682957" sldId="282"/>
            <ac:spMk id="2" creationId="{FE93B6F6-38C0-3CFF-6FA8-3287CA01BE71}"/>
          </ac:spMkLst>
        </pc:spChg>
        <pc:spChg chg="mod">
          <ac:chgData name="Tomotaka Kuroda" userId="6ccceea8bc0bd054" providerId="LiveId" clId="{8094E48C-31BC-414D-AD8E-D7987AD8F5EC}" dt="2024-06-16T11:27:30.960" v="274"/>
          <ac:spMkLst>
            <pc:docMk/>
            <pc:sldMk cId="1400682957" sldId="282"/>
            <ac:spMk id="3" creationId="{1422B191-1662-6EE7-F30D-71A472E8DCA6}"/>
          </ac:spMkLst>
        </pc:spChg>
      </pc:sldChg>
      <pc:sldChg chg="addSp delSp modSp mod ord delAnim modAnim">
        <pc:chgData name="Tomotaka Kuroda" userId="6ccceea8bc0bd054" providerId="LiveId" clId="{8094E48C-31BC-414D-AD8E-D7987AD8F5EC}" dt="2024-06-18T10:13:50.237" v="13489"/>
        <pc:sldMkLst>
          <pc:docMk/>
          <pc:sldMk cId="3124722955" sldId="283"/>
        </pc:sldMkLst>
        <pc:spChg chg="del mod">
          <ac:chgData name="Tomotaka Kuroda" userId="6ccceea8bc0bd054" providerId="LiveId" clId="{8094E48C-31BC-414D-AD8E-D7987AD8F5EC}" dt="2024-06-18T05:24:34.685" v="8597" actId="478"/>
          <ac:spMkLst>
            <pc:docMk/>
            <pc:sldMk cId="3124722955" sldId="283"/>
            <ac:spMk id="2" creationId="{265BAB4D-E7D0-DE77-6B60-310D32EDC683}"/>
          </ac:spMkLst>
        </pc:spChg>
        <pc:spChg chg="mod">
          <ac:chgData name="Tomotaka Kuroda" userId="6ccceea8bc0bd054" providerId="LiveId" clId="{8094E48C-31BC-414D-AD8E-D7987AD8F5EC}" dt="2024-06-18T06:41:40.530" v="9305" actId="1076"/>
          <ac:spMkLst>
            <pc:docMk/>
            <pc:sldMk cId="3124722955" sldId="283"/>
            <ac:spMk id="3" creationId="{322DE94C-B7AE-88AC-3B05-B314BEF069E8}"/>
          </ac:spMkLst>
        </pc:spChg>
        <pc:spChg chg="del mod">
          <ac:chgData name="Tomotaka Kuroda" userId="6ccceea8bc0bd054" providerId="LiveId" clId="{8094E48C-31BC-414D-AD8E-D7987AD8F5EC}" dt="2024-06-18T07:29:32.303" v="9976" actId="478"/>
          <ac:spMkLst>
            <pc:docMk/>
            <pc:sldMk cId="3124722955" sldId="283"/>
            <ac:spMk id="5" creationId="{D33B31FB-C03F-4C27-A98E-DA7669C501C7}"/>
          </ac:spMkLst>
        </pc:spChg>
        <pc:spChg chg="mod">
          <ac:chgData name="Tomotaka Kuroda" userId="6ccceea8bc0bd054" providerId="LiveId" clId="{8094E48C-31BC-414D-AD8E-D7987AD8F5EC}" dt="2024-06-18T06:24:29.148" v="9222" actId="1076"/>
          <ac:spMkLst>
            <pc:docMk/>
            <pc:sldMk cId="3124722955" sldId="283"/>
            <ac:spMk id="6" creationId="{25194833-CBC3-6FA6-B269-34470F40A861}"/>
          </ac:spMkLst>
        </pc:spChg>
        <pc:spChg chg="del">
          <ac:chgData name="Tomotaka Kuroda" userId="6ccceea8bc0bd054" providerId="LiveId" clId="{8094E48C-31BC-414D-AD8E-D7987AD8F5EC}" dt="2024-06-18T05:32:39.310" v="8669" actId="478"/>
          <ac:spMkLst>
            <pc:docMk/>
            <pc:sldMk cId="3124722955" sldId="283"/>
            <ac:spMk id="7" creationId="{7A2F59A9-CBD8-4C95-95F5-66E481404B5A}"/>
          </ac:spMkLst>
        </pc:spChg>
        <pc:spChg chg="del">
          <ac:chgData name="Tomotaka Kuroda" userId="6ccceea8bc0bd054" providerId="LiveId" clId="{8094E48C-31BC-414D-AD8E-D7987AD8F5EC}" dt="2024-06-18T07:27:44.345" v="9943" actId="478"/>
          <ac:spMkLst>
            <pc:docMk/>
            <pc:sldMk cId="3124722955" sldId="283"/>
            <ac:spMk id="8" creationId="{1F6A9C51-EE17-BDDE-2601-23712564798E}"/>
          </ac:spMkLst>
        </pc:spChg>
        <pc:spChg chg="mod">
          <ac:chgData name="Tomotaka Kuroda" userId="6ccceea8bc0bd054" providerId="LiveId" clId="{8094E48C-31BC-414D-AD8E-D7987AD8F5EC}" dt="2024-06-18T06:35:03.740" v="9233" actId="2711"/>
          <ac:spMkLst>
            <pc:docMk/>
            <pc:sldMk cId="3124722955" sldId="283"/>
            <ac:spMk id="10" creationId="{37AF8D11-39BE-8B24-F517-0A65EFC9241F}"/>
          </ac:spMkLst>
        </pc:spChg>
        <pc:spChg chg="del">
          <ac:chgData name="Tomotaka Kuroda" userId="6ccceea8bc0bd054" providerId="LiveId" clId="{8094E48C-31BC-414D-AD8E-D7987AD8F5EC}" dt="2024-06-18T07:27:44.345" v="9943" actId="478"/>
          <ac:spMkLst>
            <pc:docMk/>
            <pc:sldMk cId="3124722955" sldId="283"/>
            <ac:spMk id="11" creationId="{ADB2B92E-3E44-1632-6754-8F0E40A6BA12}"/>
          </ac:spMkLst>
        </pc:spChg>
        <pc:spChg chg="del">
          <ac:chgData name="Tomotaka Kuroda" userId="6ccceea8bc0bd054" providerId="LiveId" clId="{8094E48C-31BC-414D-AD8E-D7987AD8F5EC}" dt="2024-06-18T07:27:44.345" v="9943" actId="478"/>
          <ac:spMkLst>
            <pc:docMk/>
            <pc:sldMk cId="3124722955" sldId="283"/>
            <ac:spMk id="12" creationId="{A17E4E56-D5AF-6DDD-E9EC-AE56A97DB693}"/>
          </ac:spMkLst>
        </pc:spChg>
        <pc:spChg chg="del">
          <ac:chgData name="Tomotaka Kuroda" userId="6ccceea8bc0bd054" providerId="LiveId" clId="{8094E48C-31BC-414D-AD8E-D7987AD8F5EC}" dt="2024-06-18T07:27:39.291" v="9940" actId="478"/>
          <ac:spMkLst>
            <pc:docMk/>
            <pc:sldMk cId="3124722955" sldId="283"/>
            <ac:spMk id="13" creationId="{4292F8F5-9754-6C41-6BA6-0F2DE94361B3}"/>
          </ac:spMkLst>
        </pc:spChg>
        <pc:spChg chg="del mod">
          <ac:chgData name="Tomotaka Kuroda" userId="6ccceea8bc0bd054" providerId="LiveId" clId="{8094E48C-31BC-414D-AD8E-D7987AD8F5EC}" dt="2024-06-18T06:21:55.903" v="9089" actId="478"/>
          <ac:spMkLst>
            <pc:docMk/>
            <pc:sldMk cId="3124722955" sldId="283"/>
            <ac:spMk id="14" creationId="{1A72A621-0DC0-1D2E-2F45-4B7076FBDE65}"/>
          </ac:spMkLst>
        </pc:spChg>
        <pc:spChg chg="mod">
          <ac:chgData name="Tomotaka Kuroda" userId="6ccceea8bc0bd054" providerId="LiveId" clId="{8094E48C-31BC-414D-AD8E-D7987AD8F5EC}" dt="2024-06-18T08:09:08.712" v="10273" actId="1076"/>
          <ac:spMkLst>
            <pc:docMk/>
            <pc:sldMk cId="3124722955" sldId="283"/>
            <ac:spMk id="16" creationId="{528A9D78-5956-8378-B2AC-B0798C9E2E49}"/>
          </ac:spMkLst>
        </pc:spChg>
        <pc:spChg chg="add del mod">
          <ac:chgData name="Tomotaka Kuroda" userId="6ccceea8bc0bd054" providerId="LiveId" clId="{8094E48C-31BC-414D-AD8E-D7987AD8F5EC}" dt="2024-06-18T05:24:36.254" v="8598" actId="478"/>
          <ac:spMkLst>
            <pc:docMk/>
            <pc:sldMk cId="3124722955" sldId="283"/>
            <ac:spMk id="18" creationId="{2BAEEB7D-9219-28F1-C3F1-D16D85819B78}"/>
          </ac:spMkLst>
        </pc:spChg>
        <pc:spChg chg="del mod">
          <ac:chgData name="Tomotaka Kuroda" userId="6ccceea8bc0bd054" providerId="LiveId" clId="{8094E48C-31BC-414D-AD8E-D7987AD8F5EC}" dt="2024-06-18T05:44:46.909" v="8674" actId="478"/>
          <ac:spMkLst>
            <pc:docMk/>
            <pc:sldMk cId="3124722955" sldId="283"/>
            <ac:spMk id="20" creationId="{F7305388-776B-978A-5F8F-FA7D971C7280}"/>
          </ac:spMkLst>
        </pc:spChg>
        <pc:spChg chg="add mod">
          <ac:chgData name="Tomotaka Kuroda" userId="6ccceea8bc0bd054" providerId="LiveId" clId="{8094E48C-31BC-414D-AD8E-D7987AD8F5EC}" dt="2024-06-18T06:16:50.559" v="8962" actId="1076"/>
          <ac:spMkLst>
            <pc:docMk/>
            <pc:sldMk cId="3124722955" sldId="283"/>
            <ac:spMk id="21" creationId="{786C4AB9-D996-9CAB-D7EC-DFD00CFCC68B}"/>
          </ac:spMkLst>
        </pc:spChg>
        <pc:spChg chg="add mod">
          <ac:chgData name="Tomotaka Kuroda" userId="6ccceea8bc0bd054" providerId="LiveId" clId="{8094E48C-31BC-414D-AD8E-D7987AD8F5EC}" dt="2024-06-18T06:24:22.484" v="9221" actId="1076"/>
          <ac:spMkLst>
            <pc:docMk/>
            <pc:sldMk cId="3124722955" sldId="283"/>
            <ac:spMk id="23" creationId="{D1D3488A-3909-1DB8-B29F-A715D5B62717}"/>
          </ac:spMkLst>
        </pc:spChg>
        <pc:spChg chg="add mod ord topLvl">
          <ac:chgData name="Tomotaka Kuroda" userId="6ccceea8bc0bd054" providerId="LiveId" clId="{8094E48C-31BC-414D-AD8E-D7987AD8F5EC}" dt="2024-06-18T06:41:43.755" v="9306" actId="14100"/>
          <ac:spMkLst>
            <pc:docMk/>
            <pc:sldMk cId="3124722955" sldId="283"/>
            <ac:spMk id="27" creationId="{5BC26BF3-F91C-70C8-D68E-67C92637419B}"/>
          </ac:spMkLst>
        </pc:spChg>
        <pc:spChg chg="add del mod topLvl">
          <ac:chgData name="Tomotaka Kuroda" userId="6ccceea8bc0bd054" providerId="LiveId" clId="{8094E48C-31BC-414D-AD8E-D7987AD8F5EC}" dt="2024-06-18T07:32:31.892" v="10002" actId="12"/>
          <ac:spMkLst>
            <pc:docMk/>
            <pc:sldMk cId="3124722955" sldId="283"/>
            <ac:spMk id="33" creationId="{4375FB8A-76E5-DED2-7165-7F9CCA288384}"/>
          </ac:spMkLst>
        </pc:spChg>
        <pc:spChg chg="add del mod topLvl">
          <ac:chgData name="Tomotaka Kuroda" userId="6ccceea8bc0bd054" providerId="LiveId" clId="{8094E48C-31BC-414D-AD8E-D7987AD8F5EC}" dt="2024-06-18T07:32:35.803" v="10003" actId="12"/>
          <ac:spMkLst>
            <pc:docMk/>
            <pc:sldMk cId="3124722955" sldId="283"/>
            <ac:spMk id="36" creationId="{70D4D608-2898-EA84-A37D-B9A74AFD3A38}"/>
          </ac:spMkLst>
        </pc:spChg>
        <pc:spChg chg="add mod">
          <ac:chgData name="Tomotaka Kuroda" userId="6ccceea8bc0bd054" providerId="LiveId" clId="{8094E48C-31BC-414D-AD8E-D7987AD8F5EC}" dt="2024-06-18T06:41:36.376" v="9304" actId="1076"/>
          <ac:spMkLst>
            <pc:docMk/>
            <pc:sldMk cId="3124722955" sldId="283"/>
            <ac:spMk id="40" creationId="{B0B7FD3D-E8CA-DB3B-D83F-46900A966F11}"/>
          </ac:spMkLst>
        </pc:spChg>
        <pc:spChg chg="del">
          <ac:chgData name="Tomotaka Kuroda" userId="6ccceea8bc0bd054" providerId="LiveId" clId="{8094E48C-31BC-414D-AD8E-D7987AD8F5EC}" dt="2024-06-18T05:45:50.351" v="8692" actId="478"/>
          <ac:spMkLst>
            <pc:docMk/>
            <pc:sldMk cId="3124722955" sldId="283"/>
            <ac:spMk id="41" creationId="{1D724FA9-562B-B863-4E9E-D0FB92D1DE9A}"/>
          </ac:spMkLst>
        </pc:spChg>
        <pc:spChg chg="add del mod">
          <ac:chgData name="Tomotaka Kuroda" userId="6ccceea8bc0bd054" providerId="LiveId" clId="{8094E48C-31BC-414D-AD8E-D7987AD8F5EC}" dt="2024-06-18T06:37:10.510" v="9248" actId="478"/>
          <ac:spMkLst>
            <pc:docMk/>
            <pc:sldMk cId="3124722955" sldId="283"/>
            <ac:spMk id="43" creationId="{F6860690-A64B-5AC3-F1FB-7BB07C67A8A3}"/>
          </ac:spMkLst>
        </pc:spChg>
        <pc:spChg chg="del">
          <ac:chgData name="Tomotaka Kuroda" userId="6ccceea8bc0bd054" providerId="LiveId" clId="{8094E48C-31BC-414D-AD8E-D7987AD8F5EC}" dt="2024-06-18T05:44:52.702" v="8676" actId="478"/>
          <ac:spMkLst>
            <pc:docMk/>
            <pc:sldMk cId="3124722955" sldId="283"/>
            <ac:spMk id="44" creationId="{20125515-042A-D726-7723-4DFD3B207655}"/>
          </ac:spMkLst>
        </pc:spChg>
        <pc:spChg chg="del mod">
          <ac:chgData name="Tomotaka Kuroda" userId="6ccceea8bc0bd054" providerId="LiveId" clId="{8094E48C-31BC-414D-AD8E-D7987AD8F5EC}" dt="2024-06-18T05:45:44.255" v="8690" actId="478"/>
          <ac:spMkLst>
            <pc:docMk/>
            <pc:sldMk cId="3124722955" sldId="283"/>
            <ac:spMk id="45" creationId="{2EE7FA7E-691C-BA5F-344A-68CADBC41762}"/>
          </ac:spMkLst>
        </pc:spChg>
        <pc:spChg chg="add mod">
          <ac:chgData name="Tomotaka Kuroda" userId="6ccceea8bc0bd054" providerId="LiveId" clId="{8094E48C-31BC-414D-AD8E-D7987AD8F5EC}" dt="2024-06-18T07:06:08.463" v="9838" actId="1076"/>
          <ac:spMkLst>
            <pc:docMk/>
            <pc:sldMk cId="3124722955" sldId="283"/>
            <ac:spMk id="46" creationId="{4C904EEB-08AB-7447-A8EB-07C60929E939}"/>
          </ac:spMkLst>
        </pc:spChg>
        <pc:spChg chg="mod">
          <ac:chgData name="Tomotaka Kuroda" userId="6ccceea8bc0bd054" providerId="LiveId" clId="{8094E48C-31BC-414D-AD8E-D7987AD8F5EC}" dt="2024-06-18T06:37:34.564" v="9254" actId="1076"/>
          <ac:spMkLst>
            <pc:docMk/>
            <pc:sldMk cId="3124722955" sldId="283"/>
            <ac:spMk id="50" creationId="{812364BA-5278-AE1B-FD50-FB501ECF477E}"/>
          </ac:spMkLst>
        </pc:spChg>
        <pc:spChg chg="mod">
          <ac:chgData name="Tomotaka Kuroda" userId="6ccceea8bc0bd054" providerId="LiveId" clId="{8094E48C-31BC-414D-AD8E-D7987AD8F5EC}" dt="2024-06-18T06:37:57.403" v="9261" actId="1038"/>
          <ac:spMkLst>
            <pc:docMk/>
            <pc:sldMk cId="3124722955" sldId="283"/>
            <ac:spMk id="51" creationId="{DBCE3013-89A4-D9F6-E86A-F5F2A71A52DC}"/>
          </ac:spMkLst>
        </pc:spChg>
        <pc:spChg chg="mod topLvl">
          <ac:chgData name="Tomotaka Kuroda" userId="6ccceea8bc0bd054" providerId="LiveId" clId="{8094E48C-31BC-414D-AD8E-D7987AD8F5EC}" dt="2024-06-18T06:41:56.405" v="9310" actId="20577"/>
          <ac:spMkLst>
            <pc:docMk/>
            <pc:sldMk cId="3124722955" sldId="283"/>
            <ac:spMk id="53" creationId="{FD132F87-26F1-20B2-8D40-4B79E72C2D65}"/>
          </ac:spMkLst>
        </pc:spChg>
        <pc:spChg chg="add mod ord">
          <ac:chgData name="Tomotaka Kuroda" userId="6ccceea8bc0bd054" providerId="LiveId" clId="{8094E48C-31BC-414D-AD8E-D7987AD8F5EC}" dt="2024-06-18T06:47:43.707" v="9523" actId="1076"/>
          <ac:spMkLst>
            <pc:docMk/>
            <pc:sldMk cId="3124722955" sldId="283"/>
            <ac:spMk id="55" creationId="{D7FD2778-33BF-80BE-1898-454A0A6F29C9}"/>
          </ac:spMkLst>
        </pc:spChg>
        <pc:spChg chg="del mod">
          <ac:chgData name="Tomotaka Kuroda" userId="6ccceea8bc0bd054" providerId="LiveId" clId="{8094E48C-31BC-414D-AD8E-D7987AD8F5EC}" dt="2024-06-18T07:27:40.519" v="9941" actId="478"/>
          <ac:spMkLst>
            <pc:docMk/>
            <pc:sldMk cId="3124722955" sldId="283"/>
            <ac:spMk id="56" creationId="{D75766E0-CDF2-A7E3-7E24-ADB61A220112}"/>
          </ac:spMkLst>
        </pc:spChg>
        <pc:spChg chg="del mod">
          <ac:chgData name="Tomotaka Kuroda" userId="6ccceea8bc0bd054" providerId="LiveId" clId="{8094E48C-31BC-414D-AD8E-D7987AD8F5EC}" dt="2024-06-18T07:27:44.345" v="9943" actId="478"/>
          <ac:spMkLst>
            <pc:docMk/>
            <pc:sldMk cId="3124722955" sldId="283"/>
            <ac:spMk id="57" creationId="{79857B5C-8854-F1ED-1A99-BCD0DCF41D5C}"/>
          </ac:spMkLst>
        </pc:spChg>
        <pc:spChg chg="add del mod">
          <ac:chgData name="Tomotaka Kuroda" userId="6ccceea8bc0bd054" providerId="LiveId" clId="{8094E48C-31BC-414D-AD8E-D7987AD8F5EC}" dt="2024-06-18T06:39:16.876" v="9263" actId="478"/>
          <ac:spMkLst>
            <pc:docMk/>
            <pc:sldMk cId="3124722955" sldId="283"/>
            <ac:spMk id="58" creationId="{AB042E64-C3F5-3010-7B1A-E5E30736CA84}"/>
          </ac:spMkLst>
        </pc:spChg>
        <pc:spChg chg="add mod">
          <ac:chgData name="Tomotaka Kuroda" userId="6ccceea8bc0bd054" providerId="LiveId" clId="{8094E48C-31BC-414D-AD8E-D7987AD8F5EC}" dt="2024-06-18T07:00:29.753" v="9648" actId="1076"/>
          <ac:spMkLst>
            <pc:docMk/>
            <pc:sldMk cId="3124722955" sldId="283"/>
            <ac:spMk id="1041" creationId="{FC9B3C86-ECDE-96C8-C577-D4E5EACDF1D2}"/>
          </ac:spMkLst>
        </pc:spChg>
        <pc:spChg chg="add mod">
          <ac:chgData name="Tomotaka Kuroda" userId="6ccceea8bc0bd054" providerId="LiveId" clId="{8094E48C-31BC-414D-AD8E-D7987AD8F5EC}" dt="2024-06-18T07:01:32.279" v="9663" actId="1076"/>
          <ac:spMkLst>
            <pc:docMk/>
            <pc:sldMk cId="3124722955" sldId="283"/>
            <ac:spMk id="1042" creationId="{692617F5-9745-7DC2-0C54-843D40531687}"/>
          </ac:spMkLst>
        </pc:spChg>
        <pc:spChg chg="add mod">
          <ac:chgData name="Tomotaka Kuroda" userId="6ccceea8bc0bd054" providerId="LiveId" clId="{8094E48C-31BC-414D-AD8E-D7987AD8F5EC}" dt="2024-06-18T06:48:46.257" v="9528" actId="1076"/>
          <ac:spMkLst>
            <pc:docMk/>
            <pc:sldMk cId="3124722955" sldId="283"/>
            <ac:spMk id="1043" creationId="{C30586BD-0C1D-4DAD-8415-258EE32F8C32}"/>
          </ac:spMkLst>
        </pc:spChg>
        <pc:spChg chg="add mod">
          <ac:chgData name="Tomotaka Kuroda" userId="6ccceea8bc0bd054" providerId="LiveId" clId="{8094E48C-31BC-414D-AD8E-D7987AD8F5EC}" dt="2024-06-18T06:48:03.727" v="9525" actId="14100"/>
          <ac:spMkLst>
            <pc:docMk/>
            <pc:sldMk cId="3124722955" sldId="283"/>
            <ac:spMk id="1044" creationId="{CA77CCB8-04BB-DEA4-530B-EEB3A6D8ADF6}"/>
          </ac:spMkLst>
        </pc:spChg>
        <pc:spChg chg="add mod">
          <ac:chgData name="Tomotaka Kuroda" userId="6ccceea8bc0bd054" providerId="LiveId" clId="{8094E48C-31BC-414D-AD8E-D7987AD8F5EC}" dt="2024-06-18T06:48:11.809" v="9526" actId="1076"/>
          <ac:spMkLst>
            <pc:docMk/>
            <pc:sldMk cId="3124722955" sldId="283"/>
            <ac:spMk id="1045" creationId="{7BAFE5A4-474C-668C-9EBE-6A2575383F17}"/>
          </ac:spMkLst>
        </pc:spChg>
        <pc:spChg chg="add mod">
          <ac:chgData name="Tomotaka Kuroda" userId="6ccceea8bc0bd054" providerId="LiveId" clId="{8094E48C-31BC-414D-AD8E-D7987AD8F5EC}" dt="2024-06-18T07:33:38.806" v="10012" actId="1076"/>
          <ac:spMkLst>
            <pc:docMk/>
            <pc:sldMk cId="3124722955" sldId="283"/>
            <ac:spMk id="1048" creationId="{EE3217B2-10AA-AC85-DEE9-DCAFB97CE0AB}"/>
          </ac:spMkLst>
        </pc:spChg>
        <pc:spChg chg="add mod">
          <ac:chgData name="Tomotaka Kuroda" userId="6ccceea8bc0bd054" providerId="LiveId" clId="{8094E48C-31BC-414D-AD8E-D7987AD8F5EC}" dt="2024-06-18T07:33:38.806" v="10012" actId="1076"/>
          <ac:spMkLst>
            <pc:docMk/>
            <pc:sldMk cId="3124722955" sldId="283"/>
            <ac:spMk id="1049" creationId="{D413C947-2A40-6CC8-1567-34474F1A9030}"/>
          </ac:spMkLst>
        </pc:spChg>
        <pc:spChg chg="add mod">
          <ac:chgData name="Tomotaka Kuroda" userId="6ccceea8bc0bd054" providerId="LiveId" clId="{8094E48C-31BC-414D-AD8E-D7987AD8F5EC}" dt="2024-06-18T07:36:47.409" v="10075" actId="1076"/>
          <ac:spMkLst>
            <pc:docMk/>
            <pc:sldMk cId="3124722955" sldId="283"/>
            <ac:spMk id="1050" creationId="{60DB9C87-F557-FBB6-2027-09773E3EBCD1}"/>
          </ac:spMkLst>
        </pc:spChg>
        <pc:spChg chg="del">
          <ac:chgData name="Tomotaka Kuroda" userId="6ccceea8bc0bd054" providerId="LiveId" clId="{8094E48C-31BC-414D-AD8E-D7987AD8F5EC}" dt="2024-06-18T05:45:04.990" v="8678" actId="478"/>
          <ac:spMkLst>
            <pc:docMk/>
            <pc:sldMk cId="3124722955" sldId="283"/>
            <ac:spMk id="9233" creationId="{254B8485-368C-55ED-9501-E324B678462D}"/>
          </ac:spMkLst>
        </pc:spChg>
        <pc:spChg chg="del">
          <ac:chgData name="Tomotaka Kuroda" userId="6ccceea8bc0bd054" providerId="LiveId" clId="{8094E48C-31BC-414D-AD8E-D7987AD8F5EC}" dt="2024-06-18T05:45:40.111" v="8689" actId="478"/>
          <ac:spMkLst>
            <pc:docMk/>
            <pc:sldMk cId="3124722955" sldId="283"/>
            <ac:spMk id="9234" creationId="{59F144DE-25A8-7C2D-C45B-2A8B35EA9E7F}"/>
          </ac:spMkLst>
        </pc:spChg>
        <pc:spChg chg="del">
          <ac:chgData name="Tomotaka Kuroda" userId="6ccceea8bc0bd054" providerId="LiveId" clId="{8094E48C-31BC-414D-AD8E-D7987AD8F5EC}" dt="2024-06-18T05:45:46.671" v="8691" actId="478"/>
          <ac:spMkLst>
            <pc:docMk/>
            <pc:sldMk cId="3124722955" sldId="283"/>
            <ac:spMk id="9235" creationId="{2BC2D952-21DD-DC5E-A267-CE69944546CF}"/>
          </ac:spMkLst>
        </pc:spChg>
        <pc:spChg chg="del mod">
          <ac:chgData name="Tomotaka Kuroda" userId="6ccceea8bc0bd054" providerId="LiveId" clId="{8094E48C-31BC-414D-AD8E-D7987AD8F5EC}" dt="2024-06-18T05:57:48.478" v="8803" actId="478"/>
          <ac:spMkLst>
            <pc:docMk/>
            <pc:sldMk cId="3124722955" sldId="283"/>
            <ac:spMk id="9236" creationId="{CEB81839-0D98-47A0-24B6-2B206B354D1D}"/>
          </ac:spMkLst>
        </pc:spChg>
        <pc:spChg chg="del">
          <ac:chgData name="Tomotaka Kuroda" userId="6ccceea8bc0bd054" providerId="LiveId" clId="{8094E48C-31BC-414D-AD8E-D7987AD8F5EC}" dt="2024-06-18T05:59:34.992" v="8814" actId="478"/>
          <ac:spMkLst>
            <pc:docMk/>
            <pc:sldMk cId="3124722955" sldId="283"/>
            <ac:spMk id="9253" creationId="{2B573A60-92A8-4114-8285-F62165CD96EF}"/>
          </ac:spMkLst>
        </pc:spChg>
        <pc:spChg chg="del">
          <ac:chgData name="Tomotaka Kuroda" userId="6ccceea8bc0bd054" providerId="LiveId" clId="{8094E48C-31BC-414D-AD8E-D7987AD8F5EC}" dt="2024-06-18T05:59:34.992" v="8814" actId="478"/>
          <ac:spMkLst>
            <pc:docMk/>
            <pc:sldMk cId="3124722955" sldId="283"/>
            <ac:spMk id="9254" creationId="{D38BC07F-096C-641E-207F-28E0135B3CBD}"/>
          </ac:spMkLst>
        </pc:spChg>
        <pc:spChg chg="del">
          <ac:chgData name="Tomotaka Kuroda" userId="6ccceea8bc0bd054" providerId="LiveId" clId="{8094E48C-31BC-414D-AD8E-D7987AD8F5EC}" dt="2024-06-18T05:59:34.992" v="8814" actId="478"/>
          <ac:spMkLst>
            <pc:docMk/>
            <pc:sldMk cId="3124722955" sldId="283"/>
            <ac:spMk id="9257" creationId="{28E1A6E1-795D-101D-4FB2-F2D1D39B4EFD}"/>
          </ac:spMkLst>
        </pc:spChg>
        <pc:spChg chg="del">
          <ac:chgData name="Tomotaka Kuroda" userId="6ccceea8bc0bd054" providerId="LiveId" clId="{8094E48C-31BC-414D-AD8E-D7987AD8F5EC}" dt="2024-06-18T05:59:34.992" v="8814" actId="478"/>
          <ac:spMkLst>
            <pc:docMk/>
            <pc:sldMk cId="3124722955" sldId="283"/>
            <ac:spMk id="9260" creationId="{22E12018-7C6E-AAFD-2199-EF78DED5B120}"/>
          </ac:spMkLst>
        </pc:spChg>
        <pc:spChg chg="del">
          <ac:chgData name="Tomotaka Kuroda" userId="6ccceea8bc0bd054" providerId="LiveId" clId="{8094E48C-31BC-414D-AD8E-D7987AD8F5EC}" dt="2024-06-18T05:59:34.992" v="8814" actId="478"/>
          <ac:spMkLst>
            <pc:docMk/>
            <pc:sldMk cId="3124722955" sldId="283"/>
            <ac:spMk id="9261" creationId="{3E22928B-BB52-2700-9AB3-319ED91E2A48}"/>
          </ac:spMkLst>
        </pc:spChg>
        <pc:spChg chg="del">
          <ac:chgData name="Tomotaka Kuroda" userId="6ccceea8bc0bd054" providerId="LiveId" clId="{8094E48C-31BC-414D-AD8E-D7987AD8F5EC}" dt="2024-06-18T05:59:34.992" v="8814" actId="478"/>
          <ac:spMkLst>
            <pc:docMk/>
            <pc:sldMk cId="3124722955" sldId="283"/>
            <ac:spMk id="9262" creationId="{B945CE5A-85E6-C614-6F1D-EE8FD5C9F5AE}"/>
          </ac:spMkLst>
        </pc:spChg>
        <pc:spChg chg="del">
          <ac:chgData name="Tomotaka Kuroda" userId="6ccceea8bc0bd054" providerId="LiveId" clId="{8094E48C-31BC-414D-AD8E-D7987AD8F5EC}" dt="2024-06-18T05:59:34.992" v="8814" actId="478"/>
          <ac:spMkLst>
            <pc:docMk/>
            <pc:sldMk cId="3124722955" sldId="283"/>
            <ac:spMk id="9263" creationId="{4278AFCC-C44A-7286-52C3-DD1C1BF8C1C4}"/>
          </ac:spMkLst>
        </pc:spChg>
        <pc:spChg chg="del">
          <ac:chgData name="Tomotaka Kuroda" userId="6ccceea8bc0bd054" providerId="LiveId" clId="{8094E48C-31BC-414D-AD8E-D7987AD8F5EC}" dt="2024-06-18T05:59:34.992" v="8814" actId="478"/>
          <ac:spMkLst>
            <pc:docMk/>
            <pc:sldMk cId="3124722955" sldId="283"/>
            <ac:spMk id="9264" creationId="{D68D9CF8-78D7-451A-B85D-3464F72F8179}"/>
          </ac:spMkLst>
        </pc:spChg>
        <pc:spChg chg="del">
          <ac:chgData name="Tomotaka Kuroda" userId="6ccceea8bc0bd054" providerId="LiveId" clId="{8094E48C-31BC-414D-AD8E-D7987AD8F5EC}" dt="2024-06-18T07:27:44.345" v="9943" actId="478"/>
          <ac:spMkLst>
            <pc:docMk/>
            <pc:sldMk cId="3124722955" sldId="283"/>
            <ac:spMk id="9272" creationId="{4F325DE6-DD30-AA52-DF16-3EC5D60B9FE6}"/>
          </ac:spMkLst>
        </pc:spChg>
        <pc:spChg chg="del">
          <ac:chgData name="Tomotaka Kuroda" userId="6ccceea8bc0bd054" providerId="LiveId" clId="{8094E48C-31BC-414D-AD8E-D7987AD8F5EC}" dt="2024-06-18T07:27:44.345" v="9943" actId="478"/>
          <ac:spMkLst>
            <pc:docMk/>
            <pc:sldMk cId="3124722955" sldId="283"/>
            <ac:spMk id="9273" creationId="{7213AEF2-8917-70C2-AE9C-9104AD557B66}"/>
          </ac:spMkLst>
        </pc:spChg>
        <pc:spChg chg="del">
          <ac:chgData name="Tomotaka Kuroda" userId="6ccceea8bc0bd054" providerId="LiveId" clId="{8094E48C-31BC-414D-AD8E-D7987AD8F5EC}" dt="2024-06-18T07:27:44.345" v="9943" actId="478"/>
          <ac:spMkLst>
            <pc:docMk/>
            <pc:sldMk cId="3124722955" sldId="283"/>
            <ac:spMk id="9274" creationId="{82730394-BA96-C00C-565A-316831CAD789}"/>
          </ac:spMkLst>
        </pc:spChg>
        <pc:spChg chg="del">
          <ac:chgData name="Tomotaka Kuroda" userId="6ccceea8bc0bd054" providerId="LiveId" clId="{8094E48C-31BC-414D-AD8E-D7987AD8F5EC}" dt="2024-06-18T07:27:44.345" v="9943" actId="478"/>
          <ac:spMkLst>
            <pc:docMk/>
            <pc:sldMk cId="3124722955" sldId="283"/>
            <ac:spMk id="9275" creationId="{0E986108-2D63-F01F-A27F-F02E36523717}"/>
          </ac:spMkLst>
        </pc:spChg>
        <pc:grpChg chg="add mod topLvl">
          <ac:chgData name="Tomotaka Kuroda" userId="6ccceea8bc0bd054" providerId="LiveId" clId="{8094E48C-31BC-414D-AD8E-D7987AD8F5EC}" dt="2024-06-18T07:32:07.054" v="9995" actId="478"/>
          <ac:grpSpMkLst>
            <pc:docMk/>
            <pc:sldMk cId="3124722955" sldId="283"/>
            <ac:grpSpMk id="29" creationId="{8BB69A49-DAF9-3889-C7CA-11E91588709B}"/>
          </ac:grpSpMkLst>
        </pc:grpChg>
        <pc:grpChg chg="add del mod">
          <ac:chgData name="Tomotaka Kuroda" userId="6ccceea8bc0bd054" providerId="LiveId" clId="{8094E48C-31BC-414D-AD8E-D7987AD8F5EC}" dt="2024-06-18T06:06:07.443" v="8860" actId="165"/>
          <ac:grpSpMkLst>
            <pc:docMk/>
            <pc:sldMk cId="3124722955" sldId="283"/>
            <ac:grpSpMk id="30" creationId="{1CE56B5B-4CEC-2B34-A942-C03A1804C9EC}"/>
          </ac:grpSpMkLst>
        </pc:grpChg>
        <pc:grpChg chg="add mod">
          <ac:chgData name="Tomotaka Kuroda" userId="6ccceea8bc0bd054" providerId="LiveId" clId="{8094E48C-31BC-414D-AD8E-D7987AD8F5EC}" dt="2024-06-18T06:06:23.010" v="8863" actId="164"/>
          <ac:grpSpMkLst>
            <pc:docMk/>
            <pc:sldMk cId="3124722955" sldId="283"/>
            <ac:grpSpMk id="31" creationId="{D74B34D1-F5E4-6F48-28D3-69E6F964351F}"/>
          </ac:grpSpMkLst>
        </pc:grpChg>
        <pc:grpChg chg="add mod topLvl">
          <ac:chgData name="Tomotaka Kuroda" userId="6ccceea8bc0bd054" providerId="LiveId" clId="{8094E48C-31BC-414D-AD8E-D7987AD8F5EC}" dt="2024-06-18T07:32:06.863" v="9994" actId="478"/>
          <ac:grpSpMkLst>
            <pc:docMk/>
            <pc:sldMk cId="3124722955" sldId="283"/>
            <ac:grpSpMk id="32" creationId="{13879EF4-9183-3ECB-0D5C-8CF2FF734055}"/>
          </ac:grpSpMkLst>
        </pc:grpChg>
        <pc:grpChg chg="add mod">
          <ac:chgData name="Tomotaka Kuroda" userId="6ccceea8bc0bd054" providerId="LiveId" clId="{8094E48C-31BC-414D-AD8E-D7987AD8F5EC}" dt="2024-06-18T06:08:04.365" v="8913" actId="164"/>
          <ac:grpSpMkLst>
            <pc:docMk/>
            <pc:sldMk cId="3124722955" sldId="283"/>
            <ac:grpSpMk id="34" creationId="{2316299D-D168-AFBA-CBEF-DF30699CC0E1}"/>
          </ac:grpSpMkLst>
        </pc:grpChg>
        <pc:grpChg chg="add del mod">
          <ac:chgData name="Tomotaka Kuroda" userId="6ccceea8bc0bd054" providerId="LiveId" clId="{8094E48C-31BC-414D-AD8E-D7987AD8F5EC}" dt="2024-06-18T07:32:07.054" v="9995" actId="478"/>
          <ac:grpSpMkLst>
            <pc:docMk/>
            <pc:sldMk cId="3124722955" sldId="283"/>
            <ac:grpSpMk id="35" creationId="{C073A72B-7592-D832-762D-753F7D520E86}"/>
          </ac:grpSpMkLst>
        </pc:grpChg>
        <pc:grpChg chg="add del mod">
          <ac:chgData name="Tomotaka Kuroda" userId="6ccceea8bc0bd054" providerId="LiveId" clId="{8094E48C-31BC-414D-AD8E-D7987AD8F5EC}" dt="2024-06-18T07:32:06.863" v="9994" actId="478"/>
          <ac:grpSpMkLst>
            <pc:docMk/>
            <pc:sldMk cId="3124722955" sldId="283"/>
            <ac:grpSpMk id="37" creationId="{C8D8F163-D1DE-1268-802D-4D35C105DDF1}"/>
          </ac:grpSpMkLst>
        </pc:grpChg>
        <pc:grpChg chg="add mod">
          <ac:chgData name="Tomotaka Kuroda" userId="6ccceea8bc0bd054" providerId="LiveId" clId="{8094E48C-31BC-414D-AD8E-D7987AD8F5EC}" dt="2024-06-18T06:37:34.564" v="9254" actId="1076"/>
          <ac:grpSpMkLst>
            <pc:docMk/>
            <pc:sldMk cId="3124722955" sldId="283"/>
            <ac:grpSpMk id="48" creationId="{BBDBAC67-C854-4B3D-413C-76D5792148FB}"/>
          </ac:grpSpMkLst>
        </pc:grpChg>
        <pc:grpChg chg="add mod">
          <ac:chgData name="Tomotaka Kuroda" userId="6ccceea8bc0bd054" providerId="LiveId" clId="{8094E48C-31BC-414D-AD8E-D7987AD8F5EC}" dt="2024-06-18T07:06:00.551" v="9837" actId="1076"/>
          <ac:grpSpMkLst>
            <pc:docMk/>
            <pc:sldMk cId="3124722955" sldId="283"/>
            <ac:grpSpMk id="61" creationId="{76D57E49-7DF6-4357-98A1-156CC6E9E36C}"/>
          </ac:grpSpMkLst>
        </pc:grpChg>
        <pc:grpChg chg="mod">
          <ac:chgData name="Tomotaka Kuroda" userId="6ccceea8bc0bd054" providerId="LiveId" clId="{8094E48C-31BC-414D-AD8E-D7987AD8F5EC}" dt="2024-06-18T06:37:34.564" v="9254" actId="1076"/>
          <ac:grpSpMkLst>
            <pc:docMk/>
            <pc:sldMk cId="3124722955" sldId="283"/>
            <ac:grpSpMk id="62" creationId="{4AD9505C-C619-B0F0-4823-E5A13F87FDDE}"/>
          </ac:grpSpMkLst>
        </pc:grpChg>
        <pc:grpChg chg="mod">
          <ac:chgData name="Tomotaka Kuroda" userId="6ccceea8bc0bd054" providerId="LiveId" clId="{8094E48C-31BC-414D-AD8E-D7987AD8F5EC}" dt="2024-06-18T06:37:34.564" v="9254" actId="1076"/>
          <ac:grpSpMkLst>
            <pc:docMk/>
            <pc:sldMk cId="3124722955" sldId="283"/>
            <ac:grpSpMk id="1034" creationId="{2B1B57C8-5786-8A36-2315-D67051FFCF71}"/>
          </ac:grpSpMkLst>
        </pc:grpChg>
        <pc:picChg chg="del">
          <ac:chgData name="Tomotaka Kuroda" userId="6ccceea8bc0bd054" providerId="LiveId" clId="{8094E48C-31BC-414D-AD8E-D7987AD8F5EC}" dt="2024-06-18T07:27:44.345" v="9943" actId="478"/>
          <ac:picMkLst>
            <pc:docMk/>
            <pc:sldMk cId="3124722955" sldId="283"/>
            <ac:picMk id="4" creationId="{8F38CAB3-20FC-52CE-BC57-0BA28D72A708}"/>
          </ac:picMkLst>
        </pc:picChg>
        <pc:picChg chg="del">
          <ac:chgData name="Tomotaka Kuroda" userId="6ccceea8bc0bd054" providerId="LiveId" clId="{8094E48C-31BC-414D-AD8E-D7987AD8F5EC}" dt="2024-06-18T05:32:09.037" v="8658" actId="478"/>
          <ac:picMkLst>
            <pc:docMk/>
            <pc:sldMk cId="3124722955" sldId="283"/>
            <ac:picMk id="9" creationId="{5567E547-C69A-35A3-5C71-4F2C68E9F7AF}"/>
          </ac:picMkLst>
        </pc:picChg>
        <pc:picChg chg="del">
          <ac:chgData name="Tomotaka Kuroda" userId="6ccceea8bc0bd054" providerId="LiveId" clId="{8094E48C-31BC-414D-AD8E-D7987AD8F5EC}" dt="2024-06-18T07:27:38.357" v="9939" actId="478"/>
          <ac:picMkLst>
            <pc:docMk/>
            <pc:sldMk cId="3124722955" sldId="283"/>
            <ac:picMk id="15" creationId="{E0FED1F2-7550-D7D8-6002-8EE436F08F02}"/>
          </ac:picMkLst>
        </pc:picChg>
        <pc:picChg chg="del">
          <ac:chgData name="Tomotaka Kuroda" userId="6ccceea8bc0bd054" providerId="LiveId" clId="{8094E48C-31BC-414D-AD8E-D7987AD8F5EC}" dt="2024-06-18T07:27:44.345" v="9943" actId="478"/>
          <ac:picMkLst>
            <pc:docMk/>
            <pc:sldMk cId="3124722955" sldId="283"/>
            <ac:picMk id="19" creationId="{D90E7D17-CC54-388E-3083-6AFD5DC4B979}"/>
          </ac:picMkLst>
        </pc:picChg>
        <pc:picChg chg="add mod">
          <ac:chgData name="Tomotaka Kuroda" userId="6ccceea8bc0bd054" providerId="LiveId" clId="{8094E48C-31BC-414D-AD8E-D7987AD8F5EC}" dt="2024-06-18T06:24:29.148" v="9222" actId="1076"/>
          <ac:picMkLst>
            <pc:docMk/>
            <pc:sldMk cId="3124722955" sldId="283"/>
            <ac:picMk id="22" creationId="{54D5AC99-78BA-5BD6-CB3B-EB6B9269DD54}"/>
          </ac:picMkLst>
        </pc:picChg>
        <pc:picChg chg="add mod topLvl">
          <ac:chgData name="Tomotaka Kuroda" userId="6ccceea8bc0bd054" providerId="LiveId" clId="{8094E48C-31BC-414D-AD8E-D7987AD8F5EC}" dt="2024-06-18T06:41:54.772" v="9309" actId="1076"/>
          <ac:picMkLst>
            <pc:docMk/>
            <pc:sldMk cId="3124722955" sldId="283"/>
            <ac:picMk id="24" creationId="{5A85E878-DCA5-9C7D-1EFB-CC56DBCC190F}"/>
          </ac:picMkLst>
        </pc:picChg>
        <pc:picChg chg="add del mod">
          <ac:chgData name="Tomotaka Kuroda" userId="6ccceea8bc0bd054" providerId="LiveId" clId="{8094E48C-31BC-414D-AD8E-D7987AD8F5EC}" dt="2024-06-18T05:59:16.551" v="8810" actId="478"/>
          <ac:picMkLst>
            <pc:docMk/>
            <pc:sldMk cId="3124722955" sldId="283"/>
            <ac:picMk id="25" creationId="{49365473-6927-74A2-5F54-E5DC22120A83}"/>
          </ac:picMkLst>
        </pc:picChg>
        <pc:picChg chg="add mod">
          <ac:chgData name="Tomotaka Kuroda" userId="6ccceea8bc0bd054" providerId="LiveId" clId="{8094E48C-31BC-414D-AD8E-D7987AD8F5EC}" dt="2024-06-18T06:37:57.403" v="9261" actId="1038"/>
          <ac:picMkLst>
            <pc:docMk/>
            <pc:sldMk cId="3124722955" sldId="283"/>
            <ac:picMk id="26" creationId="{403C6EC2-D278-921B-204C-4D657376DF8B}"/>
          </ac:picMkLst>
        </pc:picChg>
        <pc:picChg chg="add mod">
          <ac:chgData name="Tomotaka Kuroda" userId="6ccceea8bc0bd054" providerId="LiveId" clId="{8094E48C-31BC-414D-AD8E-D7987AD8F5EC}" dt="2024-06-18T06:37:57.403" v="9261" actId="1038"/>
          <ac:picMkLst>
            <pc:docMk/>
            <pc:sldMk cId="3124722955" sldId="283"/>
            <ac:picMk id="28" creationId="{DAFD96CC-31E4-6B06-DEDA-F7781A268112}"/>
          </ac:picMkLst>
        </pc:picChg>
        <pc:picChg chg="add del mod">
          <ac:chgData name="Tomotaka Kuroda" userId="6ccceea8bc0bd054" providerId="LiveId" clId="{8094E48C-31BC-414D-AD8E-D7987AD8F5EC}" dt="2024-06-18T06:21:53.483" v="9087" actId="478"/>
          <ac:picMkLst>
            <pc:docMk/>
            <pc:sldMk cId="3124722955" sldId="283"/>
            <ac:picMk id="38" creationId="{656F9A4F-DA27-AC0A-4CE3-1737E7EC82B4}"/>
          </ac:picMkLst>
        </pc:picChg>
        <pc:picChg chg="add del mod">
          <ac:chgData name="Tomotaka Kuroda" userId="6ccceea8bc0bd054" providerId="LiveId" clId="{8094E48C-31BC-414D-AD8E-D7987AD8F5EC}" dt="2024-06-18T06:21:54.350" v="9088" actId="478"/>
          <ac:picMkLst>
            <pc:docMk/>
            <pc:sldMk cId="3124722955" sldId="283"/>
            <ac:picMk id="39" creationId="{587BD9DA-231C-D705-ACC8-CD094D7E5758}"/>
          </ac:picMkLst>
        </pc:picChg>
        <pc:picChg chg="del">
          <ac:chgData name="Tomotaka Kuroda" userId="6ccceea8bc0bd054" providerId="LiveId" clId="{8094E48C-31BC-414D-AD8E-D7987AD8F5EC}" dt="2024-06-18T05:44:51.932" v="8675" actId="478"/>
          <ac:picMkLst>
            <pc:docMk/>
            <pc:sldMk cId="3124722955" sldId="283"/>
            <ac:picMk id="52" creationId="{E55B79FA-8AEF-1FED-4F21-5C42476C5599}"/>
          </ac:picMkLst>
        </pc:picChg>
        <pc:picChg chg="del">
          <ac:chgData name="Tomotaka Kuroda" userId="6ccceea8bc0bd054" providerId="LiveId" clId="{8094E48C-31BC-414D-AD8E-D7987AD8F5EC}" dt="2024-06-18T05:45:07.359" v="8680" actId="478"/>
          <ac:picMkLst>
            <pc:docMk/>
            <pc:sldMk cId="3124722955" sldId="283"/>
            <ac:picMk id="54" creationId="{98F16A31-45E2-1892-B747-84D8974C552A}"/>
          </ac:picMkLst>
        </pc:picChg>
        <pc:picChg chg="add mod">
          <ac:chgData name="Tomotaka Kuroda" userId="6ccceea8bc0bd054" providerId="LiveId" clId="{8094E48C-31BC-414D-AD8E-D7987AD8F5EC}" dt="2024-06-18T07:29:23.887" v="9974" actId="1076"/>
          <ac:picMkLst>
            <pc:docMk/>
            <pc:sldMk cId="3124722955" sldId="283"/>
            <ac:picMk id="59" creationId="{1B87E74C-7F57-197F-59F3-06799D1743E7}"/>
          </ac:picMkLst>
        </pc:picChg>
        <pc:picChg chg="add mod">
          <ac:chgData name="Tomotaka Kuroda" userId="6ccceea8bc0bd054" providerId="LiveId" clId="{8094E48C-31BC-414D-AD8E-D7987AD8F5EC}" dt="2024-06-18T06:37:34.564" v="9254" actId="1076"/>
          <ac:picMkLst>
            <pc:docMk/>
            <pc:sldMk cId="3124722955" sldId="283"/>
            <ac:picMk id="60" creationId="{0580915C-EFCE-0386-B399-3DDB05B7BB0D}"/>
          </ac:picMkLst>
        </pc:picChg>
        <pc:picChg chg="del">
          <ac:chgData name="Tomotaka Kuroda" userId="6ccceea8bc0bd054" providerId="LiveId" clId="{8094E48C-31BC-414D-AD8E-D7987AD8F5EC}" dt="2024-06-18T07:27:44.345" v="9943" actId="478"/>
          <ac:picMkLst>
            <pc:docMk/>
            <pc:sldMk cId="3124722955" sldId="283"/>
            <ac:picMk id="1026" creationId="{E9C465BD-C5C7-A99C-0942-198AA98814E4}"/>
          </ac:picMkLst>
        </pc:picChg>
        <pc:picChg chg="add mod">
          <ac:chgData name="Tomotaka Kuroda" userId="6ccceea8bc0bd054" providerId="LiveId" clId="{8094E48C-31BC-414D-AD8E-D7987AD8F5EC}" dt="2024-06-18T06:37:57.403" v="9261" actId="1038"/>
          <ac:picMkLst>
            <pc:docMk/>
            <pc:sldMk cId="3124722955" sldId="283"/>
            <ac:picMk id="1028" creationId="{2D00E28A-499B-7CE3-7481-0FC558FCDDD7}"/>
          </ac:picMkLst>
        </pc:picChg>
        <pc:picChg chg="add mod topLvl">
          <ac:chgData name="Tomotaka Kuroda" userId="6ccceea8bc0bd054" providerId="LiveId" clId="{8094E48C-31BC-414D-AD8E-D7987AD8F5EC}" dt="2024-06-18T06:41:54.772" v="9309" actId="1076"/>
          <ac:picMkLst>
            <pc:docMk/>
            <pc:sldMk cId="3124722955" sldId="283"/>
            <ac:picMk id="1030" creationId="{BC6B341F-7BE3-E4E6-CA72-670D7D4C16FA}"/>
          </ac:picMkLst>
        </pc:picChg>
        <pc:picChg chg="add mod topLvl">
          <ac:chgData name="Tomotaka Kuroda" userId="6ccceea8bc0bd054" providerId="LiveId" clId="{8094E48C-31BC-414D-AD8E-D7987AD8F5EC}" dt="2024-06-18T06:41:54.772" v="9309" actId="1076"/>
          <ac:picMkLst>
            <pc:docMk/>
            <pc:sldMk cId="3124722955" sldId="283"/>
            <ac:picMk id="1032" creationId="{21A00D7E-C3A7-6D38-94AD-3F03ED098753}"/>
          </ac:picMkLst>
        </pc:picChg>
        <pc:picChg chg="add mod">
          <ac:chgData name="Tomotaka Kuroda" userId="6ccceea8bc0bd054" providerId="LiveId" clId="{8094E48C-31BC-414D-AD8E-D7987AD8F5EC}" dt="2024-06-18T07:01:44.256" v="9664" actId="1076"/>
          <ac:picMkLst>
            <pc:docMk/>
            <pc:sldMk cId="3124722955" sldId="283"/>
            <ac:picMk id="1046" creationId="{E78EFE26-E19D-3ED1-1B64-928569012DC4}"/>
          </ac:picMkLst>
        </pc:picChg>
        <pc:picChg chg="add mod">
          <ac:chgData name="Tomotaka Kuroda" userId="6ccceea8bc0bd054" providerId="LiveId" clId="{8094E48C-31BC-414D-AD8E-D7987AD8F5EC}" dt="2024-06-18T07:01:28.345" v="9662" actId="1076"/>
          <ac:picMkLst>
            <pc:docMk/>
            <pc:sldMk cId="3124722955" sldId="283"/>
            <ac:picMk id="1047" creationId="{52A965D4-E36D-6142-6D6E-BFA2781CEB68}"/>
          </ac:picMkLst>
        </pc:picChg>
        <pc:picChg chg="add mod">
          <ac:chgData name="Tomotaka Kuroda" userId="6ccceea8bc0bd054" providerId="LiveId" clId="{8094E48C-31BC-414D-AD8E-D7987AD8F5EC}" dt="2024-06-18T07:34:21.425" v="10070" actId="1076"/>
          <ac:picMkLst>
            <pc:docMk/>
            <pc:sldMk cId="3124722955" sldId="283"/>
            <ac:picMk id="6150" creationId="{E2D47F7D-B590-D609-9B1A-C5BC25BB01E5}"/>
          </ac:picMkLst>
        </pc:picChg>
        <pc:picChg chg="add mod">
          <ac:chgData name="Tomotaka Kuroda" userId="6ccceea8bc0bd054" providerId="LiveId" clId="{8094E48C-31BC-414D-AD8E-D7987AD8F5EC}" dt="2024-06-18T07:33:38.806" v="10012" actId="1076"/>
          <ac:picMkLst>
            <pc:docMk/>
            <pc:sldMk cId="3124722955" sldId="283"/>
            <ac:picMk id="6152" creationId="{92AE96C7-327F-DC07-A3DB-8D96FE663D6A}"/>
          </ac:picMkLst>
        </pc:picChg>
        <pc:picChg chg="del mod">
          <ac:chgData name="Tomotaka Kuroda" userId="6ccceea8bc0bd054" providerId="LiveId" clId="{8094E48C-31BC-414D-AD8E-D7987AD8F5EC}" dt="2024-06-18T05:57:27.242" v="8794" actId="478"/>
          <ac:picMkLst>
            <pc:docMk/>
            <pc:sldMk cId="3124722955" sldId="283"/>
            <ac:picMk id="6154" creationId="{D4798B55-CF54-49B3-1F17-D248AA52969F}"/>
          </ac:picMkLst>
        </pc:picChg>
        <pc:picChg chg="del mod">
          <ac:chgData name="Tomotaka Kuroda" userId="6ccceea8bc0bd054" providerId="LiveId" clId="{8094E48C-31BC-414D-AD8E-D7987AD8F5EC}" dt="2024-06-18T05:54:08.958" v="8710" actId="478"/>
          <ac:picMkLst>
            <pc:docMk/>
            <pc:sldMk cId="3124722955" sldId="283"/>
            <ac:picMk id="6156" creationId="{BB45E49F-BF37-B14B-88F0-BEA9A26D2998}"/>
          </ac:picMkLst>
        </pc:picChg>
        <pc:picChg chg="del">
          <ac:chgData name="Tomotaka Kuroda" userId="6ccceea8bc0bd054" providerId="LiveId" clId="{8094E48C-31BC-414D-AD8E-D7987AD8F5EC}" dt="2024-06-18T05:45:54.126" v="8693" actId="478"/>
          <ac:picMkLst>
            <pc:docMk/>
            <pc:sldMk cId="3124722955" sldId="283"/>
            <ac:picMk id="6162" creationId="{EEE92104-40B5-9143-0CE0-2EB3A44FA2C8}"/>
          </ac:picMkLst>
        </pc:picChg>
        <pc:picChg chg="del mod">
          <ac:chgData name="Tomotaka Kuroda" userId="6ccceea8bc0bd054" providerId="LiveId" clId="{8094E48C-31BC-414D-AD8E-D7987AD8F5EC}" dt="2024-06-18T05:45:36.685" v="8688" actId="478"/>
          <ac:picMkLst>
            <pc:docMk/>
            <pc:sldMk cId="3124722955" sldId="283"/>
            <ac:picMk id="6164" creationId="{5366A160-F6B1-04AE-80EB-1D32DD563D5F}"/>
          </ac:picMkLst>
        </pc:picChg>
        <pc:picChg chg="del">
          <ac:chgData name="Tomotaka Kuroda" userId="6ccceea8bc0bd054" providerId="LiveId" clId="{8094E48C-31BC-414D-AD8E-D7987AD8F5EC}" dt="2024-06-18T05:45:06.509" v="8679" actId="478"/>
          <ac:picMkLst>
            <pc:docMk/>
            <pc:sldMk cId="3124722955" sldId="283"/>
            <ac:picMk id="6166" creationId="{5A16F0FD-DEAC-02F6-ACB2-C40D53D6794C}"/>
          </ac:picMkLst>
        </pc:picChg>
        <pc:picChg chg="del mod">
          <ac:chgData name="Tomotaka Kuroda" userId="6ccceea8bc0bd054" providerId="LiveId" clId="{8094E48C-31BC-414D-AD8E-D7987AD8F5EC}" dt="2024-06-18T07:27:41.015" v="9942" actId="478"/>
          <ac:picMkLst>
            <pc:docMk/>
            <pc:sldMk cId="3124722955" sldId="283"/>
            <ac:picMk id="6168" creationId="{1BE411AF-EAAA-9F16-5AEB-501A1F1414F0}"/>
          </ac:picMkLst>
        </pc:picChg>
        <pc:picChg chg="del">
          <ac:chgData name="Tomotaka Kuroda" userId="6ccceea8bc0bd054" providerId="LiveId" clId="{8094E48C-31BC-414D-AD8E-D7987AD8F5EC}" dt="2024-06-18T07:27:44.345" v="9943" actId="478"/>
          <ac:picMkLst>
            <pc:docMk/>
            <pc:sldMk cId="3124722955" sldId="283"/>
            <ac:picMk id="6170" creationId="{715D6AF0-9D97-0682-EB14-1C7A113013BF}"/>
          </ac:picMkLst>
        </pc:picChg>
        <pc:picChg chg="del">
          <ac:chgData name="Tomotaka Kuroda" userId="6ccceea8bc0bd054" providerId="LiveId" clId="{8094E48C-31BC-414D-AD8E-D7987AD8F5EC}" dt="2024-06-18T07:27:44.345" v="9943" actId="478"/>
          <ac:picMkLst>
            <pc:docMk/>
            <pc:sldMk cId="3124722955" sldId="283"/>
            <ac:picMk id="6172" creationId="{DF000183-CDEE-5944-CE61-B1A9A9D80366}"/>
          </ac:picMkLst>
        </pc:picChg>
        <pc:picChg chg="del">
          <ac:chgData name="Tomotaka Kuroda" userId="6ccceea8bc0bd054" providerId="LiveId" clId="{8094E48C-31BC-414D-AD8E-D7987AD8F5EC}" dt="2024-06-18T07:27:44.345" v="9943" actId="478"/>
          <ac:picMkLst>
            <pc:docMk/>
            <pc:sldMk cId="3124722955" sldId="283"/>
            <ac:picMk id="6174" creationId="{BCA5B569-9AEC-AFF2-0EA1-54F22C5B7297}"/>
          </ac:picMkLst>
        </pc:picChg>
        <pc:picChg chg="del">
          <ac:chgData name="Tomotaka Kuroda" userId="6ccceea8bc0bd054" providerId="LiveId" clId="{8094E48C-31BC-414D-AD8E-D7987AD8F5EC}" dt="2024-06-18T07:27:44.345" v="9943" actId="478"/>
          <ac:picMkLst>
            <pc:docMk/>
            <pc:sldMk cId="3124722955" sldId="283"/>
            <ac:picMk id="9246" creationId="{2007549C-7F10-6A03-29D8-B8F2F5A2652C}"/>
          </ac:picMkLst>
        </pc:picChg>
        <pc:picChg chg="del mod">
          <ac:chgData name="Tomotaka Kuroda" userId="6ccceea8bc0bd054" providerId="LiveId" clId="{8094E48C-31BC-414D-AD8E-D7987AD8F5EC}" dt="2024-06-18T07:27:33.935" v="9938" actId="478"/>
          <ac:picMkLst>
            <pc:docMk/>
            <pc:sldMk cId="3124722955" sldId="283"/>
            <ac:picMk id="9252" creationId="{787E4771-A98A-F911-8B17-108767CB4C8B}"/>
          </ac:picMkLst>
        </pc:picChg>
        <pc:picChg chg="del">
          <ac:chgData name="Tomotaka Kuroda" userId="6ccceea8bc0bd054" providerId="LiveId" clId="{8094E48C-31BC-414D-AD8E-D7987AD8F5EC}" dt="2024-06-18T05:59:34.992" v="8814" actId="478"/>
          <ac:picMkLst>
            <pc:docMk/>
            <pc:sldMk cId="3124722955" sldId="283"/>
            <ac:picMk id="9258" creationId="{CF3CA1E0-BBA7-3E15-DC28-0B552D268534}"/>
          </ac:picMkLst>
        </pc:picChg>
        <pc:picChg chg="del">
          <ac:chgData name="Tomotaka Kuroda" userId="6ccceea8bc0bd054" providerId="LiveId" clId="{8094E48C-31BC-414D-AD8E-D7987AD8F5EC}" dt="2024-06-18T05:59:34.992" v="8814" actId="478"/>
          <ac:picMkLst>
            <pc:docMk/>
            <pc:sldMk cId="3124722955" sldId="283"/>
            <ac:picMk id="9259" creationId="{6958664E-AB86-2FC7-928B-C0137C3757B7}"/>
          </ac:picMkLst>
        </pc:picChg>
        <pc:cxnChg chg="add mod">
          <ac:chgData name="Tomotaka Kuroda" userId="6ccceea8bc0bd054" providerId="LiveId" clId="{8094E48C-31BC-414D-AD8E-D7987AD8F5EC}" dt="2024-06-18T06:37:34.564" v="9254" actId="1076"/>
          <ac:cxnSpMkLst>
            <pc:docMk/>
            <pc:sldMk cId="3124722955" sldId="283"/>
            <ac:cxnSpMk id="42" creationId="{4096E32F-9FC9-A1A7-344E-20B4575A99D6}"/>
          </ac:cxnSpMkLst>
        </pc:cxnChg>
        <pc:cxnChg chg="add mod">
          <ac:chgData name="Tomotaka Kuroda" userId="6ccceea8bc0bd054" providerId="LiveId" clId="{8094E48C-31BC-414D-AD8E-D7987AD8F5EC}" dt="2024-06-18T06:37:34.564" v="9254" actId="1076"/>
          <ac:cxnSpMkLst>
            <pc:docMk/>
            <pc:sldMk cId="3124722955" sldId="283"/>
            <ac:cxnSpMk id="47" creationId="{34919AD9-EE7E-E093-D882-2BA48E9CE9D3}"/>
          </ac:cxnSpMkLst>
        </pc:cxnChg>
        <pc:cxnChg chg="mod">
          <ac:chgData name="Tomotaka Kuroda" userId="6ccceea8bc0bd054" providerId="LiveId" clId="{8094E48C-31BC-414D-AD8E-D7987AD8F5EC}" dt="2024-06-18T06:37:34.564" v="9254" actId="1076"/>
          <ac:cxnSpMkLst>
            <pc:docMk/>
            <pc:sldMk cId="3124722955" sldId="283"/>
            <ac:cxnSpMk id="49" creationId="{CDDCAAB7-3134-27D6-2D91-1B1D34D169CF}"/>
          </ac:cxnSpMkLst>
        </pc:cxnChg>
        <pc:cxnChg chg="mod">
          <ac:chgData name="Tomotaka Kuroda" userId="6ccceea8bc0bd054" providerId="LiveId" clId="{8094E48C-31BC-414D-AD8E-D7987AD8F5EC}" dt="2024-06-18T06:37:34.564" v="9254" actId="1076"/>
          <ac:cxnSpMkLst>
            <pc:docMk/>
            <pc:sldMk cId="3124722955" sldId="283"/>
            <ac:cxnSpMk id="63" creationId="{71658258-8964-3422-1345-D10FB453C538}"/>
          </ac:cxnSpMkLst>
        </pc:cxnChg>
        <pc:cxnChg chg="mod">
          <ac:chgData name="Tomotaka Kuroda" userId="6ccceea8bc0bd054" providerId="LiveId" clId="{8094E48C-31BC-414D-AD8E-D7987AD8F5EC}" dt="2024-06-18T06:37:34.564" v="9254" actId="1076"/>
          <ac:cxnSpMkLst>
            <pc:docMk/>
            <pc:sldMk cId="3124722955" sldId="283"/>
            <ac:cxnSpMk id="1024" creationId="{5413349F-45FD-8B3E-C9FD-A52CE30AC1F1}"/>
          </ac:cxnSpMkLst>
        </pc:cxnChg>
        <pc:cxnChg chg="mod">
          <ac:chgData name="Tomotaka Kuroda" userId="6ccceea8bc0bd054" providerId="LiveId" clId="{8094E48C-31BC-414D-AD8E-D7987AD8F5EC}" dt="2024-06-18T06:37:34.564" v="9254" actId="1076"/>
          <ac:cxnSpMkLst>
            <pc:docMk/>
            <pc:sldMk cId="3124722955" sldId="283"/>
            <ac:cxnSpMk id="1025" creationId="{27B7BF3F-6A59-8FFB-A0DB-E2F356EA1D92}"/>
          </ac:cxnSpMkLst>
        </pc:cxnChg>
        <pc:cxnChg chg="mod">
          <ac:chgData name="Tomotaka Kuroda" userId="6ccceea8bc0bd054" providerId="LiveId" clId="{8094E48C-31BC-414D-AD8E-D7987AD8F5EC}" dt="2024-06-18T06:37:34.564" v="9254" actId="1076"/>
          <ac:cxnSpMkLst>
            <pc:docMk/>
            <pc:sldMk cId="3124722955" sldId="283"/>
            <ac:cxnSpMk id="1027" creationId="{E9D8D1F4-38B3-716E-9707-57777DEDAF99}"/>
          </ac:cxnSpMkLst>
        </pc:cxnChg>
        <pc:cxnChg chg="mod">
          <ac:chgData name="Tomotaka Kuroda" userId="6ccceea8bc0bd054" providerId="LiveId" clId="{8094E48C-31BC-414D-AD8E-D7987AD8F5EC}" dt="2024-06-18T06:37:34.564" v="9254" actId="1076"/>
          <ac:cxnSpMkLst>
            <pc:docMk/>
            <pc:sldMk cId="3124722955" sldId="283"/>
            <ac:cxnSpMk id="1029" creationId="{0AB950B9-FD32-9A14-A075-A2C4832FB846}"/>
          </ac:cxnSpMkLst>
        </pc:cxnChg>
        <pc:cxnChg chg="mod">
          <ac:chgData name="Tomotaka Kuroda" userId="6ccceea8bc0bd054" providerId="LiveId" clId="{8094E48C-31BC-414D-AD8E-D7987AD8F5EC}" dt="2024-06-18T06:37:34.564" v="9254" actId="1076"/>
          <ac:cxnSpMkLst>
            <pc:docMk/>
            <pc:sldMk cId="3124722955" sldId="283"/>
            <ac:cxnSpMk id="1031" creationId="{9D9859C4-8B8D-58B9-C356-9FFA9046C0CD}"/>
          </ac:cxnSpMkLst>
        </pc:cxnChg>
        <pc:cxnChg chg="mod">
          <ac:chgData name="Tomotaka Kuroda" userId="6ccceea8bc0bd054" providerId="LiveId" clId="{8094E48C-31BC-414D-AD8E-D7987AD8F5EC}" dt="2024-06-18T06:37:34.564" v="9254" actId="1076"/>
          <ac:cxnSpMkLst>
            <pc:docMk/>
            <pc:sldMk cId="3124722955" sldId="283"/>
            <ac:cxnSpMk id="1033" creationId="{ECAD8ACE-F53C-3364-084C-EB9CD415EA2A}"/>
          </ac:cxnSpMkLst>
        </pc:cxnChg>
        <pc:cxnChg chg="mod">
          <ac:chgData name="Tomotaka Kuroda" userId="6ccceea8bc0bd054" providerId="LiveId" clId="{8094E48C-31BC-414D-AD8E-D7987AD8F5EC}" dt="2024-06-18T07:05:54.602" v="9835" actId="1076"/>
          <ac:cxnSpMkLst>
            <pc:docMk/>
            <pc:sldMk cId="3124722955" sldId="283"/>
            <ac:cxnSpMk id="1035" creationId="{1D9595B6-F10F-C7CE-A93F-A8D85597FEAC}"/>
          </ac:cxnSpMkLst>
        </pc:cxnChg>
        <pc:cxnChg chg="mod">
          <ac:chgData name="Tomotaka Kuroda" userId="6ccceea8bc0bd054" providerId="LiveId" clId="{8094E48C-31BC-414D-AD8E-D7987AD8F5EC}" dt="2024-06-18T06:37:34.564" v="9254" actId="1076"/>
          <ac:cxnSpMkLst>
            <pc:docMk/>
            <pc:sldMk cId="3124722955" sldId="283"/>
            <ac:cxnSpMk id="1036" creationId="{366B7762-D0F4-9932-F2B1-20E87F8C70CB}"/>
          </ac:cxnSpMkLst>
        </pc:cxnChg>
        <pc:cxnChg chg="mod">
          <ac:chgData name="Tomotaka Kuroda" userId="6ccceea8bc0bd054" providerId="LiveId" clId="{8094E48C-31BC-414D-AD8E-D7987AD8F5EC}" dt="2024-06-18T06:37:34.564" v="9254" actId="1076"/>
          <ac:cxnSpMkLst>
            <pc:docMk/>
            <pc:sldMk cId="3124722955" sldId="283"/>
            <ac:cxnSpMk id="1037" creationId="{784CD1F0-39CA-EE91-21B5-6EB387B838B3}"/>
          </ac:cxnSpMkLst>
        </pc:cxnChg>
        <pc:cxnChg chg="mod">
          <ac:chgData name="Tomotaka Kuroda" userId="6ccceea8bc0bd054" providerId="LiveId" clId="{8094E48C-31BC-414D-AD8E-D7987AD8F5EC}" dt="2024-06-18T06:37:34.564" v="9254" actId="1076"/>
          <ac:cxnSpMkLst>
            <pc:docMk/>
            <pc:sldMk cId="3124722955" sldId="283"/>
            <ac:cxnSpMk id="1038" creationId="{86BCC025-6486-3BFC-4D7A-FE8E63E148A7}"/>
          </ac:cxnSpMkLst>
        </pc:cxnChg>
        <pc:cxnChg chg="del mod">
          <ac:chgData name="Tomotaka Kuroda" userId="6ccceea8bc0bd054" providerId="LiveId" clId="{8094E48C-31BC-414D-AD8E-D7987AD8F5EC}" dt="2024-06-18T07:26:58.285" v="9937" actId="478"/>
          <ac:cxnSpMkLst>
            <pc:docMk/>
            <pc:sldMk cId="3124722955" sldId="283"/>
            <ac:cxnSpMk id="9237" creationId="{007854E6-37D9-B141-19B7-5947C91E25CC}"/>
          </ac:cxnSpMkLst>
        </pc:cxnChg>
        <pc:cxnChg chg="del">
          <ac:chgData name="Tomotaka Kuroda" userId="6ccceea8bc0bd054" providerId="LiveId" clId="{8094E48C-31BC-414D-AD8E-D7987AD8F5EC}" dt="2024-06-18T05:59:34.992" v="8814" actId="478"/>
          <ac:cxnSpMkLst>
            <pc:docMk/>
            <pc:sldMk cId="3124722955" sldId="283"/>
            <ac:cxnSpMk id="9255" creationId="{AA0CB891-88D4-04A9-4EEE-1E151B6F10B6}"/>
          </ac:cxnSpMkLst>
        </pc:cxnChg>
        <pc:cxnChg chg="del">
          <ac:chgData name="Tomotaka Kuroda" userId="6ccceea8bc0bd054" providerId="LiveId" clId="{8094E48C-31BC-414D-AD8E-D7987AD8F5EC}" dt="2024-06-18T05:59:34.992" v="8814" actId="478"/>
          <ac:cxnSpMkLst>
            <pc:docMk/>
            <pc:sldMk cId="3124722955" sldId="283"/>
            <ac:cxnSpMk id="9256" creationId="{C939D16D-734F-7105-65AA-C404FEDC0AD2}"/>
          </ac:cxnSpMkLst>
        </pc:cxnChg>
      </pc:sldChg>
      <pc:sldChg chg="modSp del">
        <pc:chgData name="Tomotaka Kuroda" userId="6ccceea8bc0bd054" providerId="LiveId" clId="{8094E48C-31BC-414D-AD8E-D7987AD8F5EC}" dt="2024-06-19T07:42:37.419" v="17902" actId="47"/>
        <pc:sldMkLst>
          <pc:docMk/>
          <pc:sldMk cId="3488011855" sldId="284"/>
        </pc:sldMkLst>
        <pc:spChg chg="mod">
          <ac:chgData name="Tomotaka Kuroda" userId="6ccceea8bc0bd054" providerId="LiveId" clId="{8094E48C-31BC-414D-AD8E-D7987AD8F5EC}" dt="2024-06-16T11:27:30.960" v="274"/>
          <ac:spMkLst>
            <pc:docMk/>
            <pc:sldMk cId="3488011855" sldId="284"/>
            <ac:spMk id="2" creationId="{F2A9FA8C-CE53-5C1B-6854-4A54816DE14F}"/>
          </ac:spMkLst>
        </pc:spChg>
      </pc:sldChg>
      <pc:sldChg chg="add del ord">
        <pc:chgData name="Tomotaka Kuroda" userId="6ccceea8bc0bd054" providerId="LiveId" clId="{8094E48C-31BC-414D-AD8E-D7987AD8F5EC}" dt="2024-06-19T06:42:32.146" v="17238" actId="47"/>
        <pc:sldMkLst>
          <pc:docMk/>
          <pc:sldMk cId="898195957" sldId="285"/>
        </pc:sldMkLst>
      </pc:sldChg>
      <pc:sldChg chg="addSp delSp modSp del mod delAnim">
        <pc:chgData name="Tomotaka Kuroda" userId="6ccceea8bc0bd054" providerId="LiveId" clId="{8094E48C-31BC-414D-AD8E-D7987AD8F5EC}" dt="2024-06-19T05:54:14.646" v="16687" actId="2696"/>
        <pc:sldMkLst>
          <pc:docMk/>
          <pc:sldMk cId="1929913859" sldId="285"/>
        </pc:sldMkLst>
        <pc:spChg chg="del mod">
          <ac:chgData name="Tomotaka Kuroda" userId="6ccceea8bc0bd054" providerId="LiveId" clId="{8094E48C-31BC-414D-AD8E-D7987AD8F5EC}" dt="2024-06-19T04:53:16.596" v="16213" actId="478"/>
          <ac:spMkLst>
            <pc:docMk/>
            <pc:sldMk cId="1929913859" sldId="285"/>
            <ac:spMk id="2" creationId="{9726B5F3-CD0C-1B70-92C0-D4A0C82336AC}"/>
          </ac:spMkLst>
        </pc:spChg>
        <pc:spChg chg="del mod">
          <ac:chgData name="Tomotaka Kuroda" userId="6ccceea8bc0bd054" providerId="LiveId" clId="{8094E48C-31BC-414D-AD8E-D7987AD8F5EC}" dt="2024-06-19T05:42:34.133" v="16591" actId="21"/>
          <ac:spMkLst>
            <pc:docMk/>
            <pc:sldMk cId="1929913859" sldId="285"/>
            <ac:spMk id="5" creationId="{89615F02-2CE7-52A4-B83A-2D67D484A84B}"/>
          </ac:spMkLst>
        </pc:spChg>
        <pc:spChg chg="del">
          <ac:chgData name="Tomotaka Kuroda" userId="6ccceea8bc0bd054" providerId="LiveId" clId="{8094E48C-31BC-414D-AD8E-D7987AD8F5EC}" dt="2024-06-19T05:07:42.146" v="16262" actId="478"/>
          <ac:spMkLst>
            <pc:docMk/>
            <pc:sldMk cId="1929913859" sldId="285"/>
            <ac:spMk id="8" creationId="{D9D7500D-0F2E-F56A-4859-72345B8A5E44}"/>
          </ac:spMkLst>
        </pc:spChg>
        <pc:spChg chg="add del mod">
          <ac:chgData name="Tomotaka Kuroda" userId="6ccceea8bc0bd054" providerId="LiveId" clId="{8094E48C-31BC-414D-AD8E-D7987AD8F5EC}" dt="2024-06-19T04:53:24.509" v="16215" actId="478"/>
          <ac:spMkLst>
            <pc:docMk/>
            <pc:sldMk cId="1929913859" sldId="285"/>
            <ac:spMk id="9" creationId="{8C3A2ECF-AB98-5C5B-2031-7099CC50F4AF}"/>
          </ac:spMkLst>
        </pc:spChg>
        <pc:spChg chg="del mod">
          <ac:chgData name="Tomotaka Kuroda" userId="6ccceea8bc0bd054" providerId="LiveId" clId="{8094E48C-31BC-414D-AD8E-D7987AD8F5EC}" dt="2024-06-19T05:42:34.133" v="16591" actId="21"/>
          <ac:spMkLst>
            <pc:docMk/>
            <pc:sldMk cId="1929913859" sldId="285"/>
            <ac:spMk id="10" creationId="{739E6680-F882-63F2-AA03-FA58627C89E5}"/>
          </ac:spMkLst>
        </pc:spChg>
        <pc:spChg chg="mod">
          <ac:chgData name="Tomotaka Kuroda" userId="6ccceea8bc0bd054" providerId="LiveId" clId="{8094E48C-31BC-414D-AD8E-D7987AD8F5EC}" dt="2024-06-19T05:28:51.737" v="16487" actId="1038"/>
          <ac:spMkLst>
            <pc:docMk/>
            <pc:sldMk cId="1929913859" sldId="285"/>
            <ac:spMk id="11" creationId="{AAD5B5F0-6FAA-310E-5092-E8C1F6B30970}"/>
          </ac:spMkLst>
        </pc:spChg>
        <pc:spChg chg="del mod">
          <ac:chgData name="Tomotaka Kuroda" userId="6ccceea8bc0bd054" providerId="LiveId" clId="{8094E48C-31BC-414D-AD8E-D7987AD8F5EC}" dt="2024-06-19T05:29:52.948" v="16495" actId="478"/>
          <ac:spMkLst>
            <pc:docMk/>
            <pc:sldMk cId="1929913859" sldId="285"/>
            <ac:spMk id="12" creationId="{3847F59D-5CE3-5B70-AAFF-5B1D88615080}"/>
          </ac:spMkLst>
        </pc:spChg>
        <pc:spChg chg="del">
          <ac:chgData name="Tomotaka Kuroda" userId="6ccceea8bc0bd054" providerId="LiveId" clId="{8094E48C-31BC-414D-AD8E-D7987AD8F5EC}" dt="2024-06-19T05:29:54.613" v="16496" actId="478"/>
          <ac:spMkLst>
            <pc:docMk/>
            <pc:sldMk cId="1929913859" sldId="285"/>
            <ac:spMk id="13" creationId="{2EF9FDE4-E619-CC06-8657-CC8358FAE948}"/>
          </ac:spMkLst>
        </pc:spChg>
        <pc:spChg chg="del mod">
          <ac:chgData name="Tomotaka Kuroda" userId="6ccceea8bc0bd054" providerId="LiveId" clId="{8094E48C-31BC-414D-AD8E-D7987AD8F5EC}" dt="2024-06-19T05:27:58.994" v="16467" actId="478"/>
          <ac:spMkLst>
            <pc:docMk/>
            <pc:sldMk cId="1929913859" sldId="285"/>
            <ac:spMk id="14" creationId="{891DDAAC-F459-33EE-79E9-F49D6EBBE6CA}"/>
          </ac:spMkLst>
        </pc:spChg>
        <pc:spChg chg="add del mod">
          <ac:chgData name="Tomotaka Kuroda" userId="6ccceea8bc0bd054" providerId="LiveId" clId="{8094E48C-31BC-414D-AD8E-D7987AD8F5EC}" dt="2024-06-19T04:53:53.794" v="16217" actId="478"/>
          <ac:spMkLst>
            <pc:docMk/>
            <pc:sldMk cId="1929913859" sldId="285"/>
            <ac:spMk id="15" creationId="{437F78B4-762F-CEA9-EC0F-51907CF53C21}"/>
          </ac:spMkLst>
        </pc:spChg>
        <pc:spChg chg="del mod">
          <ac:chgData name="Tomotaka Kuroda" userId="6ccceea8bc0bd054" providerId="LiveId" clId="{8094E48C-31BC-414D-AD8E-D7987AD8F5EC}" dt="2024-06-19T05:42:48.173" v="16596" actId="21"/>
          <ac:spMkLst>
            <pc:docMk/>
            <pc:sldMk cId="1929913859" sldId="285"/>
            <ac:spMk id="17" creationId="{9C62CCCF-BB07-2E15-7122-0FFF907B07A0}"/>
          </ac:spMkLst>
        </pc:spChg>
        <pc:spChg chg="mod">
          <ac:chgData name="Tomotaka Kuroda" userId="6ccceea8bc0bd054" providerId="LiveId" clId="{8094E48C-31BC-414D-AD8E-D7987AD8F5EC}" dt="2024-06-19T05:28:51.737" v="16487" actId="1038"/>
          <ac:spMkLst>
            <pc:docMk/>
            <pc:sldMk cId="1929913859" sldId="285"/>
            <ac:spMk id="19" creationId="{18460E88-732B-4276-0D08-D46C941CC533}"/>
          </ac:spMkLst>
        </pc:spChg>
        <pc:spChg chg="del mod">
          <ac:chgData name="Tomotaka Kuroda" userId="6ccceea8bc0bd054" providerId="LiveId" clId="{8094E48C-31BC-414D-AD8E-D7987AD8F5EC}" dt="2024-06-19T05:30:00.115" v="16498" actId="478"/>
          <ac:spMkLst>
            <pc:docMk/>
            <pc:sldMk cId="1929913859" sldId="285"/>
            <ac:spMk id="20" creationId="{C79F8B81-5D1F-3E29-780E-4C3431C6EB5C}"/>
          </ac:spMkLst>
        </pc:spChg>
        <pc:spChg chg="del">
          <ac:chgData name="Tomotaka Kuroda" userId="6ccceea8bc0bd054" providerId="LiveId" clId="{8094E48C-31BC-414D-AD8E-D7987AD8F5EC}" dt="2024-06-19T05:46:55.120" v="16669" actId="478"/>
          <ac:spMkLst>
            <pc:docMk/>
            <pc:sldMk cId="1929913859" sldId="285"/>
            <ac:spMk id="21" creationId="{CABE2B72-DD64-B53D-FF42-B77D26DF1A4C}"/>
          </ac:spMkLst>
        </pc:spChg>
        <pc:spChg chg="add mod">
          <ac:chgData name="Tomotaka Kuroda" userId="6ccceea8bc0bd054" providerId="LiveId" clId="{8094E48C-31BC-414D-AD8E-D7987AD8F5EC}" dt="2024-06-19T04:54:02.017" v="16237" actId="20577"/>
          <ac:spMkLst>
            <pc:docMk/>
            <pc:sldMk cId="1929913859" sldId="285"/>
            <ac:spMk id="23" creationId="{B94A0DF5-F0AC-7D66-6AB7-AFA2C6DD8D4B}"/>
          </ac:spMkLst>
        </pc:spChg>
        <pc:spChg chg="del">
          <ac:chgData name="Tomotaka Kuroda" userId="6ccceea8bc0bd054" providerId="LiveId" clId="{8094E48C-31BC-414D-AD8E-D7987AD8F5EC}" dt="2024-06-19T05:34:43.572" v="16507" actId="478"/>
          <ac:spMkLst>
            <pc:docMk/>
            <pc:sldMk cId="1929913859" sldId="285"/>
            <ac:spMk id="24" creationId="{747C0927-53F1-2D64-8FAB-D33B942A6331}"/>
          </ac:spMkLst>
        </pc:spChg>
        <pc:spChg chg="add mod ord">
          <ac:chgData name="Tomotaka Kuroda" userId="6ccceea8bc0bd054" providerId="LiveId" clId="{8094E48C-31BC-414D-AD8E-D7987AD8F5EC}" dt="2024-06-19T05:28:58.624" v="16488" actId="1076"/>
          <ac:spMkLst>
            <pc:docMk/>
            <pc:sldMk cId="1929913859" sldId="285"/>
            <ac:spMk id="26" creationId="{EE1C10AC-A1C7-3314-A30B-27C1AAFCA583}"/>
          </ac:spMkLst>
        </pc:spChg>
        <pc:spChg chg="del">
          <ac:chgData name="Tomotaka Kuroda" userId="6ccceea8bc0bd054" providerId="LiveId" clId="{8094E48C-31BC-414D-AD8E-D7987AD8F5EC}" dt="2024-06-19T05:34:57.971" v="16513" actId="478"/>
          <ac:spMkLst>
            <pc:docMk/>
            <pc:sldMk cId="1929913859" sldId="285"/>
            <ac:spMk id="27" creationId="{7BA657D3-6CB9-08C1-01DA-314871CAC1CA}"/>
          </ac:spMkLst>
        </pc:spChg>
        <pc:spChg chg="mod">
          <ac:chgData name="Tomotaka Kuroda" userId="6ccceea8bc0bd054" providerId="LiveId" clId="{8094E48C-31BC-414D-AD8E-D7987AD8F5EC}" dt="2024-06-19T05:47:32.610" v="16675" actId="1076"/>
          <ac:spMkLst>
            <pc:docMk/>
            <pc:sldMk cId="1929913859" sldId="285"/>
            <ac:spMk id="28" creationId="{CA6FDBAD-CEF3-16DB-AEF8-9D87AF373814}"/>
          </ac:spMkLst>
        </pc:spChg>
        <pc:spChg chg="add del mod">
          <ac:chgData name="Tomotaka Kuroda" userId="6ccceea8bc0bd054" providerId="LiveId" clId="{8094E48C-31BC-414D-AD8E-D7987AD8F5EC}" dt="2024-06-19T05:42:43.907" v="16595" actId="478"/>
          <ac:spMkLst>
            <pc:docMk/>
            <pc:sldMk cId="1929913859" sldId="285"/>
            <ac:spMk id="31" creationId="{C62D3F3F-1F21-3980-5C64-53B0FC8CCFAF}"/>
          </ac:spMkLst>
        </pc:spChg>
        <pc:spChg chg="add del mod">
          <ac:chgData name="Tomotaka Kuroda" userId="6ccceea8bc0bd054" providerId="LiveId" clId="{8094E48C-31BC-414D-AD8E-D7987AD8F5EC}" dt="2024-06-19T05:35:30.813" v="16516" actId="478"/>
          <ac:spMkLst>
            <pc:docMk/>
            <pc:sldMk cId="1929913859" sldId="285"/>
            <ac:spMk id="32" creationId="{ED71B80E-A5F4-BE79-8C03-28CA6319A1D4}"/>
          </ac:spMkLst>
        </pc:spChg>
        <pc:spChg chg="add mod">
          <ac:chgData name="Tomotaka Kuroda" userId="6ccceea8bc0bd054" providerId="LiveId" clId="{8094E48C-31BC-414D-AD8E-D7987AD8F5EC}" dt="2024-06-19T05:54:07.425" v="16684" actId="1076"/>
          <ac:spMkLst>
            <pc:docMk/>
            <pc:sldMk cId="1929913859" sldId="285"/>
            <ac:spMk id="35" creationId="{9B819371-28E9-5BF9-EB00-810194C22B7C}"/>
          </ac:spMkLst>
        </pc:spChg>
        <pc:spChg chg="del mod">
          <ac:chgData name="Tomotaka Kuroda" userId="6ccceea8bc0bd054" providerId="LiveId" clId="{8094E48C-31BC-414D-AD8E-D7987AD8F5EC}" dt="2024-06-19T05:20:09.610" v="16299" actId="478"/>
          <ac:spMkLst>
            <pc:docMk/>
            <pc:sldMk cId="1929913859" sldId="285"/>
            <ac:spMk id="38" creationId="{143F6AC2-52AF-6705-D619-DF6FBB253BAA}"/>
          </ac:spMkLst>
        </pc:spChg>
        <pc:spChg chg="del">
          <ac:chgData name="Tomotaka Kuroda" userId="6ccceea8bc0bd054" providerId="LiveId" clId="{8094E48C-31BC-414D-AD8E-D7987AD8F5EC}" dt="2024-06-19T05:20:07.876" v="16297" actId="478"/>
          <ac:spMkLst>
            <pc:docMk/>
            <pc:sldMk cId="1929913859" sldId="285"/>
            <ac:spMk id="39" creationId="{A1C635B8-43AB-88DE-8E1F-F3B2B0F52231}"/>
          </ac:spMkLst>
        </pc:spChg>
        <pc:spChg chg="add del mod">
          <ac:chgData name="Tomotaka Kuroda" userId="6ccceea8bc0bd054" providerId="LiveId" clId="{8094E48C-31BC-414D-AD8E-D7987AD8F5EC}" dt="2024-06-19T05:35:32.174" v="16517" actId="478"/>
          <ac:spMkLst>
            <pc:docMk/>
            <pc:sldMk cId="1929913859" sldId="285"/>
            <ac:spMk id="40" creationId="{5317E524-09BE-178E-2990-C32702E15AFE}"/>
          </ac:spMkLst>
        </pc:spChg>
        <pc:spChg chg="del">
          <ac:chgData name="Tomotaka Kuroda" userId="6ccceea8bc0bd054" providerId="LiveId" clId="{8094E48C-31BC-414D-AD8E-D7987AD8F5EC}" dt="2024-06-19T05:20:17.182" v="16300" actId="478"/>
          <ac:spMkLst>
            <pc:docMk/>
            <pc:sldMk cId="1929913859" sldId="285"/>
            <ac:spMk id="41" creationId="{2B83328C-AF2C-B61B-176B-CCE3A051A362}"/>
          </ac:spMkLst>
        </pc:spChg>
        <pc:spChg chg="del">
          <ac:chgData name="Tomotaka Kuroda" userId="6ccceea8bc0bd054" providerId="LiveId" clId="{8094E48C-31BC-414D-AD8E-D7987AD8F5EC}" dt="2024-06-19T05:20:17.182" v="16300" actId="478"/>
          <ac:spMkLst>
            <pc:docMk/>
            <pc:sldMk cId="1929913859" sldId="285"/>
            <ac:spMk id="43" creationId="{D594AB0C-07DB-F8CC-E061-46E5957BE174}"/>
          </ac:spMkLst>
        </pc:spChg>
        <pc:spChg chg="del">
          <ac:chgData name="Tomotaka Kuroda" userId="6ccceea8bc0bd054" providerId="LiveId" clId="{8094E48C-31BC-414D-AD8E-D7987AD8F5EC}" dt="2024-06-19T05:20:17.182" v="16300" actId="478"/>
          <ac:spMkLst>
            <pc:docMk/>
            <pc:sldMk cId="1929913859" sldId="285"/>
            <ac:spMk id="45" creationId="{618DBE5E-E93F-B4ED-5AAC-FBBD01EF8500}"/>
          </ac:spMkLst>
        </pc:spChg>
        <pc:spChg chg="add mod">
          <ac:chgData name="Tomotaka Kuroda" userId="6ccceea8bc0bd054" providerId="LiveId" clId="{8094E48C-31BC-414D-AD8E-D7987AD8F5EC}" dt="2024-06-19T05:54:07.425" v="16684" actId="1076"/>
          <ac:spMkLst>
            <pc:docMk/>
            <pc:sldMk cId="1929913859" sldId="285"/>
            <ac:spMk id="46" creationId="{621FDF90-C522-720B-D4A0-ADE0E753AD51}"/>
          </ac:spMkLst>
        </pc:spChg>
        <pc:spChg chg="add del mod">
          <ac:chgData name="Tomotaka Kuroda" userId="6ccceea8bc0bd054" providerId="LiveId" clId="{8094E48C-31BC-414D-AD8E-D7987AD8F5EC}" dt="2024-06-19T05:30:09.665" v="16504" actId="478"/>
          <ac:spMkLst>
            <pc:docMk/>
            <pc:sldMk cId="1929913859" sldId="285"/>
            <ac:spMk id="47" creationId="{51045374-F26F-F3A9-8384-98E70564648E}"/>
          </ac:spMkLst>
        </pc:spChg>
        <pc:spChg chg="add del mod">
          <ac:chgData name="Tomotaka Kuroda" userId="6ccceea8bc0bd054" providerId="LiveId" clId="{8094E48C-31BC-414D-AD8E-D7987AD8F5EC}" dt="2024-06-19T05:34:42.484" v="16506" actId="478"/>
          <ac:spMkLst>
            <pc:docMk/>
            <pc:sldMk cId="1929913859" sldId="285"/>
            <ac:spMk id="49" creationId="{2714BE1F-3083-F3E0-6325-B18ADB0E33C9}"/>
          </ac:spMkLst>
        </pc:spChg>
        <pc:spChg chg="add del mod">
          <ac:chgData name="Tomotaka Kuroda" userId="6ccceea8bc0bd054" providerId="LiveId" clId="{8094E48C-31BC-414D-AD8E-D7987AD8F5EC}" dt="2024-06-19T05:36:17.859" v="16528" actId="478"/>
          <ac:spMkLst>
            <pc:docMk/>
            <pc:sldMk cId="1929913859" sldId="285"/>
            <ac:spMk id="50" creationId="{12B95B55-C6A4-9808-BEFB-18EA21C154D8}"/>
          </ac:spMkLst>
        </pc:spChg>
        <pc:spChg chg="del">
          <ac:chgData name="Tomotaka Kuroda" userId="6ccceea8bc0bd054" providerId="LiveId" clId="{8094E48C-31BC-414D-AD8E-D7987AD8F5EC}" dt="2024-06-19T05:20:17.182" v="16300" actId="478"/>
          <ac:spMkLst>
            <pc:docMk/>
            <pc:sldMk cId="1929913859" sldId="285"/>
            <ac:spMk id="53" creationId="{DAAD5E60-341F-ED5F-C661-7EDEDC3D1D3A}"/>
          </ac:spMkLst>
        </pc:spChg>
        <pc:spChg chg="del">
          <ac:chgData name="Tomotaka Kuroda" userId="6ccceea8bc0bd054" providerId="LiveId" clId="{8094E48C-31BC-414D-AD8E-D7987AD8F5EC}" dt="2024-06-19T05:20:17.182" v="16300" actId="478"/>
          <ac:spMkLst>
            <pc:docMk/>
            <pc:sldMk cId="1929913859" sldId="285"/>
            <ac:spMk id="54" creationId="{0167A55D-2153-1EAB-612A-4C4F226AB394}"/>
          </ac:spMkLst>
        </pc:spChg>
        <pc:spChg chg="del">
          <ac:chgData name="Tomotaka Kuroda" userId="6ccceea8bc0bd054" providerId="LiveId" clId="{8094E48C-31BC-414D-AD8E-D7987AD8F5EC}" dt="2024-06-19T05:20:17.182" v="16300" actId="478"/>
          <ac:spMkLst>
            <pc:docMk/>
            <pc:sldMk cId="1929913859" sldId="285"/>
            <ac:spMk id="55" creationId="{61EB80F4-C9E5-1869-2918-A91739E77EAD}"/>
          </ac:spMkLst>
        </pc:spChg>
        <pc:spChg chg="mod">
          <ac:chgData name="Tomotaka Kuroda" userId="6ccceea8bc0bd054" providerId="LiveId" clId="{8094E48C-31BC-414D-AD8E-D7987AD8F5EC}" dt="2024-06-19T05:26:23.784" v="16456" actId="1076"/>
          <ac:spMkLst>
            <pc:docMk/>
            <pc:sldMk cId="1929913859" sldId="285"/>
            <ac:spMk id="58" creationId="{3B067007-D520-5B11-FB3F-6857968E08DF}"/>
          </ac:spMkLst>
        </pc:spChg>
        <pc:spChg chg="add del mod">
          <ac:chgData name="Tomotaka Kuroda" userId="6ccceea8bc0bd054" providerId="LiveId" clId="{8094E48C-31BC-414D-AD8E-D7987AD8F5EC}" dt="2024-06-19T05:30:08.065" v="16503" actId="478"/>
          <ac:spMkLst>
            <pc:docMk/>
            <pc:sldMk cId="1929913859" sldId="285"/>
            <ac:spMk id="59" creationId="{CA859E5D-2441-A879-6FCE-BF39C7375168}"/>
          </ac:spMkLst>
        </pc:spChg>
        <pc:spChg chg="add del mod">
          <ac:chgData name="Tomotaka Kuroda" userId="6ccceea8bc0bd054" providerId="LiveId" clId="{8094E48C-31BC-414D-AD8E-D7987AD8F5EC}" dt="2024-06-19T05:34:56.645" v="16512" actId="478"/>
          <ac:spMkLst>
            <pc:docMk/>
            <pc:sldMk cId="1929913859" sldId="285"/>
            <ac:spMk id="60" creationId="{EF734E2A-F0F5-54A6-9184-EE7793F3EC28}"/>
          </ac:spMkLst>
        </pc:spChg>
        <pc:spChg chg="add mod ord">
          <ac:chgData name="Tomotaka Kuroda" userId="6ccceea8bc0bd054" providerId="LiveId" clId="{8094E48C-31BC-414D-AD8E-D7987AD8F5EC}" dt="2024-06-19T05:54:07.425" v="16684" actId="1076"/>
          <ac:spMkLst>
            <pc:docMk/>
            <pc:sldMk cId="1929913859" sldId="285"/>
            <ac:spMk id="61" creationId="{9F18763B-9F23-BDD7-1291-B5FE557CD7B7}"/>
          </ac:spMkLst>
        </pc:spChg>
        <pc:spChg chg="add del mod">
          <ac:chgData name="Tomotaka Kuroda" userId="6ccceea8bc0bd054" providerId="LiveId" clId="{8094E48C-31BC-414D-AD8E-D7987AD8F5EC}" dt="2024-06-19T05:30:07.380" v="16502" actId="478"/>
          <ac:spMkLst>
            <pc:docMk/>
            <pc:sldMk cId="1929913859" sldId="285"/>
            <ac:spMk id="62" creationId="{2F49F9B7-B1FA-E5D6-8F87-A89698A8CAEA}"/>
          </ac:spMkLst>
        </pc:spChg>
        <pc:spChg chg="add del mod">
          <ac:chgData name="Tomotaka Kuroda" userId="6ccceea8bc0bd054" providerId="LiveId" clId="{8094E48C-31BC-414D-AD8E-D7987AD8F5EC}" dt="2024-06-19T05:53:50.133" v="16682" actId="478"/>
          <ac:spMkLst>
            <pc:docMk/>
            <pc:sldMk cId="1929913859" sldId="285"/>
            <ac:spMk id="11264" creationId="{8C2E25B1-E445-5A0E-F8F6-7B4042C0972F}"/>
          </ac:spMkLst>
        </pc:spChg>
        <pc:spChg chg="add del mod">
          <ac:chgData name="Tomotaka Kuroda" userId="6ccceea8bc0bd054" providerId="LiveId" clId="{8094E48C-31BC-414D-AD8E-D7987AD8F5EC}" dt="2024-06-19T05:46:47.913" v="16667" actId="21"/>
          <ac:spMkLst>
            <pc:docMk/>
            <pc:sldMk cId="1929913859" sldId="285"/>
            <ac:spMk id="11268" creationId="{A605BD0F-D317-1F66-7323-8347E10C0002}"/>
          </ac:spMkLst>
        </pc:spChg>
        <pc:spChg chg="add mod">
          <ac:chgData name="Tomotaka Kuroda" userId="6ccceea8bc0bd054" providerId="LiveId" clId="{8094E48C-31BC-414D-AD8E-D7987AD8F5EC}" dt="2024-06-19T05:54:07.425" v="16684" actId="1076"/>
          <ac:spMkLst>
            <pc:docMk/>
            <pc:sldMk cId="1929913859" sldId="285"/>
            <ac:spMk id="11270" creationId="{719248E9-82A4-A51F-0276-1F6D725D8AD2}"/>
          </ac:spMkLst>
        </pc:spChg>
        <pc:spChg chg="add mod">
          <ac:chgData name="Tomotaka Kuroda" userId="6ccceea8bc0bd054" providerId="LiveId" clId="{8094E48C-31BC-414D-AD8E-D7987AD8F5EC}" dt="2024-06-19T05:54:07.425" v="16684" actId="1076"/>
          <ac:spMkLst>
            <pc:docMk/>
            <pc:sldMk cId="1929913859" sldId="285"/>
            <ac:spMk id="11271" creationId="{A8CFBB97-87A7-FB2B-BAD7-7DC7947443D0}"/>
          </ac:spMkLst>
        </pc:spChg>
        <pc:spChg chg="add mod">
          <ac:chgData name="Tomotaka Kuroda" userId="6ccceea8bc0bd054" providerId="LiveId" clId="{8094E48C-31BC-414D-AD8E-D7987AD8F5EC}" dt="2024-06-19T05:54:07.425" v="16684" actId="1076"/>
          <ac:spMkLst>
            <pc:docMk/>
            <pc:sldMk cId="1929913859" sldId="285"/>
            <ac:spMk id="11272" creationId="{93B66909-481A-49D0-6A57-7088FC3C6B2D}"/>
          </ac:spMkLst>
        </pc:spChg>
        <pc:spChg chg="add mod">
          <ac:chgData name="Tomotaka Kuroda" userId="6ccceea8bc0bd054" providerId="LiveId" clId="{8094E48C-31BC-414D-AD8E-D7987AD8F5EC}" dt="2024-06-19T05:54:07.425" v="16684" actId="1076"/>
          <ac:spMkLst>
            <pc:docMk/>
            <pc:sldMk cId="1929913859" sldId="285"/>
            <ac:spMk id="11273" creationId="{CD8CE0DC-B8EA-5C94-D524-D160E47C2E63}"/>
          </ac:spMkLst>
        </pc:spChg>
        <pc:spChg chg="add mod">
          <ac:chgData name="Tomotaka Kuroda" userId="6ccceea8bc0bd054" providerId="LiveId" clId="{8094E48C-31BC-414D-AD8E-D7987AD8F5EC}" dt="2024-06-19T05:54:07.425" v="16684" actId="1076"/>
          <ac:spMkLst>
            <pc:docMk/>
            <pc:sldMk cId="1929913859" sldId="285"/>
            <ac:spMk id="11274" creationId="{00E98B47-1A9E-8EB3-CF4A-61648D19E0B4}"/>
          </ac:spMkLst>
        </pc:spChg>
        <pc:spChg chg="add mod">
          <ac:chgData name="Tomotaka Kuroda" userId="6ccceea8bc0bd054" providerId="LiveId" clId="{8094E48C-31BC-414D-AD8E-D7987AD8F5EC}" dt="2024-06-19T05:54:07.425" v="16684" actId="1076"/>
          <ac:spMkLst>
            <pc:docMk/>
            <pc:sldMk cId="1929913859" sldId="285"/>
            <ac:spMk id="11281" creationId="{6900C944-12FE-3AAF-EE21-27BAA9F6987C}"/>
          </ac:spMkLst>
        </pc:spChg>
        <pc:spChg chg="add mod">
          <ac:chgData name="Tomotaka Kuroda" userId="6ccceea8bc0bd054" providerId="LiveId" clId="{8094E48C-31BC-414D-AD8E-D7987AD8F5EC}" dt="2024-06-19T05:52:05.823" v="16679" actId="207"/>
          <ac:spMkLst>
            <pc:docMk/>
            <pc:sldMk cId="1929913859" sldId="285"/>
            <ac:spMk id="11284" creationId="{F346C945-6296-E2AC-92A9-3DCC52A0644E}"/>
          </ac:spMkLst>
        </pc:spChg>
        <pc:spChg chg="add mod">
          <ac:chgData name="Tomotaka Kuroda" userId="6ccceea8bc0bd054" providerId="LiveId" clId="{8094E48C-31BC-414D-AD8E-D7987AD8F5EC}" dt="2024-06-19T05:47:25.034" v="16674" actId="1076"/>
          <ac:spMkLst>
            <pc:docMk/>
            <pc:sldMk cId="1929913859" sldId="285"/>
            <ac:spMk id="11285" creationId="{43E23C4A-8C18-4FB9-E57C-2B5CDC2ACD4A}"/>
          </ac:spMkLst>
        </pc:spChg>
        <pc:spChg chg="add mod">
          <ac:chgData name="Tomotaka Kuroda" userId="6ccceea8bc0bd054" providerId="LiveId" clId="{8094E48C-31BC-414D-AD8E-D7987AD8F5EC}" dt="2024-06-19T05:54:07.425" v="16684" actId="1076"/>
          <ac:spMkLst>
            <pc:docMk/>
            <pc:sldMk cId="1929913859" sldId="285"/>
            <ac:spMk id="11286" creationId="{6FC93542-5909-4C24-F435-BF4911A7186E}"/>
          </ac:spMkLst>
        </pc:spChg>
        <pc:spChg chg="add mod">
          <ac:chgData name="Tomotaka Kuroda" userId="6ccceea8bc0bd054" providerId="LiveId" clId="{8094E48C-31BC-414D-AD8E-D7987AD8F5EC}" dt="2024-06-19T05:54:07.425" v="16684" actId="1076"/>
          <ac:spMkLst>
            <pc:docMk/>
            <pc:sldMk cId="1929913859" sldId="285"/>
            <ac:spMk id="11287" creationId="{E18784F0-2BF2-EB7C-5F47-7E7D2FE76667}"/>
          </ac:spMkLst>
        </pc:spChg>
        <pc:spChg chg="add mod">
          <ac:chgData name="Tomotaka Kuroda" userId="6ccceea8bc0bd054" providerId="LiveId" clId="{8094E48C-31BC-414D-AD8E-D7987AD8F5EC}" dt="2024-06-19T05:54:07.425" v="16684" actId="1076"/>
          <ac:spMkLst>
            <pc:docMk/>
            <pc:sldMk cId="1929913859" sldId="285"/>
            <ac:spMk id="11288" creationId="{5FE69254-4B08-0C09-F607-00F6BF1C3A09}"/>
          </ac:spMkLst>
        </pc:spChg>
        <pc:grpChg chg="add mod">
          <ac:chgData name="Tomotaka Kuroda" userId="6ccceea8bc0bd054" providerId="LiveId" clId="{8094E48C-31BC-414D-AD8E-D7987AD8F5EC}" dt="2024-06-19T05:28:51.737" v="16487" actId="1038"/>
          <ac:grpSpMkLst>
            <pc:docMk/>
            <pc:sldMk cId="1929913859" sldId="285"/>
            <ac:grpSpMk id="30" creationId="{28BD3D2D-1DE7-083D-40A9-974FC35BD9A5}"/>
          </ac:grpSpMkLst>
        </pc:grpChg>
        <pc:picChg chg="del">
          <ac:chgData name="Tomotaka Kuroda" userId="6ccceea8bc0bd054" providerId="LiveId" clId="{8094E48C-31BC-414D-AD8E-D7987AD8F5EC}" dt="2024-06-19T05:09:51.176" v="16281" actId="478"/>
          <ac:picMkLst>
            <pc:docMk/>
            <pc:sldMk cId="1929913859" sldId="285"/>
            <ac:picMk id="3" creationId="{6E513A77-13D9-9692-9976-5E3F5BEE3CD3}"/>
          </ac:picMkLst>
        </pc:picChg>
        <pc:picChg chg="add mod">
          <ac:chgData name="Tomotaka Kuroda" userId="6ccceea8bc0bd054" providerId="LiveId" clId="{8094E48C-31BC-414D-AD8E-D7987AD8F5EC}" dt="2024-06-19T04:54:18.818" v="16244" actId="1076"/>
          <ac:picMkLst>
            <pc:docMk/>
            <pc:sldMk cId="1929913859" sldId="285"/>
            <ac:picMk id="4" creationId="{EAC5356D-D7F8-C828-D222-DB51A0A7590C}"/>
          </ac:picMkLst>
        </pc:picChg>
        <pc:picChg chg="del">
          <ac:chgData name="Tomotaka Kuroda" userId="6ccceea8bc0bd054" providerId="LiveId" clId="{8094E48C-31BC-414D-AD8E-D7987AD8F5EC}" dt="2024-06-19T05:08:58.572" v="16274" actId="478"/>
          <ac:picMkLst>
            <pc:docMk/>
            <pc:sldMk cId="1929913859" sldId="285"/>
            <ac:picMk id="7" creationId="{F06F9C7C-71F7-24A0-2DBA-051C023FA479}"/>
          </ac:picMkLst>
        </pc:picChg>
        <pc:picChg chg="del">
          <ac:chgData name="Tomotaka Kuroda" userId="6ccceea8bc0bd054" providerId="LiveId" clId="{8094E48C-31BC-414D-AD8E-D7987AD8F5EC}" dt="2024-06-19T05:27:48.418" v="16464" actId="478"/>
          <ac:picMkLst>
            <pc:docMk/>
            <pc:sldMk cId="1929913859" sldId="285"/>
            <ac:picMk id="16" creationId="{B8111DC9-2DB5-BBE6-1C67-FB6BD25BA5D4}"/>
          </ac:picMkLst>
        </pc:picChg>
        <pc:picChg chg="del mod">
          <ac:chgData name="Tomotaka Kuroda" userId="6ccceea8bc0bd054" providerId="LiveId" clId="{8094E48C-31BC-414D-AD8E-D7987AD8F5EC}" dt="2024-06-19T05:38:52.400" v="16554" actId="478"/>
          <ac:picMkLst>
            <pc:docMk/>
            <pc:sldMk cId="1929913859" sldId="285"/>
            <ac:picMk id="18" creationId="{43C7B500-E65D-C3FF-06F6-EA6EEFC34606}"/>
          </ac:picMkLst>
        </pc:picChg>
        <pc:picChg chg="del">
          <ac:chgData name="Tomotaka Kuroda" userId="6ccceea8bc0bd054" providerId="LiveId" clId="{8094E48C-31BC-414D-AD8E-D7987AD8F5EC}" dt="2024-06-19T05:39:10.193" v="16563" actId="478"/>
          <ac:picMkLst>
            <pc:docMk/>
            <pc:sldMk cId="1929913859" sldId="285"/>
            <ac:picMk id="25" creationId="{6F4DE69C-FD4A-4A69-CD23-17044501BBAF}"/>
          </ac:picMkLst>
        </pc:picChg>
        <pc:picChg chg="del">
          <ac:chgData name="Tomotaka Kuroda" userId="6ccceea8bc0bd054" providerId="LiveId" clId="{8094E48C-31BC-414D-AD8E-D7987AD8F5EC}" dt="2024-06-19T05:30:04.431" v="16501" actId="478"/>
          <ac:picMkLst>
            <pc:docMk/>
            <pc:sldMk cId="1929913859" sldId="285"/>
            <ac:picMk id="29" creationId="{87205AF8-3AAD-67B5-80C7-78DC4A9980B4}"/>
          </ac:picMkLst>
        </pc:picChg>
        <pc:picChg chg="add del mod">
          <ac:chgData name="Tomotaka Kuroda" userId="6ccceea8bc0bd054" providerId="LiveId" clId="{8094E48C-31BC-414D-AD8E-D7987AD8F5EC}" dt="2024-06-19T05:43:22.943" v="16606" actId="478"/>
          <ac:picMkLst>
            <pc:docMk/>
            <pc:sldMk cId="1929913859" sldId="285"/>
            <ac:picMk id="36" creationId="{2794CD68-6945-CDD9-0817-903D2226C018}"/>
          </ac:picMkLst>
        </pc:picChg>
        <pc:picChg chg="add mod">
          <ac:chgData name="Tomotaka Kuroda" userId="6ccceea8bc0bd054" providerId="LiveId" clId="{8094E48C-31BC-414D-AD8E-D7987AD8F5EC}" dt="2024-06-19T05:54:07.425" v="16684" actId="1076"/>
          <ac:picMkLst>
            <pc:docMk/>
            <pc:sldMk cId="1929913859" sldId="285"/>
            <ac:picMk id="37" creationId="{5D312226-ADC9-80AB-4D39-A4241EC9A3EA}"/>
          </ac:picMkLst>
        </pc:picChg>
        <pc:picChg chg="add del mod">
          <ac:chgData name="Tomotaka Kuroda" userId="6ccceea8bc0bd054" providerId="LiveId" clId="{8094E48C-31BC-414D-AD8E-D7987AD8F5EC}" dt="2024-06-19T05:39:04.511" v="16559" actId="478"/>
          <ac:picMkLst>
            <pc:docMk/>
            <pc:sldMk cId="1929913859" sldId="285"/>
            <ac:picMk id="56" creationId="{879E6D91-4167-0CE4-4E71-C8DD7D2151D5}"/>
          </ac:picMkLst>
        </pc:picChg>
        <pc:picChg chg="add del mod">
          <ac:chgData name="Tomotaka Kuroda" userId="6ccceea8bc0bd054" providerId="LiveId" clId="{8094E48C-31BC-414D-AD8E-D7987AD8F5EC}" dt="2024-06-19T05:30:02.210" v="16499" actId="478"/>
          <ac:picMkLst>
            <pc:docMk/>
            <pc:sldMk cId="1929913859" sldId="285"/>
            <ac:picMk id="57" creationId="{11650A26-7096-F882-13AA-05D1B5E8C21E}"/>
          </ac:picMkLst>
        </pc:picChg>
        <pc:picChg chg="add del mod">
          <ac:chgData name="Tomotaka Kuroda" userId="6ccceea8bc0bd054" providerId="LiveId" clId="{8094E48C-31BC-414D-AD8E-D7987AD8F5EC}" dt="2024-06-19T05:38:53.590" v="16555" actId="478"/>
          <ac:picMkLst>
            <pc:docMk/>
            <pc:sldMk cId="1929913859" sldId="285"/>
            <ac:picMk id="63" creationId="{52BCCEF2-885C-6005-8457-A6102105927E}"/>
          </ac:picMkLst>
        </pc:picChg>
        <pc:picChg chg="add mod">
          <ac:chgData name="Tomotaka Kuroda" userId="6ccceea8bc0bd054" providerId="LiveId" clId="{8094E48C-31BC-414D-AD8E-D7987AD8F5EC}" dt="2024-06-19T05:28:51.737" v="16487" actId="1038"/>
          <ac:picMkLst>
            <pc:docMk/>
            <pc:sldMk cId="1929913859" sldId="285"/>
            <ac:picMk id="2052" creationId="{63C61B5E-79AC-A33B-E70C-7F6927478D63}"/>
          </ac:picMkLst>
        </pc:picChg>
        <pc:picChg chg="add mod">
          <ac:chgData name="Tomotaka Kuroda" userId="6ccceea8bc0bd054" providerId="LiveId" clId="{8094E48C-31BC-414D-AD8E-D7987AD8F5EC}" dt="2024-06-19T05:41:22.781" v="16576" actId="1076"/>
          <ac:picMkLst>
            <pc:docMk/>
            <pc:sldMk cId="1929913859" sldId="285"/>
            <ac:picMk id="3074" creationId="{3525A8BF-9EFB-C112-ED6E-B849370B54C6}"/>
          </ac:picMkLst>
        </pc:picChg>
        <pc:picChg chg="add del mod">
          <ac:chgData name="Tomotaka Kuroda" userId="6ccceea8bc0bd054" providerId="LiveId" clId="{8094E48C-31BC-414D-AD8E-D7987AD8F5EC}" dt="2024-06-19T05:42:48.173" v="16596" actId="21"/>
          <ac:picMkLst>
            <pc:docMk/>
            <pc:sldMk cId="1929913859" sldId="285"/>
            <ac:picMk id="3076" creationId="{7DE3F4BF-B81C-8918-7C60-E0709ED53DDE}"/>
          </ac:picMkLst>
        </pc:picChg>
        <pc:picChg chg="add mod">
          <ac:chgData name="Tomotaka Kuroda" userId="6ccceea8bc0bd054" providerId="LiveId" clId="{8094E48C-31BC-414D-AD8E-D7987AD8F5EC}" dt="2024-06-19T05:54:13.025" v="16686" actId="1076"/>
          <ac:picMkLst>
            <pc:docMk/>
            <pc:sldMk cId="1929913859" sldId="285"/>
            <ac:picMk id="3078" creationId="{DF086F86-DE18-266D-109D-D0564F7864D3}"/>
          </ac:picMkLst>
        </pc:picChg>
        <pc:picChg chg="add mod">
          <ac:chgData name="Tomotaka Kuroda" userId="6ccceea8bc0bd054" providerId="LiveId" clId="{8094E48C-31BC-414D-AD8E-D7987AD8F5EC}" dt="2024-06-19T05:54:07.425" v="16684" actId="1076"/>
          <ac:picMkLst>
            <pc:docMk/>
            <pc:sldMk cId="1929913859" sldId="285"/>
            <ac:picMk id="3080" creationId="{4F4DC455-4C0E-C300-D793-BC9270F18924}"/>
          </ac:picMkLst>
        </pc:picChg>
        <pc:picChg chg="del">
          <ac:chgData name="Tomotaka Kuroda" userId="6ccceea8bc0bd054" providerId="LiveId" clId="{8094E48C-31BC-414D-AD8E-D7987AD8F5EC}" dt="2024-06-19T04:53:06.001" v="16210" actId="478"/>
          <ac:picMkLst>
            <pc:docMk/>
            <pc:sldMk cId="1929913859" sldId="285"/>
            <ac:picMk id="8204" creationId="{0F002F73-392C-BB46-916B-13823B8E09A8}"/>
          </ac:picMkLst>
        </pc:picChg>
        <pc:picChg chg="add del mod">
          <ac:chgData name="Tomotaka Kuroda" userId="6ccceea8bc0bd054" providerId="LiveId" clId="{8094E48C-31BC-414D-AD8E-D7987AD8F5EC}" dt="2024-06-19T05:30:03.539" v="16500" actId="478"/>
          <ac:picMkLst>
            <pc:docMk/>
            <pc:sldMk cId="1929913859" sldId="285"/>
            <ac:picMk id="11265" creationId="{FE60450E-6C1F-B2D4-3123-BD1C993CA652}"/>
          </ac:picMkLst>
        </pc:picChg>
        <pc:picChg chg="del mod">
          <ac:chgData name="Tomotaka Kuroda" userId="6ccceea8bc0bd054" providerId="LiveId" clId="{8094E48C-31BC-414D-AD8E-D7987AD8F5EC}" dt="2024-06-19T05:07:29.962" v="16259" actId="478"/>
          <ac:picMkLst>
            <pc:docMk/>
            <pc:sldMk cId="1929913859" sldId="285"/>
            <ac:picMk id="11266" creationId="{731B8242-4E43-9800-1C96-966493466293}"/>
          </ac:picMkLst>
        </pc:picChg>
        <pc:picChg chg="add del mod">
          <ac:chgData name="Tomotaka Kuroda" userId="6ccceea8bc0bd054" providerId="LiveId" clId="{8094E48C-31BC-414D-AD8E-D7987AD8F5EC}" dt="2024-06-19T05:46:47.913" v="16667" actId="21"/>
          <ac:picMkLst>
            <pc:docMk/>
            <pc:sldMk cId="1929913859" sldId="285"/>
            <ac:picMk id="11267" creationId="{887F7947-8253-9D13-D52B-717CB844B655}"/>
          </ac:picMkLst>
        </pc:picChg>
        <pc:picChg chg="add del mod">
          <ac:chgData name="Tomotaka Kuroda" userId="6ccceea8bc0bd054" providerId="LiveId" clId="{8094E48C-31BC-414D-AD8E-D7987AD8F5EC}" dt="2024-06-19T05:46:47.913" v="16667" actId="21"/>
          <ac:picMkLst>
            <pc:docMk/>
            <pc:sldMk cId="1929913859" sldId="285"/>
            <ac:picMk id="11269" creationId="{61BA82C7-AB83-B03B-546F-67FC0EEB4A9A}"/>
          </ac:picMkLst>
        </pc:picChg>
        <pc:picChg chg="add mod">
          <ac:chgData name="Tomotaka Kuroda" userId="6ccceea8bc0bd054" providerId="LiveId" clId="{8094E48C-31BC-414D-AD8E-D7987AD8F5EC}" dt="2024-06-19T05:54:07.425" v="16684" actId="1076"/>
          <ac:picMkLst>
            <pc:docMk/>
            <pc:sldMk cId="1929913859" sldId="285"/>
            <ac:picMk id="11282" creationId="{85EB0A45-CB48-E51E-B135-60285BA39158}"/>
          </ac:picMkLst>
        </pc:picChg>
        <pc:picChg chg="add mod">
          <ac:chgData name="Tomotaka Kuroda" userId="6ccceea8bc0bd054" providerId="LiveId" clId="{8094E48C-31BC-414D-AD8E-D7987AD8F5EC}" dt="2024-06-19T05:54:07.425" v="16684" actId="1076"/>
          <ac:picMkLst>
            <pc:docMk/>
            <pc:sldMk cId="1929913859" sldId="285"/>
            <ac:picMk id="11283" creationId="{5B5C0DB7-D139-FD72-E1A8-87DBF7676E6A}"/>
          </ac:picMkLst>
        </pc:picChg>
        <pc:cxnChg chg="del">
          <ac:chgData name="Tomotaka Kuroda" userId="6ccceea8bc0bd054" providerId="LiveId" clId="{8094E48C-31BC-414D-AD8E-D7987AD8F5EC}" dt="2024-06-19T05:46:53.636" v="16668" actId="478"/>
          <ac:cxnSpMkLst>
            <pc:docMk/>
            <pc:sldMk cId="1929913859" sldId="285"/>
            <ac:cxnSpMk id="22" creationId="{ECE3085E-076B-754D-F1B5-3C7915D3918A}"/>
          </ac:cxnSpMkLst>
        </pc:cxnChg>
        <pc:cxnChg chg="add mod">
          <ac:chgData name="Tomotaka Kuroda" userId="6ccceea8bc0bd054" providerId="LiveId" clId="{8094E48C-31BC-414D-AD8E-D7987AD8F5EC}" dt="2024-06-19T05:54:07.425" v="16684" actId="1076"/>
          <ac:cxnSpMkLst>
            <pc:docMk/>
            <pc:sldMk cId="1929913859" sldId="285"/>
            <ac:cxnSpMk id="33" creationId="{BE622DE8-2E8A-710E-5E7A-F654713EC8CC}"/>
          </ac:cxnSpMkLst>
        </pc:cxnChg>
        <pc:cxnChg chg="add mod">
          <ac:chgData name="Tomotaka Kuroda" userId="6ccceea8bc0bd054" providerId="LiveId" clId="{8094E48C-31BC-414D-AD8E-D7987AD8F5EC}" dt="2024-06-19T05:54:07.425" v="16684" actId="1076"/>
          <ac:cxnSpMkLst>
            <pc:docMk/>
            <pc:sldMk cId="1929913859" sldId="285"/>
            <ac:cxnSpMk id="34" creationId="{DB1412A7-B639-CB64-AF3A-844A0C0A6F76}"/>
          </ac:cxnSpMkLst>
        </pc:cxnChg>
        <pc:cxnChg chg="add mod">
          <ac:chgData name="Tomotaka Kuroda" userId="6ccceea8bc0bd054" providerId="LiveId" clId="{8094E48C-31BC-414D-AD8E-D7987AD8F5EC}" dt="2024-06-19T05:54:07.425" v="16684" actId="1076"/>
          <ac:cxnSpMkLst>
            <pc:docMk/>
            <pc:sldMk cId="1929913859" sldId="285"/>
            <ac:cxnSpMk id="42" creationId="{4E1C2C13-04EA-C1C4-626F-79026CCB6BB1}"/>
          </ac:cxnSpMkLst>
        </pc:cxnChg>
        <pc:cxnChg chg="add mod">
          <ac:chgData name="Tomotaka Kuroda" userId="6ccceea8bc0bd054" providerId="LiveId" clId="{8094E48C-31BC-414D-AD8E-D7987AD8F5EC}" dt="2024-06-19T05:54:07.425" v="16684" actId="1076"/>
          <ac:cxnSpMkLst>
            <pc:docMk/>
            <pc:sldMk cId="1929913859" sldId="285"/>
            <ac:cxnSpMk id="44" creationId="{D96C97A9-0725-6030-72E3-9153FF034D8A}"/>
          </ac:cxnSpMkLst>
        </pc:cxnChg>
        <pc:cxnChg chg="add del mod">
          <ac:chgData name="Tomotaka Kuroda" userId="6ccceea8bc0bd054" providerId="LiveId" clId="{8094E48C-31BC-414D-AD8E-D7987AD8F5EC}" dt="2024-06-19T05:36:16.496" v="16526" actId="478"/>
          <ac:cxnSpMkLst>
            <pc:docMk/>
            <pc:sldMk cId="1929913859" sldId="285"/>
            <ac:cxnSpMk id="48" creationId="{7BE382FB-73FF-EDC7-4D09-85D169F1C3A7}"/>
          </ac:cxnSpMkLst>
        </pc:cxnChg>
        <pc:cxnChg chg="add del mod">
          <ac:chgData name="Tomotaka Kuroda" userId="6ccceea8bc0bd054" providerId="LiveId" clId="{8094E48C-31BC-414D-AD8E-D7987AD8F5EC}" dt="2024-06-19T05:36:17.045" v="16527" actId="478"/>
          <ac:cxnSpMkLst>
            <pc:docMk/>
            <pc:sldMk cId="1929913859" sldId="285"/>
            <ac:cxnSpMk id="51" creationId="{9DA7CC59-42BF-8D06-6960-F92B1324462C}"/>
          </ac:cxnSpMkLst>
        </pc:cxnChg>
        <pc:cxnChg chg="add del mod">
          <ac:chgData name="Tomotaka Kuroda" userId="6ccceea8bc0bd054" providerId="LiveId" clId="{8094E48C-31BC-414D-AD8E-D7987AD8F5EC}" dt="2024-06-19T05:36:18.767" v="16529" actId="478"/>
          <ac:cxnSpMkLst>
            <pc:docMk/>
            <pc:sldMk cId="1929913859" sldId="285"/>
            <ac:cxnSpMk id="52" creationId="{7DFE46BC-C781-21E1-2FC6-FEFE4EA5DAE9}"/>
          </ac:cxnSpMkLst>
        </pc:cxnChg>
        <pc:cxnChg chg="add mod">
          <ac:chgData name="Tomotaka Kuroda" userId="6ccceea8bc0bd054" providerId="LiveId" clId="{8094E48C-31BC-414D-AD8E-D7987AD8F5EC}" dt="2024-06-19T05:54:07.425" v="16684" actId="1076"/>
          <ac:cxnSpMkLst>
            <pc:docMk/>
            <pc:sldMk cId="1929913859" sldId="285"/>
            <ac:cxnSpMk id="11275" creationId="{54A55D45-818D-B3BF-60A4-E37C3DE1D687}"/>
          </ac:cxnSpMkLst>
        </pc:cxnChg>
        <pc:cxnChg chg="add mod">
          <ac:chgData name="Tomotaka Kuroda" userId="6ccceea8bc0bd054" providerId="LiveId" clId="{8094E48C-31BC-414D-AD8E-D7987AD8F5EC}" dt="2024-06-19T05:54:07.425" v="16684" actId="1076"/>
          <ac:cxnSpMkLst>
            <pc:docMk/>
            <pc:sldMk cId="1929913859" sldId="285"/>
            <ac:cxnSpMk id="11276" creationId="{F1AA9DC6-E624-298C-8225-803E80C6BD44}"/>
          </ac:cxnSpMkLst>
        </pc:cxnChg>
      </pc:sldChg>
      <pc:sldChg chg="delSp modSp mod">
        <pc:chgData name="Tomotaka Kuroda" userId="6ccceea8bc0bd054" providerId="LiveId" clId="{8094E48C-31BC-414D-AD8E-D7987AD8F5EC}" dt="2024-06-18T07:28:00.286" v="9944" actId="21"/>
        <pc:sldMkLst>
          <pc:docMk/>
          <pc:sldMk cId="3263341738" sldId="286"/>
        </pc:sldMkLst>
        <pc:spChg chg="mod">
          <ac:chgData name="Tomotaka Kuroda" userId="6ccceea8bc0bd054" providerId="LiveId" clId="{8094E48C-31BC-414D-AD8E-D7987AD8F5EC}" dt="2024-06-16T11:27:30.960" v="274"/>
          <ac:spMkLst>
            <pc:docMk/>
            <pc:sldMk cId="3263341738" sldId="286"/>
            <ac:spMk id="2" creationId="{02D33EE5-97B9-C66D-AC4E-0C8CD6832456}"/>
          </ac:spMkLst>
        </pc:spChg>
        <pc:picChg chg="del">
          <ac:chgData name="Tomotaka Kuroda" userId="6ccceea8bc0bd054" providerId="LiveId" clId="{8094E48C-31BC-414D-AD8E-D7987AD8F5EC}" dt="2024-06-18T07:28:00.286" v="9944" actId="21"/>
          <ac:picMkLst>
            <pc:docMk/>
            <pc:sldMk cId="3263341738" sldId="286"/>
            <ac:picMk id="6150" creationId="{E2D47F7D-B590-D609-9B1A-C5BC25BB01E5}"/>
          </ac:picMkLst>
        </pc:picChg>
        <pc:picChg chg="del">
          <ac:chgData name="Tomotaka Kuroda" userId="6ccceea8bc0bd054" providerId="LiveId" clId="{8094E48C-31BC-414D-AD8E-D7987AD8F5EC}" dt="2024-06-18T07:28:00.286" v="9944" actId="21"/>
          <ac:picMkLst>
            <pc:docMk/>
            <pc:sldMk cId="3263341738" sldId="286"/>
            <ac:picMk id="6152" creationId="{92AE96C7-327F-DC07-A3DB-8D96FE663D6A}"/>
          </ac:picMkLst>
        </pc:picChg>
      </pc:sldChg>
      <pc:sldChg chg="addSp delSp modSp del mod">
        <pc:chgData name="Tomotaka Kuroda" userId="6ccceea8bc0bd054" providerId="LiveId" clId="{8094E48C-31BC-414D-AD8E-D7987AD8F5EC}" dt="2024-06-19T07:40:59.227" v="17901" actId="47"/>
        <pc:sldMkLst>
          <pc:docMk/>
          <pc:sldMk cId="1795525063" sldId="289"/>
        </pc:sldMkLst>
        <pc:spChg chg="mod">
          <ac:chgData name="Tomotaka Kuroda" userId="6ccceea8bc0bd054" providerId="LiveId" clId="{8094E48C-31BC-414D-AD8E-D7987AD8F5EC}" dt="2024-06-16T11:27:30.960" v="274"/>
          <ac:spMkLst>
            <pc:docMk/>
            <pc:sldMk cId="1795525063" sldId="289"/>
            <ac:spMk id="2" creationId="{FC0CD11E-D79D-8BEA-07DE-2EBAB0CF2420}"/>
          </ac:spMkLst>
        </pc:spChg>
        <pc:spChg chg="add del mod">
          <ac:chgData name="Tomotaka Kuroda" userId="6ccceea8bc0bd054" providerId="LiveId" clId="{8094E48C-31BC-414D-AD8E-D7987AD8F5EC}" dt="2024-06-19T06:58:34.485" v="17330" actId="21"/>
          <ac:spMkLst>
            <pc:docMk/>
            <pc:sldMk cId="1795525063" sldId="289"/>
            <ac:spMk id="3" creationId="{89615F02-2CE7-52A4-B83A-2D67D484A84B}"/>
          </ac:spMkLst>
        </pc:spChg>
        <pc:spChg chg="add del mod">
          <ac:chgData name="Tomotaka Kuroda" userId="6ccceea8bc0bd054" providerId="LiveId" clId="{8094E48C-31BC-414D-AD8E-D7987AD8F5EC}" dt="2024-06-19T06:58:34.485" v="17330" actId="21"/>
          <ac:spMkLst>
            <pc:docMk/>
            <pc:sldMk cId="1795525063" sldId="289"/>
            <ac:spMk id="10" creationId="{739E6680-F882-63F2-AA03-FA58627C89E5}"/>
          </ac:spMkLst>
        </pc:spChg>
        <pc:spChg chg="add del mod">
          <ac:chgData name="Tomotaka Kuroda" userId="6ccceea8bc0bd054" providerId="LiveId" clId="{8094E48C-31BC-414D-AD8E-D7987AD8F5EC}" dt="2024-06-19T06:58:34.485" v="17330" actId="21"/>
          <ac:spMkLst>
            <pc:docMk/>
            <pc:sldMk cId="1795525063" sldId="289"/>
            <ac:spMk id="17" creationId="{9C62CCCF-BB07-2E15-7122-0FFF907B07A0}"/>
          </ac:spMkLst>
        </pc:spChg>
        <pc:picChg chg="add del mod">
          <ac:chgData name="Tomotaka Kuroda" userId="6ccceea8bc0bd054" providerId="LiveId" clId="{8094E48C-31BC-414D-AD8E-D7987AD8F5EC}" dt="2024-06-19T06:58:34.485" v="17330" actId="21"/>
          <ac:picMkLst>
            <pc:docMk/>
            <pc:sldMk cId="1795525063" sldId="289"/>
            <ac:picMk id="3076" creationId="{7DE3F4BF-B81C-8918-7C60-E0709ED53DDE}"/>
          </ac:picMkLst>
        </pc:picChg>
        <pc:picChg chg="mod">
          <ac:chgData name="Tomotaka Kuroda" userId="6ccceea8bc0bd054" providerId="LiveId" clId="{8094E48C-31BC-414D-AD8E-D7987AD8F5EC}" dt="2024-06-19T05:43:02.972" v="16603" actId="1076"/>
          <ac:picMkLst>
            <pc:docMk/>
            <pc:sldMk cId="1795525063" sldId="289"/>
            <ac:picMk id="8200" creationId="{73D92328-3184-8804-8331-0EB20A9C2667}"/>
          </ac:picMkLst>
        </pc:picChg>
      </pc:sldChg>
      <pc:sldChg chg="modSp del mod">
        <pc:chgData name="Tomotaka Kuroda" userId="6ccceea8bc0bd054" providerId="LiveId" clId="{8094E48C-31BC-414D-AD8E-D7987AD8F5EC}" dt="2024-06-17T02:16:54.168" v="1302" actId="47"/>
        <pc:sldMkLst>
          <pc:docMk/>
          <pc:sldMk cId="3575939278" sldId="290"/>
        </pc:sldMkLst>
        <pc:spChg chg="mod">
          <ac:chgData name="Tomotaka Kuroda" userId="6ccceea8bc0bd054" providerId="LiveId" clId="{8094E48C-31BC-414D-AD8E-D7987AD8F5EC}" dt="2024-06-16T14:57:58.028" v="1216" actId="114"/>
          <ac:spMkLst>
            <pc:docMk/>
            <pc:sldMk cId="3575939278" sldId="290"/>
            <ac:spMk id="2" creationId="{3A8CC40C-E920-6942-492E-72E436C6F89D}"/>
          </ac:spMkLst>
        </pc:spChg>
        <pc:spChg chg="mod">
          <ac:chgData name="Tomotaka Kuroda" userId="6ccceea8bc0bd054" providerId="LiveId" clId="{8094E48C-31BC-414D-AD8E-D7987AD8F5EC}" dt="2024-06-16T13:56:42.150" v="1076" actId="20577"/>
          <ac:spMkLst>
            <pc:docMk/>
            <pc:sldMk cId="3575939278" sldId="290"/>
            <ac:spMk id="3" creationId="{A691F99D-66F9-DB93-1B32-F353EDD468CF}"/>
          </ac:spMkLst>
        </pc:spChg>
      </pc:sldChg>
      <pc:sldChg chg="modSp del">
        <pc:chgData name="Tomotaka Kuroda" userId="6ccceea8bc0bd054" providerId="LiveId" clId="{8094E48C-31BC-414D-AD8E-D7987AD8F5EC}" dt="2024-06-19T07:27:08.376" v="17625" actId="47"/>
        <pc:sldMkLst>
          <pc:docMk/>
          <pc:sldMk cId="1033433325" sldId="292"/>
        </pc:sldMkLst>
        <pc:spChg chg="mod">
          <ac:chgData name="Tomotaka Kuroda" userId="6ccceea8bc0bd054" providerId="LiveId" clId="{8094E48C-31BC-414D-AD8E-D7987AD8F5EC}" dt="2024-06-16T11:27:30.960" v="274"/>
          <ac:spMkLst>
            <pc:docMk/>
            <pc:sldMk cId="1033433325" sldId="292"/>
            <ac:spMk id="2" creationId="{19191A92-A435-822D-9084-D20E8D71C4D6}"/>
          </ac:spMkLst>
        </pc:spChg>
      </pc:sldChg>
      <pc:sldChg chg="modSp del ord">
        <pc:chgData name="Tomotaka Kuroda" userId="6ccceea8bc0bd054" providerId="LiveId" clId="{8094E48C-31BC-414D-AD8E-D7987AD8F5EC}" dt="2024-06-19T06:51:47.936" v="17317" actId="47"/>
        <pc:sldMkLst>
          <pc:docMk/>
          <pc:sldMk cId="3802934788" sldId="293"/>
        </pc:sldMkLst>
        <pc:spChg chg="mod">
          <ac:chgData name="Tomotaka Kuroda" userId="6ccceea8bc0bd054" providerId="LiveId" clId="{8094E48C-31BC-414D-AD8E-D7987AD8F5EC}" dt="2024-06-16T11:27:30.960" v="274"/>
          <ac:spMkLst>
            <pc:docMk/>
            <pc:sldMk cId="3802934788" sldId="293"/>
            <ac:spMk id="2" creationId="{10F70385-E11E-7E37-7556-3913032F9151}"/>
          </ac:spMkLst>
        </pc:spChg>
      </pc:sldChg>
      <pc:sldChg chg="addSp delSp modSp mod">
        <pc:chgData name="Tomotaka Kuroda" userId="6ccceea8bc0bd054" providerId="LiveId" clId="{8094E48C-31BC-414D-AD8E-D7987AD8F5EC}" dt="2024-06-24T02:29:10.864" v="23190"/>
        <pc:sldMkLst>
          <pc:docMk/>
          <pc:sldMk cId="1302878557" sldId="294"/>
        </pc:sldMkLst>
        <pc:spChg chg="mod">
          <ac:chgData name="Tomotaka Kuroda" userId="6ccceea8bc0bd054" providerId="LiveId" clId="{8094E48C-31BC-414D-AD8E-D7987AD8F5EC}" dt="2024-06-17T06:36:47.133" v="3313" actId="255"/>
          <ac:spMkLst>
            <pc:docMk/>
            <pc:sldMk cId="1302878557" sldId="294"/>
            <ac:spMk id="2" creationId="{5159D77E-0375-0B2F-F06F-7B24B791E03E}"/>
          </ac:spMkLst>
        </pc:spChg>
        <pc:spChg chg="add mod">
          <ac:chgData name="Tomotaka Kuroda" userId="6ccceea8bc0bd054" providerId="LiveId" clId="{8094E48C-31BC-414D-AD8E-D7987AD8F5EC}" dt="2024-06-21T05:30:40.913" v="22929" actId="1035"/>
          <ac:spMkLst>
            <pc:docMk/>
            <pc:sldMk cId="1302878557" sldId="294"/>
            <ac:spMk id="3" creationId="{2472216C-DB2A-CEAB-9278-6898C09816BF}"/>
          </ac:spMkLst>
        </pc:spChg>
        <pc:spChg chg="add mod">
          <ac:chgData name="Tomotaka Kuroda" userId="6ccceea8bc0bd054" providerId="LiveId" clId="{8094E48C-31BC-414D-AD8E-D7987AD8F5EC}" dt="2024-06-24T02:29:08.932" v="23188" actId="20577"/>
          <ac:spMkLst>
            <pc:docMk/>
            <pc:sldMk cId="1302878557" sldId="294"/>
            <ac:spMk id="4" creationId="{9ABEEC17-4251-A573-C95E-7C5BA1C166A3}"/>
          </ac:spMkLst>
        </pc:spChg>
        <pc:spChg chg="add mod">
          <ac:chgData name="Tomotaka Kuroda" userId="6ccceea8bc0bd054" providerId="LiveId" clId="{8094E48C-31BC-414D-AD8E-D7987AD8F5EC}" dt="2024-06-17T09:07:18.485" v="4718" actId="20577"/>
          <ac:spMkLst>
            <pc:docMk/>
            <pc:sldMk cId="1302878557" sldId="294"/>
            <ac:spMk id="5" creationId="{BA579F8E-779E-B931-47A3-3538B9CEE1F8}"/>
          </ac:spMkLst>
        </pc:spChg>
        <pc:spChg chg="add del mod">
          <ac:chgData name="Tomotaka Kuroda" userId="6ccceea8bc0bd054" providerId="LiveId" clId="{8094E48C-31BC-414D-AD8E-D7987AD8F5EC}" dt="2024-06-24T02:29:10.864" v="23190"/>
          <ac:spMkLst>
            <pc:docMk/>
            <pc:sldMk cId="1302878557" sldId="294"/>
            <ac:spMk id="6" creationId="{D5371D63-330B-E336-D34E-E17E71F76373}"/>
          </ac:spMkLst>
        </pc:spChg>
        <pc:spChg chg="mod">
          <ac:chgData name="Tomotaka Kuroda" userId="6ccceea8bc0bd054" providerId="LiveId" clId="{8094E48C-31BC-414D-AD8E-D7987AD8F5EC}" dt="2024-06-24T02:28:35.571" v="23172" actId="1076"/>
          <ac:spMkLst>
            <pc:docMk/>
            <pc:sldMk cId="1302878557" sldId="294"/>
            <ac:spMk id="7" creationId="{160AB539-57BA-CE4E-5D17-5C1DB7FB8D2C}"/>
          </ac:spMkLst>
        </pc:spChg>
        <pc:spChg chg="del mod">
          <ac:chgData name="Tomotaka Kuroda" userId="6ccceea8bc0bd054" providerId="LiveId" clId="{8094E48C-31BC-414D-AD8E-D7987AD8F5EC}" dt="2024-06-16T12:00:55.613" v="813" actId="478"/>
          <ac:spMkLst>
            <pc:docMk/>
            <pc:sldMk cId="1302878557" sldId="294"/>
            <ac:spMk id="8" creationId="{D95F5D0E-E2A4-5A46-E27E-9489C5E59037}"/>
          </ac:spMkLst>
        </pc:spChg>
        <pc:spChg chg="mod">
          <ac:chgData name="Tomotaka Kuroda" userId="6ccceea8bc0bd054" providerId="LiveId" clId="{8094E48C-31BC-414D-AD8E-D7987AD8F5EC}" dt="2024-06-19T14:20:51.265" v="21515" actId="1035"/>
          <ac:spMkLst>
            <pc:docMk/>
            <pc:sldMk cId="1302878557" sldId="294"/>
            <ac:spMk id="9" creationId="{9D39DBBB-9432-2543-D722-411982D8FC56}"/>
          </ac:spMkLst>
        </pc:spChg>
        <pc:picChg chg="add mod">
          <ac:chgData name="Tomotaka Kuroda" userId="6ccceea8bc0bd054" providerId="LiveId" clId="{8094E48C-31BC-414D-AD8E-D7987AD8F5EC}" dt="2024-06-17T04:33:26.831" v="2269"/>
          <ac:picMkLst>
            <pc:docMk/>
            <pc:sldMk cId="1302878557" sldId="294"/>
            <ac:picMk id="2050" creationId="{9AC3297F-A66C-E066-C6CC-BFD34D8E39B6}"/>
          </ac:picMkLst>
        </pc:picChg>
      </pc:sldChg>
      <pc:sldChg chg="modSp mod modShow">
        <pc:chgData name="Tomotaka Kuroda" userId="6ccceea8bc0bd054" providerId="LiveId" clId="{8094E48C-31BC-414D-AD8E-D7987AD8F5EC}" dt="2024-06-19T13:42:23.982" v="20681" actId="729"/>
        <pc:sldMkLst>
          <pc:docMk/>
          <pc:sldMk cId="594015897" sldId="295"/>
        </pc:sldMkLst>
        <pc:spChg chg="mod">
          <ac:chgData name="Tomotaka Kuroda" userId="6ccceea8bc0bd054" providerId="LiveId" clId="{8094E48C-31BC-414D-AD8E-D7987AD8F5EC}" dt="2024-06-16T11:27:30.960" v="274"/>
          <ac:spMkLst>
            <pc:docMk/>
            <pc:sldMk cId="594015897" sldId="295"/>
            <ac:spMk id="2" creationId="{9BF1264E-0C6B-1D99-9011-283A3713C2C2}"/>
          </ac:spMkLst>
        </pc:spChg>
        <pc:spChg chg="mod">
          <ac:chgData name="Tomotaka Kuroda" userId="6ccceea8bc0bd054" providerId="LiveId" clId="{8094E48C-31BC-414D-AD8E-D7987AD8F5EC}" dt="2024-06-17T14:46:35.891" v="7800" actId="2711"/>
          <ac:spMkLst>
            <pc:docMk/>
            <pc:sldMk cId="594015897" sldId="295"/>
            <ac:spMk id="9" creationId="{E22BA11C-1242-7705-4FCF-75CD8549FC82}"/>
          </ac:spMkLst>
        </pc:spChg>
      </pc:sldChg>
      <pc:sldChg chg="addSp delSp modSp new del mod modTransition setBg">
        <pc:chgData name="Tomotaka Kuroda" userId="6ccceea8bc0bd054" providerId="LiveId" clId="{8094E48C-31BC-414D-AD8E-D7987AD8F5EC}" dt="2024-06-17T03:42:10.716" v="1979" actId="47"/>
        <pc:sldMkLst>
          <pc:docMk/>
          <pc:sldMk cId="1535916788" sldId="296"/>
        </pc:sldMkLst>
        <pc:spChg chg="mod">
          <ac:chgData name="Tomotaka Kuroda" userId="6ccceea8bc0bd054" providerId="LiveId" clId="{8094E48C-31BC-414D-AD8E-D7987AD8F5EC}" dt="2024-06-17T03:41:53.413" v="1978" actId="1076"/>
          <ac:spMkLst>
            <pc:docMk/>
            <pc:sldMk cId="1535916788" sldId="296"/>
            <ac:spMk id="2" creationId="{E26503A8-658D-6B13-0B69-030B6AE9B2FE}"/>
          </ac:spMkLst>
        </pc:spChg>
        <pc:spChg chg="del mod">
          <ac:chgData name="Tomotaka Kuroda" userId="6ccceea8bc0bd054" providerId="LiveId" clId="{8094E48C-31BC-414D-AD8E-D7987AD8F5EC}" dt="2024-06-17T02:14:07.093" v="1270" actId="478"/>
          <ac:spMkLst>
            <pc:docMk/>
            <pc:sldMk cId="1535916788" sldId="296"/>
            <ac:spMk id="3" creationId="{1C7E89B4-4CAF-C9C1-21A4-87A407E9535F}"/>
          </ac:spMkLst>
        </pc:spChg>
        <pc:spChg chg="add del mod">
          <ac:chgData name="Tomotaka Kuroda" userId="6ccceea8bc0bd054" providerId="LiveId" clId="{8094E48C-31BC-414D-AD8E-D7987AD8F5EC}" dt="2024-06-17T02:50:07.584" v="1812" actId="478"/>
          <ac:spMkLst>
            <pc:docMk/>
            <pc:sldMk cId="1535916788" sldId="296"/>
            <ac:spMk id="4" creationId="{19783C58-A8C4-6FC0-5463-8FE8EE49F9D4}"/>
          </ac:spMkLst>
        </pc:spChg>
        <pc:spChg chg="add del mod">
          <ac:chgData name="Tomotaka Kuroda" userId="6ccceea8bc0bd054" providerId="LiveId" clId="{8094E48C-31BC-414D-AD8E-D7987AD8F5EC}" dt="2024-06-17T03:34:44.458" v="1858" actId="478"/>
          <ac:spMkLst>
            <pc:docMk/>
            <pc:sldMk cId="1535916788" sldId="296"/>
            <ac:spMk id="5" creationId="{4A2C6B13-30DC-DB2D-1DDA-DD260C92EFC5}"/>
          </ac:spMkLst>
        </pc:spChg>
        <pc:spChg chg="add del mod">
          <ac:chgData name="Tomotaka Kuroda" userId="6ccceea8bc0bd054" providerId="LiveId" clId="{8094E48C-31BC-414D-AD8E-D7987AD8F5EC}" dt="2024-06-17T03:38:00.999" v="1905" actId="478"/>
          <ac:spMkLst>
            <pc:docMk/>
            <pc:sldMk cId="1535916788" sldId="296"/>
            <ac:spMk id="6" creationId="{3162332D-71AC-10BD-C64E-3271101F2FB0}"/>
          </ac:spMkLst>
        </pc:spChg>
        <pc:spChg chg="add del mod">
          <ac:chgData name="Tomotaka Kuroda" userId="6ccceea8bc0bd054" providerId="LiveId" clId="{8094E48C-31BC-414D-AD8E-D7987AD8F5EC}" dt="2024-06-17T03:37:16.533" v="1873" actId="478"/>
          <ac:spMkLst>
            <pc:docMk/>
            <pc:sldMk cId="1535916788" sldId="296"/>
            <ac:spMk id="8" creationId="{9DA67AC7-3B29-0CE4-A59E-4E874A1444DE}"/>
          </ac:spMkLst>
        </pc:spChg>
        <pc:spChg chg="add mod">
          <ac:chgData name="Tomotaka Kuroda" userId="6ccceea8bc0bd054" providerId="LiveId" clId="{8094E48C-31BC-414D-AD8E-D7987AD8F5EC}" dt="2024-06-17T03:37:53.964" v="1904" actId="1076"/>
          <ac:spMkLst>
            <pc:docMk/>
            <pc:sldMk cId="1535916788" sldId="296"/>
            <ac:spMk id="10" creationId="{1BC9E21E-D204-16B2-9A08-6EC5269AE7A1}"/>
          </ac:spMkLst>
        </pc:spChg>
        <pc:spChg chg="add">
          <ac:chgData name="Tomotaka Kuroda" userId="6ccceea8bc0bd054" providerId="LiveId" clId="{8094E48C-31BC-414D-AD8E-D7987AD8F5EC}" dt="2024-06-17T02:15:40.712" v="1276" actId="26606"/>
          <ac:spMkLst>
            <pc:docMk/>
            <pc:sldMk cId="1535916788" sldId="296"/>
            <ac:spMk id="11" creationId="{E770CA6A-B3B0-4826-A91F-B2B1F8922026}"/>
          </ac:spMkLst>
        </pc:spChg>
        <pc:spChg chg="add mod">
          <ac:chgData name="Tomotaka Kuroda" userId="6ccceea8bc0bd054" providerId="LiveId" clId="{8094E48C-31BC-414D-AD8E-D7987AD8F5EC}" dt="2024-06-17T03:39:33.197" v="1946" actId="12"/>
          <ac:spMkLst>
            <pc:docMk/>
            <pc:sldMk cId="1535916788" sldId="296"/>
            <ac:spMk id="12" creationId="{8C8ECD07-4F06-D18C-75A1-ABBA10F7061A}"/>
          </ac:spMkLst>
        </pc:spChg>
        <pc:spChg chg="add mod">
          <ac:chgData name="Tomotaka Kuroda" userId="6ccceea8bc0bd054" providerId="LiveId" clId="{8094E48C-31BC-414D-AD8E-D7987AD8F5EC}" dt="2024-06-17T03:37:45.250" v="1903" actId="20577"/>
          <ac:spMkLst>
            <pc:docMk/>
            <pc:sldMk cId="1535916788" sldId="296"/>
            <ac:spMk id="14" creationId="{F0E0F9E3-6612-6E08-95C7-F872E474173F}"/>
          </ac:spMkLst>
        </pc:spChg>
        <pc:spChg chg="add mod">
          <ac:chgData name="Tomotaka Kuroda" userId="6ccceea8bc0bd054" providerId="LiveId" clId="{8094E48C-31BC-414D-AD8E-D7987AD8F5EC}" dt="2024-06-17T03:39:36.538" v="1948" actId="20577"/>
          <ac:spMkLst>
            <pc:docMk/>
            <pc:sldMk cId="1535916788" sldId="296"/>
            <ac:spMk id="16" creationId="{6117F108-B642-6D6C-ADFA-7CD8C152D683}"/>
          </ac:spMkLst>
        </pc:spChg>
        <pc:spChg chg="add mod">
          <ac:chgData name="Tomotaka Kuroda" userId="6ccceea8bc0bd054" providerId="LiveId" clId="{8094E48C-31BC-414D-AD8E-D7987AD8F5EC}" dt="2024-06-17T03:40:22.867" v="1977" actId="1035"/>
          <ac:spMkLst>
            <pc:docMk/>
            <pc:sldMk cId="1535916788" sldId="296"/>
            <ac:spMk id="17" creationId="{2F152DF0-93BC-FA62-1BF0-B52120C1AA5E}"/>
          </ac:spMkLst>
        </pc:spChg>
        <pc:spChg chg="add del">
          <ac:chgData name="Tomotaka Kuroda" userId="6ccceea8bc0bd054" providerId="LiveId" clId="{8094E48C-31BC-414D-AD8E-D7987AD8F5EC}" dt="2024-06-17T02:11:45.136" v="1258" actId="26606"/>
          <ac:spMkLst>
            <pc:docMk/>
            <pc:sldMk cId="1535916788" sldId="296"/>
            <ac:spMk id="1031" creationId="{F4BC5FDE-742F-4CD5-9802-0DCB8E7A1294}"/>
          </ac:spMkLst>
        </pc:spChg>
        <pc:spChg chg="add del">
          <ac:chgData name="Tomotaka Kuroda" userId="6ccceea8bc0bd054" providerId="LiveId" clId="{8094E48C-31BC-414D-AD8E-D7987AD8F5EC}" dt="2024-06-17T02:11:45.136" v="1258" actId="26606"/>
          <ac:spMkLst>
            <pc:docMk/>
            <pc:sldMk cId="1535916788" sldId="296"/>
            <ac:spMk id="1035" creationId="{D6132709-FB08-4579-805D-77B0F718F8C6}"/>
          </ac:spMkLst>
        </pc:spChg>
        <pc:picChg chg="add">
          <ac:chgData name="Tomotaka Kuroda" userId="6ccceea8bc0bd054" providerId="LiveId" clId="{8094E48C-31BC-414D-AD8E-D7987AD8F5EC}" dt="2024-06-17T02:15:40.712" v="1276" actId="26606"/>
          <ac:picMkLst>
            <pc:docMk/>
            <pc:sldMk cId="1535916788" sldId="296"/>
            <ac:picMk id="7" creationId="{6ECDD1C7-3E51-40DC-8B85-24AA12A39173}"/>
          </ac:picMkLst>
        </pc:picChg>
        <pc:picChg chg="add">
          <ac:chgData name="Tomotaka Kuroda" userId="6ccceea8bc0bd054" providerId="LiveId" clId="{8094E48C-31BC-414D-AD8E-D7987AD8F5EC}" dt="2024-06-17T02:15:40.712" v="1276" actId="26606"/>
          <ac:picMkLst>
            <pc:docMk/>
            <pc:sldMk cId="1535916788" sldId="296"/>
            <ac:picMk id="9" creationId="{926BC0C6-2E6A-4FE0-8465-4642D24063F2}"/>
          </ac:picMkLst>
        </pc:picChg>
        <pc:picChg chg="add">
          <ac:chgData name="Tomotaka Kuroda" userId="6ccceea8bc0bd054" providerId="LiveId" clId="{8094E48C-31BC-414D-AD8E-D7987AD8F5EC}" dt="2024-06-17T02:15:40.712" v="1276" actId="26606"/>
          <ac:picMkLst>
            <pc:docMk/>
            <pc:sldMk cId="1535916788" sldId="296"/>
            <ac:picMk id="15" creationId="{0CE42A09-4F29-4DF7-BE2A-F91C882A27AD}"/>
          </ac:picMkLst>
        </pc:picChg>
        <pc:picChg chg="add mod">
          <ac:chgData name="Tomotaka Kuroda" userId="6ccceea8bc0bd054" providerId="LiveId" clId="{8094E48C-31BC-414D-AD8E-D7987AD8F5EC}" dt="2024-06-17T02:11:45.666" v="1259" actId="14100"/>
          <ac:picMkLst>
            <pc:docMk/>
            <pc:sldMk cId="1535916788" sldId="296"/>
            <ac:picMk id="1026" creationId="{4C7CCA81-790A-6B57-7E09-CE049BB3F3A9}"/>
          </ac:picMkLst>
        </pc:picChg>
        <pc:picChg chg="add del mod">
          <ac:chgData name="Tomotaka Kuroda" userId="6ccceea8bc0bd054" providerId="LiveId" clId="{8094E48C-31BC-414D-AD8E-D7987AD8F5EC}" dt="2024-06-17T02:14:16.660" v="1275" actId="478"/>
          <ac:picMkLst>
            <pc:docMk/>
            <pc:sldMk cId="1535916788" sldId="296"/>
            <ac:picMk id="1028" creationId="{CA981DF0-6E0E-3373-0E2B-5A8B18D8ED33}"/>
          </ac:picMkLst>
        </pc:picChg>
        <pc:picChg chg="add del">
          <ac:chgData name="Tomotaka Kuroda" userId="6ccceea8bc0bd054" providerId="LiveId" clId="{8094E48C-31BC-414D-AD8E-D7987AD8F5EC}" dt="2024-06-17T02:11:45.136" v="1258" actId="26606"/>
          <ac:picMkLst>
            <pc:docMk/>
            <pc:sldMk cId="1535916788" sldId="296"/>
            <ac:picMk id="1033" creationId="{B5A3490F-59A2-47B7-9BD7-2F932A559D15}"/>
          </ac:picMkLst>
        </pc:picChg>
        <pc:cxnChg chg="add">
          <ac:chgData name="Tomotaka Kuroda" userId="6ccceea8bc0bd054" providerId="LiveId" clId="{8094E48C-31BC-414D-AD8E-D7987AD8F5EC}" dt="2024-06-17T02:15:40.712" v="1276" actId="26606"/>
          <ac:cxnSpMkLst>
            <pc:docMk/>
            <pc:sldMk cId="1535916788" sldId="296"/>
            <ac:cxnSpMk id="13" creationId="{6FE641DB-A503-41DE-ACA6-36B41C6C2BE9}"/>
          </ac:cxnSpMkLst>
        </pc:cxnChg>
      </pc:sldChg>
      <pc:sldChg chg="addSp delSp modSp mod modTransition setBg addAnim delAnim modAnim delDesignElem">
        <pc:chgData name="Tomotaka Kuroda" userId="6ccceea8bc0bd054" providerId="LiveId" clId="{8094E48C-31BC-414D-AD8E-D7987AD8F5EC}" dt="2024-06-19T02:16:14.622" v="14823" actId="1035"/>
        <pc:sldMkLst>
          <pc:docMk/>
          <pc:sldMk cId="3028729175" sldId="297"/>
        </pc:sldMkLst>
        <pc:spChg chg="mod">
          <ac:chgData name="Tomotaka Kuroda" userId="6ccceea8bc0bd054" providerId="LiveId" clId="{8094E48C-31BC-414D-AD8E-D7987AD8F5EC}" dt="2024-06-17T02:43:16.844" v="1654" actId="14100"/>
          <ac:spMkLst>
            <pc:docMk/>
            <pc:sldMk cId="3028729175" sldId="297"/>
            <ac:spMk id="2" creationId="{E26503A8-658D-6B13-0B69-030B6AE9B2FE}"/>
          </ac:spMkLst>
        </pc:spChg>
        <pc:spChg chg="add mod">
          <ac:chgData name="Tomotaka Kuroda" userId="6ccceea8bc0bd054" providerId="LiveId" clId="{8094E48C-31BC-414D-AD8E-D7987AD8F5EC}" dt="2024-06-17T02:26:17.273" v="1398" actId="1076"/>
          <ac:spMkLst>
            <pc:docMk/>
            <pc:sldMk cId="3028729175" sldId="297"/>
            <ac:spMk id="3" creationId="{2E2D6213-F138-8564-A70F-19C802961934}"/>
          </ac:spMkLst>
        </pc:spChg>
        <pc:spChg chg="add mod">
          <ac:chgData name="Tomotaka Kuroda" userId="6ccceea8bc0bd054" providerId="LiveId" clId="{8094E48C-31BC-414D-AD8E-D7987AD8F5EC}" dt="2024-06-17T03:44:51.765" v="2054" actId="207"/>
          <ac:spMkLst>
            <pc:docMk/>
            <pc:sldMk cId="3028729175" sldId="297"/>
            <ac:spMk id="4" creationId="{7ABF2BAA-CC67-986D-8A36-6839BD220AAC}"/>
          </ac:spMkLst>
        </pc:spChg>
        <pc:spChg chg="add mod">
          <ac:chgData name="Tomotaka Kuroda" userId="6ccceea8bc0bd054" providerId="LiveId" clId="{8094E48C-31BC-414D-AD8E-D7987AD8F5EC}" dt="2024-06-17T02:52:22.655" v="1826" actId="207"/>
          <ac:spMkLst>
            <pc:docMk/>
            <pc:sldMk cId="3028729175" sldId="297"/>
            <ac:spMk id="5" creationId="{696401C7-C49B-81EA-E57E-D7D6C79999F2}"/>
          </ac:spMkLst>
        </pc:spChg>
        <pc:spChg chg="add mod">
          <ac:chgData name="Tomotaka Kuroda" userId="6ccceea8bc0bd054" providerId="LiveId" clId="{8094E48C-31BC-414D-AD8E-D7987AD8F5EC}" dt="2024-06-19T02:16:14.622" v="14823" actId="1035"/>
          <ac:spMkLst>
            <pc:docMk/>
            <pc:sldMk cId="3028729175" sldId="297"/>
            <ac:spMk id="6" creationId="{89504DDD-E025-C46E-3630-92FFF5EB3AA9}"/>
          </ac:spMkLst>
        </pc:spChg>
        <pc:spChg chg="add del mod">
          <ac:chgData name="Tomotaka Kuroda" userId="6ccceea8bc0bd054" providerId="LiveId" clId="{8094E48C-31BC-414D-AD8E-D7987AD8F5EC}" dt="2024-06-18T14:18:41.191" v="13518" actId="478"/>
          <ac:spMkLst>
            <pc:docMk/>
            <pc:sldMk cId="3028729175" sldId="297"/>
            <ac:spMk id="6" creationId="{D341ACF9-8D78-472E-BD5C-D6DFBBA6ADED}"/>
          </ac:spMkLst>
        </pc:spChg>
        <pc:spChg chg="add del mod">
          <ac:chgData name="Tomotaka Kuroda" userId="6ccceea8bc0bd054" providerId="LiveId" clId="{8094E48C-31BC-414D-AD8E-D7987AD8F5EC}" dt="2024-06-18T14:18:43.384" v="13519" actId="478"/>
          <ac:spMkLst>
            <pc:docMk/>
            <pc:sldMk cId="3028729175" sldId="297"/>
            <ac:spMk id="8" creationId="{2F7FE940-3EA7-A5DF-0C9E-5AB3E0B6004B}"/>
          </ac:spMkLst>
        </pc:spChg>
        <pc:spChg chg="add del mod">
          <ac:chgData name="Tomotaka Kuroda" userId="6ccceea8bc0bd054" providerId="LiveId" clId="{8094E48C-31BC-414D-AD8E-D7987AD8F5EC}" dt="2024-06-19T02:16:07.418" v="14760" actId="478"/>
          <ac:spMkLst>
            <pc:docMk/>
            <pc:sldMk cId="3028729175" sldId="297"/>
            <ac:spMk id="10" creationId="{3AA63203-2A45-1D28-5F62-47B396BBF97C}"/>
          </ac:spMkLst>
        </pc:spChg>
        <pc:spChg chg="add">
          <ac:chgData name="Tomotaka Kuroda" userId="6ccceea8bc0bd054" providerId="LiveId" clId="{8094E48C-31BC-414D-AD8E-D7987AD8F5EC}" dt="2024-06-17T02:20:44.075" v="1335" actId="26606"/>
          <ac:spMkLst>
            <pc:docMk/>
            <pc:sldMk cId="3028729175" sldId="297"/>
            <ac:spMk id="11" creationId="{E770CA6A-B3B0-4826-A91F-B2B1F8922026}"/>
          </ac:spMkLst>
        </pc:spChg>
        <pc:spChg chg="add mod">
          <ac:chgData name="Tomotaka Kuroda" userId="6ccceea8bc0bd054" providerId="LiveId" clId="{8094E48C-31BC-414D-AD8E-D7987AD8F5EC}" dt="2024-06-18T14:18:09.102" v="13515"/>
          <ac:spMkLst>
            <pc:docMk/>
            <pc:sldMk cId="3028729175" sldId="297"/>
            <ac:spMk id="12" creationId="{83FD53D4-C191-4741-86FD-FE5A40B67537}"/>
          </ac:spMkLst>
        </pc:spChg>
        <pc:spChg chg="add mod">
          <ac:chgData name="Tomotaka Kuroda" userId="6ccceea8bc0bd054" providerId="LiveId" clId="{8094E48C-31BC-414D-AD8E-D7987AD8F5EC}" dt="2024-06-18T14:18:09.102" v="13515"/>
          <ac:spMkLst>
            <pc:docMk/>
            <pc:sldMk cId="3028729175" sldId="297"/>
            <ac:spMk id="14" creationId="{C4590D7D-847F-18C8-206D-805A95A50A99}"/>
          </ac:spMkLst>
        </pc:spChg>
        <pc:spChg chg="add mod">
          <ac:chgData name="Tomotaka Kuroda" userId="6ccceea8bc0bd054" providerId="LiveId" clId="{8094E48C-31BC-414D-AD8E-D7987AD8F5EC}" dt="2024-06-18T14:18:09.102" v="13515"/>
          <ac:spMkLst>
            <pc:docMk/>
            <pc:sldMk cId="3028729175" sldId="297"/>
            <ac:spMk id="16" creationId="{89ED6FC1-AEA5-FBBD-BD5D-BC9823BBD529}"/>
          </ac:spMkLst>
        </pc:spChg>
        <pc:spChg chg="add mod">
          <ac:chgData name="Tomotaka Kuroda" userId="6ccceea8bc0bd054" providerId="LiveId" clId="{8094E48C-31BC-414D-AD8E-D7987AD8F5EC}" dt="2024-06-18T14:18:44.789" v="13520"/>
          <ac:spMkLst>
            <pc:docMk/>
            <pc:sldMk cId="3028729175" sldId="297"/>
            <ac:spMk id="17" creationId="{768F691E-2AB4-5DC8-6BB6-4D7C56FA0447}"/>
          </ac:spMkLst>
        </pc:spChg>
        <pc:spChg chg="add mod">
          <ac:chgData name="Tomotaka Kuroda" userId="6ccceea8bc0bd054" providerId="LiveId" clId="{8094E48C-31BC-414D-AD8E-D7987AD8F5EC}" dt="2024-06-18T14:18:44.789" v="13520"/>
          <ac:spMkLst>
            <pc:docMk/>
            <pc:sldMk cId="3028729175" sldId="297"/>
            <ac:spMk id="18" creationId="{5567FA1F-6C4C-EA5F-C664-DCC09CBABBA0}"/>
          </ac:spMkLst>
        </pc:spChg>
        <pc:picChg chg="add">
          <ac:chgData name="Tomotaka Kuroda" userId="6ccceea8bc0bd054" providerId="LiveId" clId="{8094E48C-31BC-414D-AD8E-D7987AD8F5EC}" dt="2024-06-17T02:20:44.075" v="1335" actId="26606"/>
          <ac:picMkLst>
            <pc:docMk/>
            <pc:sldMk cId="3028729175" sldId="297"/>
            <ac:picMk id="7" creationId="{6ECDD1C7-3E51-40DC-8B85-24AA12A39173}"/>
          </ac:picMkLst>
        </pc:picChg>
        <pc:picChg chg="add">
          <ac:chgData name="Tomotaka Kuroda" userId="6ccceea8bc0bd054" providerId="LiveId" clId="{8094E48C-31BC-414D-AD8E-D7987AD8F5EC}" dt="2024-06-17T02:20:44.075" v="1335" actId="26606"/>
          <ac:picMkLst>
            <pc:docMk/>
            <pc:sldMk cId="3028729175" sldId="297"/>
            <ac:picMk id="9" creationId="{926BC0C6-2E6A-4FE0-8465-4642D24063F2}"/>
          </ac:picMkLst>
        </pc:picChg>
        <pc:picChg chg="add">
          <ac:chgData name="Tomotaka Kuroda" userId="6ccceea8bc0bd054" providerId="LiveId" clId="{8094E48C-31BC-414D-AD8E-D7987AD8F5EC}" dt="2024-06-17T02:20:44.075" v="1335" actId="26606"/>
          <ac:picMkLst>
            <pc:docMk/>
            <pc:sldMk cId="3028729175" sldId="297"/>
            <ac:picMk id="15" creationId="{0CE42A09-4F29-4DF7-BE2A-F91C882A27AD}"/>
          </ac:picMkLst>
        </pc:picChg>
        <pc:cxnChg chg="add">
          <ac:chgData name="Tomotaka Kuroda" userId="6ccceea8bc0bd054" providerId="LiveId" clId="{8094E48C-31BC-414D-AD8E-D7987AD8F5EC}" dt="2024-06-17T02:20:44.075" v="1335" actId="26606"/>
          <ac:cxnSpMkLst>
            <pc:docMk/>
            <pc:sldMk cId="3028729175" sldId="297"/>
            <ac:cxnSpMk id="13" creationId="{6FE641DB-A503-41DE-ACA6-36B41C6C2BE9}"/>
          </ac:cxnSpMkLst>
        </pc:cxnChg>
      </pc:sldChg>
      <pc:sldChg chg="addSp delSp add del setBg delDesignElem">
        <pc:chgData name="Tomotaka Kuroda" userId="6ccceea8bc0bd054" providerId="LiveId" clId="{8094E48C-31BC-414D-AD8E-D7987AD8F5EC}" dt="2024-06-17T02:19:20.763" v="1331"/>
        <pc:sldMkLst>
          <pc:docMk/>
          <pc:sldMk cId="3186958986" sldId="297"/>
        </pc:sldMkLst>
        <pc:spChg chg="add del">
          <ac:chgData name="Tomotaka Kuroda" userId="6ccceea8bc0bd054" providerId="LiveId" clId="{8094E48C-31BC-414D-AD8E-D7987AD8F5EC}" dt="2024-06-17T02:19:20.763" v="1331"/>
          <ac:spMkLst>
            <pc:docMk/>
            <pc:sldMk cId="3186958986" sldId="297"/>
            <ac:spMk id="11" creationId="{E770CA6A-B3B0-4826-A91F-B2B1F8922026}"/>
          </ac:spMkLst>
        </pc:spChg>
        <pc:picChg chg="add del">
          <ac:chgData name="Tomotaka Kuroda" userId="6ccceea8bc0bd054" providerId="LiveId" clId="{8094E48C-31BC-414D-AD8E-D7987AD8F5EC}" dt="2024-06-17T02:19:20.763" v="1331"/>
          <ac:picMkLst>
            <pc:docMk/>
            <pc:sldMk cId="3186958986" sldId="297"/>
            <ac:picMk id="7" creationId="{6ECDD1C7-3E51-40DC-8B85-24AA12A39173}"/>
          </ac:picMkLst>
        </pc:picChg>
        <pc:picChg chg="add del">
          <ac:chgData name="Tomotaka Kuroda" userId="6ccceea8bc0bd054" providerId="LiveId" clId="{8094E48C-31BC-414D-AD8E-D7987AD8F5EC}" dt="2024-06-17T02:19:20.763" v="1331"/>
          <ac:picMkLst>
            <pc:docMk/>
            <pc:sldMk cId="3186958986" sldId="297"/>
            <ac:picMk id="9" creationId="{926BC0C6-2E6A-4FE0-8465-4642D24063F2}"/>
          </ac:picMkLst>
        </pc:picChg>
        <pc:picChg chg="add del">
          <ac:chgData name="Tomotaka Kuroda" userId="6ccceea8bc0bd054" providerId="LiveId" clId="{8094E48C-31BC-414D-AD8E-D7987AD8F5EC}" dt="2024-06-17T02:19:20.763" v="1331"/>
          <ac:picMkLst>
            <pc:docMk/>
            <pc:sldMk cId="3186958986" sldId="297"/>
            <ac:picMk id="15" creationId="{0CE42A09-4F29-4DF7-BE2A-F91C882A27AD}"/>
          </ac:picMkLst>
        </pc:picChg>
        <pc:cxnChg chg="add del">
          <ac:chgData name="Tomotaka Kuroda" userId="6ccceea8bc0bd054" providerId="LiveId" clId="{8094E48C-31BC-414D-AD8E-D7987AD8F5EC}" dt="2024-06-17T02:19:20.763" v="1331"/>
          <ac:cxnSpMkLst>
            <pc:docMk/>
            <pc:sldMk cId="3186958986" sldId="297"/>
            <ac:cxnSpMk id="13" creationId="{6FE641DB-A503-41DE-ACA6-36B41C6C2BE9}"/>
          </ac:cxnSpMkLst>
        </pc:cxnChg>
      </pc:sldChg>
      <pc:sldChg chg="addSp delSp add del setBg delDesignElem">
        <pc:chgData name="Tomotaka Kuroda" userId="6ccceea8bc0bd054" providerId="LiveId" clId="{8094E48C-31BC-414D-AD8E-D7987AD8F5EC}" dt="2024-06-17T02:19:20.095" v="1330"/>
        <pc:sldMkLst>
          <pc:docMk/>
          <pc:sldMk cId="3068119915" sldId="298"/>
        </pc:sldMkLst>
        <pc:spChg chg="add del">
          <ac:chgData name="Tomotaka Kuroda" userId="6ccceea8bc0bd054" providerId="LiveId" clId="{8094E48C-31BC-414D-AD8E-D7987AD8F5EC}" dt="2024-06-17T02:19:20.095" v="1330"/>
          <ac:spMkLst>
            <pc:docMk/>
            <pc:sldMk cId="3068119915" sldId="298"/>
            <ac:spMk id="11" creationId="{E770CA6A-B3B0-4826-A91F-B2B1F8922026}"/>
          </ac:spMkLst>
        </pc:spChg>
        <pc:picChg chg="add del">
          <ac:chgData name="Tomotaka Kuroda" userId="6ccceea8bc0bd054" providerId="LiveId" clId="{8094E48C-31BC-414D-AD8E-D7987AD8F5EC}" dt="2024-06-17T02:19:20.095" v="1330"/>
          <ac:picMkLst>
            <pc:docMk/>
            <pc:sldMk cId="3068119915" sldId="298"/>
            <ac:picMk id="7" creationId="{6ECDD1C7-3E51-40DC-8B85-24AA12A39173}"/>
          </ac:picMkLst>
        </pc:picChg>
        <pc:picChg chg="add del">
          <ac:chgData name="Tomotaka Kuroda" userId="6ccceea8bc0bd054" providerId="LiveId" clId="{8094E48C-31BC-414D-AD8E-D7987AD8F5EC}" dt="2024-06-17T02:19:20.095" v="1330"/>
          <ac:picMkLst>
            <pc:docMk/>
            <pc:sldMk cId="3068119915" sldId="298"/>
            <ac:picMk id="9" creationId="{926BC0C6-2E6A-4FE0-8465-4642D24063F2}"/>
          </ac:picMkLst>
        </pc:picChg>
        <pc:picChg chg="add del">
          <ac:chgData name="Tomotaka Kuroda" userId="6ccceea8bc0bd054" providerId="LiveId" clId="{8094E48C-31BC-414D-AD8E-D7987AD8F5EC}" dt="2024-06-17T02:19:20.095" v="1330"/>
          <ac:picMkLst>
            <pc:docMk/>
            <pc:sldMk cId="3068119915" sldId="298"/>
            <ac:picMk id="15" creationId="{0CE42A09-4F29-4DF7-BE2A-F91C882A27AD}"/>
          </ac:picMkLst>
        </pc:picChg>
        <pc:cxnChg chg="add del">
          <ac:chgData name="Tomotaka Kuroda" userId="6ccceea8bc0bd054" providerId="LiveId" clId="{8094E48C-31BC-414D-AD8E-D7987AD8F5EC}" dt="2024-06-17T02:19:20.095" v="1330"/>
          <ac:cxnSpMkLst>
            <pc:docMk/>
            <pc:sldMk cId="3068119915" sldId="298"/>
            <ac:cxnSpMk id="13" creationId="{6FE641DB-A503-41DE-ACA6-36B41C6C2BE9}"/>
          </ac:cxnSpMkLst>
        </pc:cxnChg>
      </pc:sldChg>
      <pc:sldChg chg="add del">
        <pc:chgData name="Tomotaka Kuroda" userId="6ccceea8bc0bd054" providerId="LiveId" clId="{8094E48C-31BC-414D-AD8E-D7987AD8F5EC}" dt="2024-06-17T02:31:58.948" v="1400" actId="2890"/>
        <pc:sldMkLst>
          <pc:docMk/>
          <pc:sldMk cId="3254621682" sldId="298"/>
        </pc:sldMkLst>
      </pc:sldChg>
      <pc:sldChg chg="addSp delSp modSp add mod ord delAnim modAnim">
        <pc:chgData name="Tomotaka Kuroda" userId="6ccceea8bc0bd054" providerId="LiveId" clId="{8094E48C-31BC-414D-AD8E-D7987AD8F5EC}" dt="2024-06-19T02:16:28.757" v="14889" actId="1036"/>
        <pc:sldMkLst>
          <pc:docMk/>
          <pc:sldMk cId="4160445176" sldId="298"/>
        </pc:sldMkLst>
        <pc:spChg chg="mod">
          <ac:chgData name="Tomotaka Kuroda" userId="6ccceea8bc0bd054" providerId="LiveId" clId="{8094E48C-31BC-414D-AD8E-D7987AD8F5EC}" dt="2024-06-17T02:51:15.352" v="1820" actId="14100"/>
          <ac:spMkLst>
            <pc:docMk/>
            <pc:sldMk cId="4160445176" sldId="298"/>
            <ac:spMk id="2" creationId="{E26503A8-658D-6B13-0B69-030B6AE9B2FE}"/>
          </ac:spMkLst>
        </pc:spChg>
        <pc:spChg chg="del mod">
          <ac:chgData name="Tomotaka Kuroda" userId="6ccceea8bc0bd054" providerId="LiveId" clId="{8094E48C-31BC-414D-AD8E-D7987AD8F5EC}" dt="2024-06-17T02:33:45.927" v="1419" actId="478"/>
          <ac:spMkLst>
            <pc:docMk/>
            <pc:sldMk cId="4160445176" sldId="298"/>
            <ac:spMk id="3" creationId="{2E2D6213-F138-8564-A70F-19C802961934}"/>
          </ac:spMkLst>
        </pc:spChg>
        <pc:spChg chg="add mod">
          <ac:chgData name="Tomotaka Kuroda" userId="6ccceea8bc0bd054" providerId="LiveId" clId="{8094E48C-31BC-414D-AD8E-D7987AD8F5EC}" dt="2024-06-18T14:19:02.821" v="13545"/>
          <ac:spMkLst>
            <pc:docMk/>
            <pc:sldMk cId="4160445176" sldId="298"/>
            <ac:spMk id="3" creationId="{6C2E54D4-256C-2262-BA82-E5D48811A7FC}"/>
          </ac:spMkLst>
        </pc:spChg>
        <pc:spChg chg="add mod">
          <ac:chgData name="Tomotaka Kuroda" userId="6ccceea8bc0bd054" providerId="LiveId" clId="{8094E48C-31BC-414D-AD8E-D7987AD8F5EC}" dt="2024-06-19T02:16:28.757" v="14889" actId="1036"/>
          <ac:spMkLst>
            <pc:docMk/>
            <pc:sldMk cId="4160445176" sldId="298"/>
            <ac:spMk id="3" creationId="{891F2F45-6C93-3872-89F1-C0FCA9E0E232}"/>
          </ac:spMkLst>
        </pc:spChg>
        <pc:spChg chg="add mod">
          <ac:chgData name="Tomotaka Kuroda" userId="6ccceea8bc0bd054" providerId="LiveId" clId="{8094E48C-31BC-414D-AD8E-D7987AD8F5EC}" dt="2024-06-17T02:52:48.704" v="1828" actId="207"/>
          <ac:spMkLst>
            <pc:docMk/>
            <pc:sldMk cId="4160445176" sldId="298"/>
            <ac:spMk id="4" creationId="{E185BCA5-A5F3-128D-82AF-24A0F454A250}"/>
          </ac:spMkLst>
        </pc:spChg>
        <pc:spChg chg="add mod">
          <ac:chgData name="Tomotaka Kuroda" userId="6ccceea8bc0bd054" providerId="LiveId" clId="{8094E48C-31BC-414D-AD8E-D7987AD8F5EC}" dt="2024-06-17T03:45:08.847" v="2055" actId="207"/>
          <ac:spMkLst>
            <pc:docMk/>
            <pc:sldMk cId="4160445176" sldId="298"/>
            <ac:spMk id="5" creationId="{5CE97DB9-8C4D-F255-E6A3-86FB514C18ED}"/>
          </ac:spMkLst>
        </pc:spChg>
        <pc:spChg chg="add del mod">
          <ac:chgData name="Tomotaka Kuroda" userId="6ccceea8bc0bd054" providerId="LiveId" clId="{8094E48C-31BC-414D-AD8E-D7987AD8F5EC}" dt="2024-06-18T14:19:10.848" v="13546" actId="478"/>
          <ac:spMkLst>
            <pc:docMk/>
            <pc:sldMk cId="4160445176" sldId="298"/>
            <ac:spMk id="6" creationId="{6A5B263A-676A-8BA0-1F0E-3542496BE78A}"/>
          </ac:spMkLst>
        </pc:spChg>
        <pc:spChg chg="add del mod">
          <ac:chgData name="Tomotaka Kuroda" userId="6ccceea8bc0bd054" providerId="LiveId" clId="{8094E48C-31BC-414D-AD8E-D7987AD8F5EC}" dt="2024-06-18T14:19:10.848" v="13546" actId="478"/>
          <ac:spMkLst>
            <pc:docMk/>
            <pc:sldMk cId="4160445176" sldId="298"/>
            <ac:spMk id="8" creationId="{8880291D-5F0A-39EF-F9DC-2D98DEA7D387}"/>
          </ac:spMkLst>
        </pc:spChg>
        <pc:spChg chg="add del mod">
          <ac:chgData name="Tomotaka Kuroda" userId="6ccceea8bc0bd054" providerId="LiveId" clId="{8094E48C-31BC-414D-AD8E-D7987AD8F5EC}" dt="2024-06-19T02:16:22.727" v="14824" actId="478"/>
          <ac:spMkLst>
            <pc:docMk/>
            <pc:sldMk cId="4160445176" sldId="298"/>
            <ac:spMk id="10" creationId="{076EE031-258A-DB69-9E70-4B2F2D28D901}"/>
          </ac:spMkLst>
        </pc:spChg>
        <pc:spChg chg="add mod">
          <ac:chgData name="Tomotaka Kuroda" userId="6ccceea8bc0bd054" providerId="LiveId" clId="{8094E48C-31BC-414D-AD8E-D7987AD8F5EC}" dt="2024-06-18T14:19:02.821" v="13545"/>
          <ac:spMkLst>
            <pc:docMk/>
            <pc:sldMk cId="4160445176" sldId="298"/>
            <ac:spMk id="12" creationId="{2A8BDFC1-260D-82F9-4C06-45E71310C304}"/>
          </ac:spMkLst>
        </pc:spChg>
        <pc:spChg chg="add mod">
          <ac:chgData name="Tomotaka Kuroda" userId="6ccceea8bc0bd054" providerId="LiveId" clId="{8094E48C-31BC-414D-AD8E-D7987AD8F5EC}" dt="2024-06-18T14:19:11.699" v="13547"/>
          <ac:spMkLst>
            <pc:docMk/>
            <pc:sldMk cId="4160445176" sldId="298"/>
            <ac:spMk id="14" creationId="{70A9EA3C-B159-9F3E-A709-02146272DEA7}"/>
          </ac:spMkLst>
        </pc:spChg>
        <pc:spChg chg="add mod">
          <ac:chgData name="Tomotaka Kuroda" userId="6ccceea8bc0bd054" providerId="LiveId" clId="{8094E48C-31BC-414D-AD8E-D7987AD8F5EC}" dt="2024-06-18T14:19:11.699" v="13547"/>
          <ac:spMkLst>
            <pc:docMk/>
            <pc:sldMk cId="4160445176" sldId="298"/>
            <ac:spMk id="16" creationId="{BFA7EE4F-A63B-D425-E5D7-D95198CEBC36}"/>
          </ac:spMkLst>
        </pc:spChg>
      </pc:sldChg>
      <pc:sldChg chg="addSp modSp add mod modTransition modAnim">
        <pc:chgData name="Tomotaka Kuroda" userId="6ccceea8bc0bd054" providerId="LiveId" clId="{8094E48C-31BC-414D-AD8E-D7987AD8F5EC}" dt="2024-06-19T02:15:55.597" v="14758" actId="1036"/>
        <pc:sldMkLst>
          <pc:docMk/>
          <pc:sldMk cId="644894902" sldId="299"/>
        </pc:sldMkLst>
        <pc:spChg chg="add mod">
          <ac:chgData name="Tomotaka Kuroda" userId="6ccceea8bc0bd054" providerId="LiveId" clId="{8094E48C-31BC-414D-AD8E-D7987AD8F5EC}" dt="2024-06-17T03:43:31.170" v="1984"/>
          <ac:spMkLst>
            <pc:docMk/>
            <pc:sldMk cId="644894902" sldId="299"/>
            <ac:spMk id="3" creationId="{5DA8AF2A-AA1E-8770-C115-13579FC13A22}"/>
          </ac:spMkLst>
        </pc:spChg>
        <pc:spChg chg="add mod">
          <ac:chgData name="Tomotaka Kuroda" userId="6ccceea8bc0bd054" providerId="LiveId" clId="{8094E48C-31BC-414D-AD8E-D7987AD8F5EC}" dt="2024-06-19T02:15:55.597" v="14758" actId="1036"/>
          <ac:spMkLst>
            <pc:docMk/>
            <pc:sldMk cId="644894902" sldId="299"/>
            <ac:spMk id="4" creationId="{A110334F-C057-B717-9A68-78C071F69A5C}"/>
          </ac:spMkLst>
        </pc:spChg>
        <pc:spChg chg="mod">
          <ac:chgData name="Tomotaka Kuroda" userId="6ccceea8bc0bd054" providerId="LiveId" clId="{8094E48C-31BC-414D-AD8E-D7987AD8F5EC}" dt="2024-06-17T03:44:08.541" v="1991" actId="207"/>
          <ac:spMkLst>
            <pc:docMk/>
            <pc:sldMk cId="644894902" sldId="299"/>
            <ac:spMk id="5" creationId="{4A2C6B13-30DC-DB2D-1DDA-DD260C92EFC5}"/>
          </ac:spMkLst>
        </pc:spChg>
        <pc:spChg chg="mod">
          <ac:chgData name="Tomotaka Kuroda" userId="6ccceea8bc0bd054" providerId="LiveId" clId="{8094E48C-31BC-414D-AD8E-D7987AD8F5EC}" dt="2024-06-18T14:17:51.828" v="13514" actId="1076"/>
          <ac:spMkLst>
            <pc:docMk/>
            <pc:sldMk cId="644894902" sldId="299"/>
            <ac:spMk id="8" creationId="{9DA67AC7-3B29-0CE4-A59E-4E874A1444DE}"/>
          </ac:spMkLst>
        </pc:spChg>
        <pc:spChg chg="mod">
          <ac:chgData name="Tomotaka Kuroda" userId="6ccceea8bc0bd054" providerId="LiveId" clId="{8094E48C-31BC-414D-AD8E-D7987AD8F5EC}" dt="2024-06-18T14:17:51.828" v="13514" actId="1076"/>
          <ac:spMkLst>
            <pc:docMk/>
            <pc:sldMk cId="644894902" sldId="299"/>
            <ac:spMk id="10" creationId="{1BC9E21E-D204-16B2-9A08-6EC5269AE7A1}"/>
          </ac:spMkLst>
        </pc:spChg>
      </pc:sldChg>
      <pc:sldChg chg="addSp delSp modSp new mod ord delAnim modAnim">
        <pc:chgData name="Tomotaka Kuroda" userId="6ccceea8bc0bd054" providerId="LiveId" clId="{8094E48C-31BC-414D-AD8E-D7987AD8F5EC}" dt="2024-06-24T02:45:22.380" v="23339" actId="207"/>
        <pc:sldMkLst>
          <pc:docMk/>
          <pc:sldMk cId="116376091" sldId="300"/>
        </pc:sldMkLst>
        <pc:spChg chg="mod">
          <ac:chgData name="Tomotaka Kuroda" userId="6ccceea8bc0bd054" providerId="LiveId" clId="{8094E48C-31BC-414D-AD8E-D7987AD8F5EC}" dt="2024-06-17T06:49:43.488" v="3463" actId="20577"/>
          <ac:spMkLst>
            <pc:docMk/>
            <pc:sldMk cId="116376091" sldId="300"/>
            <ac:spMk id="2" creationId="{9261F60A-C62F-EE22-B6B9-F5E036A6DB2D}"/>
          </ac:spMkLst>
        </pc:spChg>
        <pc:spChg chg="add mod">
          <ac:chgData name="Tomotaka Kuroda" userId="6ccceea8bc0bd054" providerId="LiveId" clId="{8094E48C-31BC-414D-AD8E-D7987AD8F5EC}" dt="2024-06-24T02:45:22.380" v="23339" actId="207"/>
          <ac:spMkLst>
            <pc:docMk/>
            <pc:sldMk cId="116376091" sldId="300"/>
            <ac:spMk id="3" creationId="{16BF75EE-252D-4C76-13F9-ED739C6D8327}"/>
          </ac:spMkLst>
        </pc:spChg>
        <pc:spChg chg="del mod">
          <ac:chgData name="Tomotaka Kuroda" userId="6ccceea8bc0bd054" providerId="LiveId" clId="{8094E48C-31BC-414D-AD8E-D7987AD8F5EC}" dt="2024-06-17T04:29:09.998" v="2262" actId="478"/>
          <ac:spMkLst>
            <pc:docMk/>
            <pc:sldMk cId="116376091" sldId="300"/>
            <ac:spMk id="3" creationId="{5C8DD81F-ED6F-AAD5-1CDE-DDC73EC375F9}"/>
          </ac:spMkLst>
        </pc:spChg>
        <pc:spChg chg="add del mod ord">
          <ac:chgData name="Tomotaka Kuroda" userId="6ccceea8bc0bd054" providerId="LiveId" clId="{8094E48C-31BC-414D-AD8E-D7987AD8F5EC}" dt="2024-06-17T04:35:47.657" v="2292"/>
          <ac:spMkLst>
            <pc:docMk/>
            <pc:sldMk cId="116376091" sldId="300"/>
            <ac:spMk id="4" creationId="{3E07EFD2-9361-D95F-46DA-B4A20A19440D}"/>
          </ac:spMkLst>
        </pc:spChg>
        <pc:spChg chg="add del mod ord">
          <ac:chgData name="Tomotaka Kuroda" userId="6ccceea8bc0bd054" providerId="LiveId" clId="{8094E48C-31BC-414D-AD8E-D7987AD8F5EC}" dt="2024-06-24T02:08:12.774" v="23085"/>
          <ac:spMkLst>
            <pc:docMk/>
            <pc:sldMk cId="116376091" sldId="300"/>
            <ac:spMk id="4" creationId="{ABAE2580-F059-2FAD-7983-EB70FC0002E9}"/>
          </ac:spMkLst>
        </pc:spChg>
        <pc:spChg chg="mod">
          <ac:chgData name="Tomotaka Kuroda" userId="6ccceea8bc0bd054" providerId="LiveId" clId="{8094E48C-31BC-414D-AD8E-D7987AD8F5EC}" dt="2024-06-17T04:35:37.990" v="2291"/>
          <ac:spMkLst>
            <pc:docMk/>
            <pc:sldMk cId="116376091" sldId="300"/>
            <ac:spMk id="7" creationId="{4D0C3867-0077-CF4C-B7ED-AC917D80954A}"/>
          </ac:spMkLst>
        </pc:spChg>
        <pc:spChg chg="add del mod topLvl">
          <ac:chgData name="Tomotaka Kuroda" userId="6ccceea8bc0bd054" providerId="LiveId" clId="{8094E48C-31BC-414D-AD8E-D7987AD8F5EC}" dt="2024-06-17T05:56:52.849" v="3120" actId="478"/>
          <ac:spMkLst>
            <pc:docMk/>
            <pc:sldMk cId="116376091" sldId="300"/>
            <ac:spMk id="11" creationId="{F5683675-45DF-D1F6-D195-7D9AB7C01FF4}"/>
          </ac:spMkLst>
        </pc:spChg>
        <pc:spChg chg="add del mod">
          <ac:chgData name="Tomotaka Kuroda" userId="6ccceea8bc0bd054" providerId="LiveId" clId="{8094E48C-31BC-414D-AD8E-D7987AD8F5EC}" dt="2024-06-17T06:52:37.510" v="3512" actId="478"/>
          <ac:spMkLst>
            <pc:docMk/>
            <pc:sldMk cId="116376091" sldId="300"/>
            <ac:spMk id="12" creationId="{C063C289-4056-AAB8-D0DF-EE84B8BCAE29}"/>
          </ac:spMkLst>
        </pc:spChg>
        <pc:spChg chg="add del mod">
          <ac:chgData name="Tomotaka Kuroda" userId="6ccceea8bc0bd054" providerId="LiveId" clId="{8094E48C-31BC-414D-AD8E-D7987AD8F5EC}" dt="2024-06-17T04:56:20.293" v="2554" actId="478"/>
          <ac:spMkLst>
            <pc:docMk/>
            <pc:sldMk cId="116376091" sldId="300"/>
            <ac:spMk id="13" creationId="{9226A2B0-8392-4109-7DC4-35CDDC7745B2}"/>
          </ac:spMkLst>
        </pc:spChg>
        <pc:spChg chg="add del mod">
          <ac:chgData name="Tomotaka Kuroda" userId="6ccceea8bc0bd054" providerId="LiveId" clId="{8094E48C-31BC-414D-AD8E-D7987AD8F5EC}" dt="2024-06-17T05:45:09.954" v="3051" actId="478"/>
          <ac:spMkLst>
            <pc:docMk/>
            <pc:sldMk cId="116376091" sldId="300"/>
            <ac:spMk id="14" creationId="{BAB804F8-1AEC-2ADD-5EB7-E5DB9D60C71A}"/>
          </ac:spMkLst>
        </pc:spChg>
        <pc:spChg chg="add del mod">
          <ac:chgData name="Tomotaka Kuroda" userId="6ccceea8bc0bd054" providerId="LiveId" clId="{8094E48C-31BC-414D-AD8E-D7987AD8F5EC}" dt="2024-06-17T06:14:15.088" v="3198" actId="478"/>
          <ac:spMkLst>
            <pc:docMk/>
            <pc:sldMk cId="116376091" sldId="300"/>
            <ac:spMk id="15" creationId="{680346A9-DD68-D166-BD60-5AB742887B5C}"/>
          </ac:spMkLst>
        </pc:spChg>
        <pc:spChg chg="add del mod">
          <ac:chgData name="Tomotaka Kuroda" userId="6ccceea8bc0bd054" providerId="LiveId" clId="{8094E48C-31BC-414D-AD8E-D7987AD8F5EC}" dt="2024-06-17T05:24:14.966" v="2932" actId="478"/>
          <ac:spMkLst>
            <pc:docMk/>
            <pc:sldMk cId="116376091" sldId="300"/>
            <ac:spMk id="16" creationId="{2ADC179E-509F-3010-1812-11FF9AF07680}"/>
          </ac:spMkLst>
        </pc:spChg>
        <pc:spChg chg="add del mod topLvl">
          <ac:chgData name="Tomotaka Kuroda" userId="6ccceea8bc0bd054" providerId="LiveId" clId="{8094E48C-31BC-414D-AD8E-D7987AD8F5EC}" dt="2024-06-17T05:56:55.055" v="3121" actId="478"/>
          <ac:spMkLst>
            <pc:docMk/>
            <pc:sldMk cId="116376091" sldId="300"/>
            <ac:spMk id="17" creationId="{2FF87A61-596E-5264-9C66-C11ECD4D9E9C}"/>
          </ac:spMkLst>
        </pc:spChg>
        <pc:spChg chg="add del mod">
          <ac:chgData name="Tomotaka Kuroda" userId="6ccceea8bc0bd054" providerId="LiveId" clId="{8094E48C-31BC-414D-AD8E-D7987AD8F5EC}" dt="2024-06-17T05:03:49.495" v="2717" actId="478"/>
          <ac:spMkLst>
            <pc:docMk/>
            <pc:sldMk cId="116376091" sldId="300"/>
            <ac:spMk id="18" creationId="{03DCA7C3-9EF8-A2EA-6449-C35A3FA30DEB}"/>
          </ac:spMkLst>
        </pc:spChg>
        <pc:spChg chg="add del mod ord">
          <ac:chgData name="Tomotaka Kuroda" userId="6ccceea8bc0bd054" providerId="LiveId" clId="{8094E48C-31BC-414D-AD8E-D7987AD8F5EC}" dt="2024-06-17T05:16:56.147" v="2872"/>
          <ac:spMkLst>
            <pc:docMk/>
            <pc:sldMk cId="116376091" sldId="300"/>
            <ac:spMk id="19" creationId="{B4F3FEF8-72BF-40F8-3EB3-CFC2A4910FA3}"/>
          </ac:spMkLst>
        </pc:spChg>
        <pc:spChg chg="add del mod">
          <ac:chgData name="Tomotaka Kuroda" userId="6ccceea8bc0bd054" providerId="LiveId" clId="{8094E48C-31BC-414D-AD8E-D7987AD8F5EC}" dt="2024-06-17T05:16:56.147" v="2872"/>
          <ac:spMkLst>
            <pc:docMk/>
            <pc:sldMk cId="116376091" sldId="300"/>
            <ac:spMk id="21" creationId="{41424019-91BE-20DE-CCBB-E27AA12496C8}"/>
          </ac:spMkLst>
        </pc:spChg>
        <pc:spChg chg="mod ord">
          <ac:chgData name="Tomotaka Kuroda" userId="6ccceea8bc0bd054" providerId="LiveId" clId="{8094E48C-31BC-414D-AD8E-D7987AD8F5EC}" dt="2024-06-17T05:27:55.806" v="2942" actId="1076"/>
          <ac:spMkLst>
            <pc:docMk/>
            <pc:sldMk cId="116376091" sldId="300"/>
            <ac:spMk id="22" creationId="{A1BA7179-7D7A-0E32-5908-7F9535A73F4E}"/>
          </ac:spMkLst>
        </pc:spChg>
        <pc:spChg chg="add mod ord">
          <ac:chgData name="Tomotaka Kuroda" userId="6ccceea8bc0bd054" providerId="LiveId" clId="{8094E48C-31BC-414D-AD8E-D7987AD8F5EC}" dt="2024-06-17T05:27:55.267" v="2941" actId="14100"/>
          <ac:spMkLst>
            <pc:docMk/>
            <pc:sldMk cId="116376091" sldId="300"/>
            <ac:spMk id="23" creationId="{7975A9A4-293C-7785-7C6B-BD1EC9F7F37C}"/>
          </ac:spMkLst>
        </pc:spChg>
        <pc:spChg chg="add del mod">
          <ac:chgData name="Tomotaka Kuroda" userId="6ccceea8bc0bd054" providerId="LiveId" clId="{8094E48C-31BC-414D-AD8E-D7987AD8F5EC}" dt="2024-06-17T05:56:57.944" v="3122" actId="478"/>
          <ac:spMkLst>
            <pc:docMk/>
            <pc:sldMk cId="116376091" sldId="300"/>
            <ac:spMk id="25" creationId="{ABB3D265-9AA7-F92F-8DD3-33EB1CEF86E7}"/>
          </ac:spMkLst>
        </pc:spChg>
        <pc:spChg chg="add mod">
          <ac:chgData name="Tomotaka Kuroda" userId="6ccceea8bc0bd054" providerId="LiveId" clId="{8094E48C-31BC-414D-AD8E-D7987AD8F5EC}" dt="2024-06-17T07:54:58.436" v="3951" actId="207"/>
          <ac:spMkLst>
            <pc:docMk/>
            <pc:sldMk cId="116376091" sldId="300"/>
            <ac:spMk id="26" creationId="{CAF58282-9034-3C43-FD4D-DCE3F3C296A9}"/>
          </ac:spMkLst>
        </pc:spChg>
        <pc:spChg chg="add del mod">
          <ac:chgData name="Tomotaka Kuroda" userId="6ccceea8bc0bd054" providerId="LiveId" clId="{8094E48C-31BC-414D-AD8E-D7987AD8F5EC}" dt="2024-06-17T07:08:24.360" v="3659" actId="478"/>
          <ac:spMkLst>
            <pc:docMk/>
            <pc:sldMk cId="116376091" sldId="300"/>
            <ac:spMk id="28" creationId="{DD862171-9A4F-5AC3-BD58-D6CE3475F7B1}"/>
          </ac:spMkLst>
        </pc:spChg>
        <pc:spChg chg="add mod">
          <ac:chgData name="Tomotaka Kuroda" userId="6ccceea8bc0bd054" providerId="LiveId" clId="{8094E48C-31BC-414D-AD8E-D7987AD8F5EC}" dt="2024-06-17T07:55:08.341" v="3953" actId="207"/>
          <ac:spMkLst>
            <pc:docMk/>
            <pc:sldMk cId="116376091" sldId="300"/>
            <ac:spMk id="29" creationId="{08CBA6D5-B7CE-1FA8-86D3-DAA83737171E}"/>
          </ac:spMkLst>
        </pc:spChg>
        <pc:spChg chg="add del mod">
          <ac:chgData name="Tomotaka Kuroda" userId="6ccceea8bc0bd054" providerId="LiveId" clId="{8094E48C-31BC-414D-AD8E-D7987AD8F5EC}" dt="2024-06-17T06:57:39.007" v="3538" actId="478"/>
          <ac:spMkLst>
            <pc:docMk/>
            <pc:sldMk cId="116376091" sldId="300"/>
            <ac:spMk id="30" creationId="{FC8C824D-5E0C-63A5-7532-A3CDFBBBCECA}"/>
          </ac:spMkLst>
        </pc:spChg>
        <pc:spChg chg="add del mod">
          <ac:chgData name="Tomotaka Kuroda" userId="6ccceea8bc0bd054" providerId="LiveId" clId="{8094E48C-31BC-414D-AD8E-D7987AD8F5EC}" dt="2024-06-17T06:54:34.623" v="3521" actId="478"/>
          <ac:spMkLst>
            <pc:docMk/>
            <pc:sldMk cId="116376091" sldId="300"/>
            <ac:spMk id="31" creationId="{2E5461C0-5CF1-1C10-551A-A599DC3ED185}"/>
          </ac:spMkLst>
        </pc:spChg>
        <pc:spChg chg="add del mod">
          <ac:chgData name="Tomotaka Kuroda" userId="6ccceea8bc0bd054" providerId="LiveId" clId="{8094E48C-31BC-414D-AD8E-D7987AD8F5EC}" dt="2024-06-17T05:59:38.545" v="3149" actId="478"/>
          <ac:spMkLst>
            <pc:docMk/>
            <pc:sldMk cId="116376091" sldId="300"/>
            <ac:spMk id="32" creationId="{3D1C89F5-3953-BB2E-2B3A-EDC80A1A669B}"/>
          </ac:spMkLst>
        </pc:spChg>
        <pc:spChg chg="add del mod">
          <ac:chgData name="Tomotaka Kuroda" userId="6ccceea8bc0bd054" providerId="LiveId" clId="{8094E48C-31BC-414D-AD8E-D7987AD8F5EC}" dt="2024-06-17T06:14:08.510" v="3196" actId="478"/>
          <ac:spMkLst>
            <pc:docMk/>
            <pc:sldMk cId="116376091" sldId="300"/>
            <ac:spMk id="34" creationId="{78EF6DB0-135B-2475-8B2A-B3ADBCDE76CB}"/>
          </ac:spMkLst>
        </pc:spChg>
        <pc:spChg chg="add del mod">
          <ac:chgData name="Tomotaka Kuroda" userId="6ccceea8bc0bd054" providerId="LiveId" clId="{8094E48C-31BC-414D-AD8E-D7987AD8F5EC}" dt="2024-06-17T06:52:37.054" v="3511" actId="478"/>
          <ac:spMkLst>
            <pc:docMk/>
            <pc:sldMk cId="116376091" sldId="300"/>
            <ac:spMk id="35" creationId="{46CECF88-4684-40D7-CDEB-C76293543F8A}"/>
          </ac:spMkLst>
        </pc:spChg>
        <pc:spChg chg="add del mod">
          <ac:chgData name="Tomotaka Kuroda" userId="6ccceea8bc0bd054" providerId="LiveId" clId="{8094E48C-31BC-414D-AD8E-D7987AD8F5EC}" dt="2024-06-17T07:35:25.854" v="3844" actId="478"/>
          <ac:spMkLst>
            <pc:docMk/>
            <pc:sldMk cId="116376091" sldId="300"/>
            <ac:spMk id="37" creationId="{E3D5E98C-AA9C-187A-63E5-A06257F275B9}"/>
          </ac:spMkLst>
        </pc:spChg>
        <pc:spChg chg="add del mod">
          <ac:chgData name="Tomotaka Kuroda" userId="6ccceea8bc0bd054" providerId="LiveId" clId="{8094E48C-31BC-414D-AD8E-D7987AD8F5EC}" dt="2024-06-17T06:19:27.425" v="3202" actId="478"/>
          <ac:spMkLst>
            <pc:docMk/>
            <pc:sldMk cId="116376091" sldId="300"/>
            <ac:spMk id="38" creationId="{63F16F87-602C-07AF-D568-E1E80054FD05}"/>
          </ac:spMkLst>
        </pc:spChg>
        <pc:spChg chg="add mod">
          <ac:chgData name="Tomotaka Kuroda" userId="6ccceea8bc0bd054" providerId="LiveId" clId="{8094E48C-31BC-414D-AD8E-D7987AD8F5EC}" dt="2024-06-17T07:35:22.292" v="3843" actId="1076"/>
          <ac:spMkLst>
            <pc:docMk/>
            <pc:sldMk cId="116376091" sldId="300"/>
            <ac:spMk id="39" creationId="{632003A1-E213-078B-DEC3-9E5A0068DC3E}"/>
          </ac:spMkLst>
        </pc:spChg>
        <pc:spChg chg="add del mod">
          <ac:chgData name="Tomotaka Kuroda" userId="6ccceea8bc0bd054" providerId="LiveId" clId="{8094E48C-31BC-414D-AD8E-D7987AD8F5EC}" dt="2024-06-17T06:52:27.870" v="3509" actId="478"/>
          <ac:spMkLst>
            <pc:docMk/>
            <pc:sldMk cId="116376091" sldId="300"/>
            <ac:spMk id="41" creationId="{B7E9FE62-3252-548F-2BAC-3AA26520C98D}"/>
          </ac:spMkLst>
        </pc:spChg>
        <pc:spChg chg="add del mod">
          <ac:chgData name="Tomotaka Kuroda" userId="6ccceea8bc0bd054" providerId="LiveId" clId="{8094E48C-31BC-414D-AD8E-D7987AD8F5EC}" dt="2024-06-17T06:20:33.039" v="3214" actId="478"/>
          <ac:spMkLst>
            <pc:docMk/>
            <pc:sldMk cId="116376091" sldId="300"/>
            <ac:spMk id="45" creationId="{10D1D38D-A140-BFF7-33C5-76178FB81B30}"/>
          </ac:spMkLst>
        </pc:spChg>
        <pc:spChg chg="add mod">
          <ac:chgData name="Tomotaka Kuroda" userId="6ccceea8bc0bd054" providerId="LiveId" clId="{8094E48C-31BC-414D-AD8E-D7987AD8F5EC}" dt="2024-06-17T07:35:22.292" v="3843" actId="1076"/>
          <ac:spMkLst>
            <pc:docMk/>
            <pc:sldMk cId="116376091" sldId="300"/>
            <ac:spMk id="48" creationId="{EB22CE9C-0E26-55A4-787C-65F9D6A8B3AF}"/>
          </ac:spMkLst>
        </pc:spChg>
        <pc:spChg chg="add del mod">
          <ac:chgData name="Tomotaka Kuroda" userId="6ccceea8bc0bd054" providerId="LiveId" clId="{8094E48C-31BC-414D-AD8E-D7987AD8F5EC}" dt="2024-06-17T07:06:03.001" v="3627" actId="478"/>
          <ac:spMkLst>
            <pc:docMk/>
            <pc:sldMk cId="116376091" sldId="300"/>
            <ac:spMk id="51" creationId="{D7533CE8-1DED-1816-25EE-ECFE8689D144}"/>
          </ac:spMkLst>
        </pc:spChg>
        <pc:spChg chg="add mod">
          <ac:chgData name="Tomotaka Kuroda" userId="6ccceea8bc0bd054" providerId="LiveId" clId="{8094E48C-31BC-414D-AD8E-D7987AD8F5EC}" dt="2024-06-17T07:55:35.614" v="3959" actId="207"/>
          <ac:spMkLst>
            <pc:docMk/>
            <pc:sldMk cId="116376091" sldId="300"/>
            <ac:spMk id="52" creationId="{C3DA2966-5AE1-160F-4EE6-6D54CA729BE7}"/>
          </ac:spMkLst>
        </pc:spChg>
        <pc:spChg chg="add mod">
          <ac:chgData name="Tomotaka Kuroda" userId="6ccceea8bc0bd054" providerId="LiveId" clId="{8094E48C-31BC-414D-AD8E-D7987AD8F5EC}" dt="2024-06-17T07:55:32.863" v="3958" actId="207"/>
          <ac:spMkLst>
            <pc:docMk/>
            <pc:sldMk cId="116376091" sldId="300"/>
            <ac:spMk id="53" creationId="{025918C1-E3B3-748C-5AD2-C06C8424189F}"/>
          </ac:spMkLst>
        </pc:spChg>
        <pc:spChg chg="add del mod">
          <ac:chgData name="Tomotaka Kuroda" userId="6ccceea8bc0bd054" providerId="LiveId" clId="{8094E48C-31BC-414D-AD8E-D7987AD8F5EC}" dt="2024-06-17T06:41:11.836" v="3342" actId="478"/>
          <ac:spMkLst>
            <pc:docMk/>
            <pc:sldMk cId="116376091" sldId="300"/>
            <ac:spMk id="54" creationId="{A138CC72-3C19-3041-446A-BF97AFFCC84E}"/>
          </ac:spMkLst>
        </pc:spChg>
        <pc:spChg chg="add del mod">
          <ac:chgData name="Tomotaka Kuroda" userId="6ccceea8bc0bd054" providerId="LiveId" clId="{8094E48C-31BC-414D-AD8E-D7987AD8F5EC}" dt="2024-06-17T06:51:13.775" v="3486" actId="478"/>
          <ac:spMkLst>
            <pc:docMk/>
            <pc:sldMk cId="116376091" sldId="300"/>
            <ac:spMk id="55" creationId="{D905C8CA-FE2D-02A8-B2C8-4340246D84AD}"/>
          </ac:spMkLst>
        </pc:spChg>
        <pc:spChg chg="add mod">
          <ac:chgData name="Tomotaka Kuroda" userId="6ccceea8bc0bd054" providerId="LiveId" clId="{8094E48C-31BC-414D-AD8E-D7987AD8F5EC}" dt="2024-06-17T07:56:10.474" v="3961" actId="1582"/>
          <ac:spMkLst>
            <pc:docMk/>
            <pc:sldMk cId="116376091" sldId="300"/>
            <ac:spMk id="56" creationId="{4CF3C410-A933-88DB-0993-EE1BE70D6DEE}"/>
          </ac:spMkLst>
        </pc:spChg>
        <pc:spChg chg="add mod">
          <ac:chgData name="Tomotaka Kuroda" userId="6ccceea8bc0bd054" providerId="LiveId" clId="{8094E48C-31BC-414D-AD8E-D7987AD8F5EC}" dt="2024-06-17T07:56:05.110" v="3960" actId="1582"/>
          <ac:spMkLst>
            <pc:docMk/>
            <pc:sldMk cId="116376091" sldId="300"/>
            <ac:spMk id="57" creationId="{744A114C-F7BF-8D95-7C25-3007AA43773C}"/>
          </ac:spMkLst>
        </pc:spChg>
        <pc:spChg chg="add mod">
          <ac:chgData name="Tomotaka Kuroda" userId="6ccceea8bc0bd054" providerId="LiveId" clId="{8094E48C-31BC-414D-AD8E-D7987AD8F5EC}" dt="2024-06-17T06:57:05.556" v="3535" actId="208"/>
          <ac:spMkLst>
            <pc:docMk/>
            <pc:sldMk cId="116376091" sldId="300"/>
            <ac:spMk id="60" creationId="{893A7BBE-3C88-0FAF-7BD2-7ACCECA71BCD}"/>
          </ac:spMkLst>
        </pc:spChg>
        <pc:spChg chg="add del mod">
          <ac:chgData name="Tomotaka Kuroda" userId="6ccceea8bc0bd054" providerId="LiveId" clId="{8094E48C-31BC-414D-AD8E-D7987AD8F5EC}" dt="2024-06-17T06:52:45.227" v="3513" actId="478"/>
          <ac:spMkLst>
            <pc:docMk/>
            <pc:sldMk cId="116376091" sldId="300"/>
            <ac:spMk id="62" creationId="{8AB1B855-FA4D-2A24-29EC-A406AF2F07CB}"/>
          </ac:spMkLst>
        </pc:spChg>
        <pc:spChg chg="add mod">
          <ac:chgData name="Tomotaka Kuroda" userId="6ccceea8bc0bd054" providerId="LiveId" clId="{8094E48C-31BC-414D-AD8E-D7987AD8F5EC}" dt="2024-06-17T06:56:54.462" v="3533" actId="208"/>
          <ac:spMkLst>
            <pc:docMk/>
            <pc:sldMk cId="116376091" sldId="300"/>
            <ac:spMk id="63" creationId="{43BB04A3-A577-3B65-41A6-7BC7C7C48AF7}"/>
          </ac:spMkLst>
        </pc:spChg>
        <pc:spChg chg="add del mod">
          <ac:chgData name="Tomotaka Kuroda" userId="6ccceea8bc0bd054" providerId="LiveId" clId="{8094E48C-31BC-414D-AD8E-D7987AD8F5EC}" dt="2024-06-17T06:51:40.126" v="3494" actId="478"/>
          <ac:spMkLst>
            <pc:docMk/>
            <pc:sldMk cId="116376091" sldId="300"/>
            <ac:spMk id="2048" creationId="{A89D4561-3DE6-8514-0543-D1A11FABE196}"/>
          </ac:spMkLst>
        </pc:spChg>
        <pc:spChg chg="add del mod">
          <ac:chgData name="Tomotaka Kuroda" userId="6ccceea8bc0bd054" providerId="LiveId" clId="{8094E48C-31BC-414D-AD8E-D7987AD8F5EC}" dt="2024-06-17T06:51:39.276" v="3493" actId="478"/>
          <ac:spMkLst>
            <pc:docMk/>
            <pc:sldMk cId="116376091" sldId="300"/>
            <ac:spMk id="2049" creationId="{3C43CD06-90FF-7581-2B02-574818D7A69A}"/>
          </ac:spMkLst>
        </pc:spChg>
        <pc:spChg chg="add del mod">
          <ac:chgData name="Tomotaka Kuroda" userId="6ccceea8bc0bd054" providerId="LiveId" clId="{8094E48C-31BC-414D-AD8E-D7987AD8F5EC}" dt="2024-06-17T06:51:40.671" v="3495" actId="478"/>
          <ac:spMkLst>
            <pc:docMk/>
            <pc:sldMk cId="116376091" sldId="300"/>
            <ac:spMk id="2051" creationId="{8E02ED04-A025-1EB2-1670-98CB06A7814A}"/>
          </ac:spMkLst>
        </pc:spChg>
        <pc:spChg chg="add del mod">
          <ac:chgData name="Tomotaka Kuroda" userId="6ccceea8bc0bd054" providerId="LiveId" clId="{8094E48C-31BC-414D-AD8E-D7987AD8F5EC}" dt="2024-06-17T06:51:41.039" v="3496" actId="478"/>
          <ac:spMkLst>
            <pc:docMk/>
            <pc:sldMk cId="116376091" sldId="300"/>
            <ac:spMk id="2053" creationId="{BF79204F-C5E8-9511-3E92-0D7EC692503F}"/>
          </ac:spMkLst>
        </pc:spChg>
        <pc:spChg chg="add del mod">
          <ac:chgData name="Tomotaka Kuroda" userId="6ccceea8bc0bd054" providerId="LiveId" clId="{8094E48C-31BC-414D-AD8E-D7987AD8F5EC}" dt="2024-06-17T06:51:41.606" v="3497" actId="478"/>
          <ac:spMkLst>
            <pc:docMk/>
            <pc:sldMk cId="116376091" sldId="300"/>
            <ac:spMk id="2055" creationId="{3EB8585B-50C1-44A2-CD9C-6F731629A52B}"/>
          </ac:spMkLst>
        </pc:spChg>
        <pc:spChg chg="add del mod">
          <ac:chgData name="Tomotaka Kuroda" userId="6ccceea8bc0bd054" providerId="LiveId" clId="{8094E48C-31BC-414D-AD8E-D7987AD8F5EC}" dt="2024-06-17T06:51:42.140" v="3498" actId="478"/>
          <ac:spMkLst>
            <pc:docMk/>
            <pc:sldMk cId="116376091" sldId="300"/>
            <ac:spMk id="2057" creationId="{8070EC00-40D2-0715-0A9C-16BC9ECF6724}"/>
          </ac:spMkLst>
        </pc:spChg>
        <pc:spChg chg="add del mod">
          <ac:chgData name="Tomotaka Kuroda" userId="6ccceea8bc0bd054" providerId="LiveId" clId="{8094E48C-31BC-414D-AD8E-D7987AD8F5EC}" dt="2024-06-17T06:27:20.668" v="3276" actId="478"/>
          <ac:spMkLst>
            <pc:docMk/>
            <pc:sldMk cId="116376091" sldId="300"/>
            <ac:spMk id="2061" creationId="{538AF516-AAFB-8D78-CA56-4F1C6DA9C05A}"/>
          </ac:spMkLst>
        </pc:spChg>
        <pc:spChg chg="add del">
          <ac:chgData name="Tomotaka Kuroda" userId="6ccceea8bc0bd054" providerId="LiveId" clId="{8094E48C-31BC-414D-AD8E-D7987AD8F5EC}" dt="2024-06-17T06:20:53.096" v="3216" actId="478"/>
          <ac:spMkLst>
            <pc:docMk/>
            <pc:sldMk cId="116376091" sldId="300"/>
            <ac:spMk id="2063" creationId="{CB700CA5-4B0C-CB73-A6E4-42BA0A6654AD}"/>
          </ac:spMkLst>
        </pc:spChg>
        <pc:spChg chg="add del">
          <ac:chgData name="Tomotaka Kuroda" userId="6ccceea8bc0bd054" providerId="LiveId" clId="{8094E48C-31BC-414D-AD8E-D7987AD8F5EC}" dt="2024-06-17T06:21:17.729" v="3218" actId="11529"/>
          <ac:spMkLst>
            <pc:docMk/>
            <pc:sldMk cId="116376091" sldId="300"/>
            <ac:spMk id="2064" creationId="{6C5563AC-6CA9-B491-A07E-3745A8F811C2}"/>
          </ac:spMkLst>
        </pc:spChg>
        <pc:spChg chg="add del">
          <ac:chgData name="Tomotaka Kuroda" userId="6ccceea8bc0bd054" providerId="LiveId" clId="{8094E48C-31BC-414D-AD8E-D7987AD8F5EC}" dt="2024-06-17T06:22:03.663" v="3220" actId="478"/>
          <ac:spMkLst>
            <pc:docMk/>
            <pc:sldMk cId="116376091" sldId="300"/>
            <ac:spMk id="2065" creationId="{D32ED0B7-FE52-AC48-2FA5-8817D59CEA7F}"/>
          </ac:spMkLst>
        </pc:spChg>
        <pc:spChg chg="add del">
          <ac:chgData name="Tomotaka Kuroda" userId="6ccceea8bc0bd054" providerId="LiveId" clId="{8094E48C-31BC-414D-AD8E-D7987AD8F5EC}" dt="2024-06-17T06:22:32.381" v="3222" actId="11529"/>
          <ac:spMkLst>
            <pc:docMk/>
            <pc:sldMk cId="116376091" sldId="300"/>
            <ac:spMk id="2066" creationId="{CDAF3F1F-4821-517F-125A-D2F609DF950B}"/>
          </ac:spMkLst>
        </pc:spChg>
        <pc:spChg chg="add del">
          <ac:chgData name="Tomotaka Kuroda" userId="6ccceea8bc0bd054" providerId="LiveId" clId="{8094E48C-31BC-414D-AD8E-D7987AD8F5EC}" dt="2024-06-17T06:23:01.696" v="3224" actId="478"/>
          <ac:spMkLst>
            <pc:docMk/>
            <pc:sldMk cId="116376091" sldId="300"/>
            <ac:spMk id="2067" creationId="{DCC947A0-9719-8CC8-52E6-BF9CDBEA4481}"/>
          </ac:spMkLst>
        </pc:spChg>
        <pc:spChg chg="add del">
          <ac:chgData name="Tomotaka Kuroda" userId="6ccceea8bc0bd054" providerId="LiveId" clId="{8094E48C-31BC-414D-AD8E-D7987AD8F5EC}" dt="2024-06-17T06:23:34.014" v="3228" actId="11529"/>
          <ac:spMkLst>
            <pc:docMk/>
            <pc:sldMk cId="116376091" sldId="300"/>
            <ac:spMk id="2070" creationId="{2566B86E-1F54-D4E9-3AC6-F2E12A55B562}"/>
          </ac:spMkLst>
        </pc:spChg>
        <pc:spChg chg="add mod">
          <ac:chgData name="Tomotaka Kuroda" userId="6ccceea8bc0bd054" providerId="LiveId" clId="{8094E48C-31BC-414D-AD8E-D7987AD8F5EC}" dt="2024-06-17T07:35:22.292" v="3843" actId="1076"/>
          <ac:spMkLst>
            <pc:docMk/>
            <pc:sldMk cId="116376091" sldId="300"/>
            <ac:spMk id="2071" creationId="{B920E768-F4F1-B23A-3CFA-78C4C887EC8B}"/>
          </ac:spMkLst>
        </pc:spChg>
        <pc:spChg chg="add mod">
          <ac:chgData name="Tomotaka Kuroda" userId="6ccceea8bc0bd054" providerId="LiveId" clId="{8094E48C-31BC-414D-AD8E-D7987AD8F5EC}" dt="2024-06-17T07:35:22.292" v="3843" actId="1076"/>
          <ac:spMkLst>
            <pc:docMk/>
            <pc:sldMk cId="116376091" sldId="300"/>
            <ac:spMk id="2073" creationId="{9F69F531-DCF1-DCF0-F9C9-6E6464CD76C3}"/>
          </ac:spMkLst>
        </pc:spChg>
        <pc:spChg chg="add mod">
          <ac:chgData name="Tomotaka Kuroda" userId="6ccceea8bc0bd054" providerId="LiveId" clId="{8094E48C-31BC-414D-AD8E-D7987AD8F5EC}" dt="2024-06-17T07:55:11.590" v="3954" actId="207"/>
          <ac:spMkLst>
            <pc:docMk/>
            <pc:sldMk cId="116376091" sldId="300"/>
            <ac:spMk id="2077" creationId="{A4475947-A6A2-ACB2-F0F2-428E30038AA0}"/>
          </ac:spMkLst>
        </pc:spChg>
        <pc:spChg chg="add mod">
          <ac:chgData name="Tomotaka Kuroda" userId="6ccceea8bc0bd054" providerId="LiveId" clId="{8094E48C-31BC-414D-AD8E-D7987AD8F5EC}" dt="2024-06-17T07:55:14.493" v="3955" actId="207"/>
          <ac:spMkLst>
            <pc:docMk/>
            <pc:sldMk cId="116376091" sldId="300"/>
            <ac:spMk id="2078" creationId="{02CF0B81-2DE7-553D-5C42-FD11D27E0A0B}"/>
          </ac:spMkLst>
        </pc:spChg>
        <pc:spChg chg="add mod">
          <ac:chgData name="Tomotaka Kuroda" userId="6ccceea8bc0bd054" providerId="LiveId" clId="{8094E48C-31BC-414D-AD8E-D7987AD8F5EC}" dt="2024-06-17T07:01:37.663" v="3591" actId="1076"/>
          <ac:spMkLst>
            <pc:docMk/>
            <pc:sldMk cId="116376091" sldId="300"/>
            <ac:spMk id="2079" creationId="{0DD92B28-C6B9-32F8-A9ED-EE68897D80A9}"/>
          </ac:spMkLst>
        </pc:spChg>
        <pc:spChg chg="add del mod ord">
          <ac:chgData name="Tomotaka Kuroda" userId="6ccceea8bc0bd054" providerId="LiveId" clId="{8094E48C-31BC-414D-AD8E-D7987AD8F5EC}" dt="2024-06-17T07:00:54.715" v="3583" actId="11529"/>
          <ac:spMkLst>
            <pc:docMk/>
            <pc:sldMk cId="116376091" sldId="300"/>
            <ac:spMk id="2090" creationId="{607D7914-78C6-4FC7-DD0A-8EEB6589E933}"/>
          </ac:spMkLst>
        </pc:spChg>
        <pc:spChg chg="add mod ord">
          <ac:chgData name="Tomotaka Kuroda" userId="6ccceea8bc0bd054" providerId="LiveId" clId="{8094E48C-31BC-414D-AD8E-D7987AD8F5EC}" dt="2024-06-17T07:02:22.997" v="3596" actId="207"/>
          <ac:spMkLst>
            <pc:docMk/>
            <pc:sldMk cId="116376091" sldId="300"/>
            <ac:spMk id="2091" creationId="{8162F7AB-401A-130E-77C7-61C8578932F6}"/>
          </ac:spMkLst>
        </pc:spChg>
        <pc:spChg chg="add del mod">
          <ac:chgData name="Tomotaka Kuroda" userId="6ccceea8bc0bd054" providerId="LiveId" clId="{8094E48C-31BC-414D-AD8E-D7987AD8F5EC}" dt="2024-06-17T09:22:00.342" v="4794"/>
          <ac:spMkLst>
            <pc:docMk/>
            <pc:sldMk cId="116376091" sldId="300"/>
            <ac:spMk id="2092" creationId="{52E159C2-4AB2-9946-955A-BDABE6E38CF8}"/>
          </ac:spMkLst>
        </pc:spChg>
        <pc:spChg chg="add del mod">
          <ac:chgData name="Tomotaka Kuroda" userId="6ccceea8bc0bd054" providerId="LiveId" clId="{8094E48C-31BC-414D-AD8E-D7987AD8F5EC}" dt="2024-06-17T07:09:12.111" v="3669" actId="478"/>
          <ac:spMkLst>
            <pc:docMk/>
            <pc:sldMk cId="116376091" sldId="300"/>
            <ac:spMk id="2093" creationId="{369DC545-F01B-98E9-6FD1-34F41C29B67D}"/>
          </ac:spMkLst>
        </pc:spChg>
        <pc:spChg chg="add mod">
          <ac:chgData name="Tomotaka Kuroda" userId="6ccceea8bc0bd054" providerId="LiveId" clId="{8094E48C-31BC-414D-AD8E-D7987AD8F5EC}" dt="2024-06-17T07:55:03.957" v="3952" actId="207"/>
          <ac:spMkLst>
            <pc:docMk/>
            <pc:sldMk cId="116376091" sldId="300"/>
            <ac:spMk id="2094" creationId="{113684C3-F5E3-ACDB-5A58-3999DA343ACB}"/>
          </ac:spMkLst>
        </pc:spChg>
        <pc:spChg chg="add mod">
          <ac:chgData name="Tomotaka Kuroda" userId="6ccceea8bc0bd054" providerId="LiveId" clId="{8094E48C-31BC-414D-AD8E-D7987AD8F5EC}" dt="2024-06-17T07:18:26.834" v="3745" actId="164"/>
          <ac:spMkLst>
            <pc:docMk/>
            <pc:sldMk cId="116376091" sldId="300"/>
            <ac:spMk id="2095" creationId="{A8C61BA1-C133-4021-42E6-30AEF001F570}"/>
          </ac:spMkLst>
        </pc:spChg>
        <pc:spChg chg="add mod">
          <ac:chgData name="Tomotaka Kuroda" userId="6ccceea8bc0bd054" providerId="LiveId" clId="{8094E48C-31BC-414D-AD8E-D7987AD8F5EC}" dt="2024-06-17T07:18:26.834" v="3745" actId="164"/>
          <ac:spMkLst>
            <pc:docMk/>
            <pc:sldMk cId="116376091" sldId="300"/>
            <ac:spMk id="2097" creationId="{21351B03-068A-F585-2925-E29BADD360B6}"/>
          </ac:spMkLst>
        </pc:spChg>
        <pc:spChg chg="add mod">
          <ac:chgData name="Tomotaka Kuroda" userId="6ccceea8bc0bd054" providerId="LiveId" clId="{8094E48C-31BC-414D-AD8E-D7987AD8F5EC}" dt="2024-06-17T07:18:26.834" v="3745" actId="164"/>
          <ac:spMkLst>
            <pc:docMk/>
            <pc:sldMk cId="116376091" sldId="300"/>
            <ac:spMk id="2100" creationId="{4CD2372F-3453-59EE-71F0-C4F9E29C2086}"/>
          </ac:spMkLst>
        </pc:spChg>
        <pc:spChg chg="add mod">
          <ac:chgData name="Tomotaka Kuroda" userId="6ccceea8bc0bd054" providerId="LiveId" clId="{8094E48C-31BC-414D-AD8E-D7987AD8F5EC}" dt="2024-06-17T07:18:26.834" v="3745" actId="164"/>
          <ac:spMkLst>
            <pc:docMk/>
            <pc:sldMk cId="116376091" sldId="300"/>
            <ac:spMk id="2101" creationId="{A40F0DD4-4878-2CCE-88DE-EBE6D481AE56}"/>
          </ac:spMkLst>
        </pc:spChg>
        <pc:spChg chg="add mod">
          <ac:chgData name="Tomotaka Kuroda" userId="6ccceea8bc0bd054" providerId="LiveId" clId="{8094E48C-31BC-414D-AD8E-D7987AD8F5EC}" dt="2024-06-17T07:18:26.834" v="3745" actId="164"/>
          <ac:spMkLst>
            <pc:docMk/>
            <pc:sldMk cId="116376091" sldId="300"/>
            <ac:spMk id="2102" creationId="{C278856B-0813-A8BD-64C2-4C8168C3E5C4}"/>
          </ac:spMkLst>
        </pc:spChg>
        <pc:spChg chg="add mod">
          <ac:chgData name="Tomotaka Kuroda" userId="6ccceea8bc0bd054" providerId="LiveId" clId="{8094E48C-31BC-414D-AD8E-D7987AD8F5EC}" dt="2024-06-17T07:18:26.834" v="3745" actId="164"/>
          <ac:spMkLst>
            <pc:docMk/>
            <pc:sldMk cId="116376091" sldId="300"/>
            <ac:spMk id="2103" creationId="{1FBEB4C9-80E4-C974-D323-19A3F84CEBB7}"/>
          </ac:spMkLst>
        </pc:spChg>
        <pc:spChg chg="add mod">
          <ac:chgData name="Tomotaka Kuroda" userId="6ccceea8bc0bd054" providerId="LiveId" clId="{8094E48C-31BC-414D-AD8E-D7987AD8F5EC}" dt="2024-06-17T07:18:26.834" v="3745" actId="164"/>
          <ac:spMkLst>
            <pc:docMk/>
            <pc:sldMk cId="116376091" sldId="300"/>
            <ac:spMk id="2104" creationId="{696632E5-5E83-8101-D1A9-3A5672284424}"/>
          </ac:spMkLst>
        </pc:spChg>
        <pc:spChg chg="add mod">
          <ac:chgData name="Tomotaka Kuroda" userId="6ccceea8bc0bd054" providerId="LiveId" clId="{8094E48C-31BC-414D-AD8E-D7987AD8F5EC}" dt="2024-06-17T07:18:26.834" v="3745" actId="164"/>
          <ac:spMkLst>
            <pc:docMk/>
            <pc:sldMk cId="116376091" sldId="300"/>
            <ac:spMk id="2105" creationId="{548D8B8E-3221-AF52-337C-2F5F253641CA}"/>
          </ac:spMkLst>
        </pc:spChg>
        <pc:spChg chg="add mod">
          <ac:chgData name="Tomotaka Kuroda" userId="6ccceea8bc0bd054" providerId="LiveId" clId="{8094E48C-31BC-414D-AD8E-D7987AD8F5EC}" dt="2024-06-17T07:18:26.834" v="3745" actId="164"/>
          <ac:spMkLst>
            <pc:docMk/>
            <pc:sldMk cId="116376091" sldId="300"/>
            <ac:spMk id="2106" creationId="{072218D0-93DE-FF8E-6886-C4DC428C89E7}"/>
          </ac:spMkLst>
        </pc:spChg>
        <pc:spChg chg="add mod">
          <ac:chgData name="Tomotaka Kuroda" userId="6ccceea8bc0bd054" providerId="LiveId" clId="{8094E48C-31BC-414D-AD8E-D7987AD8F5EC}" dt="2024-06-17T07:18:26.834" v="3745" actId="164"/>
          <ac:spMkLst>
            <pc:docMk/>
            <pc:sldMk cId="116376091" sldId="300"/>
            <ac:spMk id="2107" creationId="{4BE28D0E-5D83-5BDB-57D7-60F4E659DFF4}"/>
          </ac:spMkLst>
        </pc:spChg>
        <pc:spChg chg="add mod">
          <ac:chgData name="Tomotaka Kuroda" userId="6ccceea8bc0bd054" providerId="LiveId" clId="{8094E48C-31BC-414D-AD8E-D7987AD8F5EC}" dt="2024-06-17T07:18:26.834" v="3745" actId="164"/>
          <ac:spMkLst>
            <pc:docMk/>
            <pc:sldMk cId="116376091" sldId="300"/>
            <ac:spMk id="2108" creationId="{14926B3D-8A19-9DDA-99A8-120C6D746F7C}"/>
          </ac:spMkLst>
        </pc:spChg>
        <pc:spChg chg="add mod">
          <ac:chgData name="Tomotaka Kuroda" userId="6ccceea8bc0bd054" providerId="LiveId" clId="{8094E48C-31BC-414D-AD8E-D7987AD8F5EC}" dt="2024-06-17T07:36:30.154" v="3859" actId="1076"/>
          <ac:spMkLst>
            <pc:docMk/>
            <pc:sldMk cId="116376091" sldId="300"/>
            <ac:spMk id="2110" creationId="{FB1027F0-0268-5221-1793-37C9D1CB016C}"/>
          </ac:spMkLst>
        </pc:spChg>
        <pc:spChg chg="add mod">
          <ac:chgData name="Tomotaka Kuroda" userId="6ccceea8bc0bd054" providerId="LiveId" clId="{8094E48C-31BC-414D-AD8E-D7987AD8F5EC}" dt="2024-06-17T07:18:28.946" v="3746"/>
          <ac:spMkLst>
            <pc:docMk/>
            <pc:sldMk cId="116376091" sldId="300"/>
            <ac:spMk id="2112" creationId="{7F526B96-D6CB-DA53-0DAA-C6046245E5B4}"/>
          </ac:spMkLst>
        </pc:spChg>
        <pc:spChg chg="add mod">
          <ac:chgData name="Tomotaka Kuroda" userId="6ccceea8bc0bd054" providerId="LiveId" clId="{8094E48C-31BC-414D-AD8E-D7987AD8F5EC}" dt="2024-06-17T07:18:28.946" v="3746"/>
          <ac:spMkLst>
            <pc:docMk/>
            <pc:sldMk cId="116376091" sldId="300"/>
            <ac:spMk id="2115" creationId="{1D5A0FF4-E5D6-ADBA-3CB5-0C6705EF9BC9}"/>
          </ac:spMkLst>
        </pc:spChg>
        <pc:spChg chg="add mod">
          <ac:chgData name="Tomotaka Kuroda" userId="6ccceea8bc0bd054" providerId="LiveId" clId="{8094E48C-31BC-414D-AD8E-D7987AD8F5EC}" dt="2024-06-17T07:18:28.946" v="3746"/>
          <ac:spMkLst>
            <pc:docMk/>
            <pc:sldMk cId="116376091" sldId="300"/>
            <ac:spMk id="2116" creationId="{7FA5D0ED-C46E-A7D0-443D-ECDD50842179}"/>
          </ac:spMkLst>
        </pc:spChg>
        <pc:spChg chg="add mod">
          <ac:chgData name="Tomotaka Kuroda" userId="6ccceea8bc0bd054" providerId="LiveId" clId="{8094E48C-31BC-414D-AD8E-D7987AD8F5EC}" dt="2024-06-17T07:18:28.946" v="3746"/>
          <ac:spMkLst>
            <pc:docMk/>
            <pc:sldMk cId="116376091" sldId="300"/>
            <ac:spMk id="2117" creationId="{F3922A38-A943-74B0-BCB6-ABBF800DEC2E}"/>
          </ac:spMkLst>
        </pc:spChg>
        <pc:spChg chg="add mod">
          <ac:chgData name="Tomotaka Kuroda" userId="6ccceea8bc0bd054" providerId="LiveId" clId="{8094E48C-31BC-414D-AD8E-D7987AD8F5EC}" dt="2024-06-17T07:18:28.946" v="3746"/>
          <ac:spMkLst>
            <pc:docMk/>
            <pc:sldMk cId="116376091" sldId="300"/>
            <ac:spMk id="2118" creationId="{E1377437-DC2B-E075-40DC-75FA6E24A80D}"/>
          </ac:spMkLst>
        </pc:spChg>
        <pc:spChg chg="add mod">
          <ac:chgData name="Tomotaka Kuroda" userId="6ccceea8bc0bd054" providerId="LiveId" clId="{8094E48C-31BC-414D-AD8E-D7987AD8F5EC}" dt="2024-06-17T07:18:28.946" v="3746"/>
          <ac:spMkLst>
            <pc:docMk/>
            <pc:sldMk cId="116376091" sldId="300"/>
            <ac:spMk id="2119" creationId="{FE4478D7-8F79-A19C-F3B7-1884EBC27D3F}"/>
          </ac:spMkLst>
        </pc:spChg>
        <pc:spChg chg="add mod">
          <ac:chgData name="Tomotaka Kuroda" userId="6ccceea8bc0bd054" providerId="LiveId" clId="{8094E48C-31BC-414D-AD8E-D7987AD8F5EC}" dt="2024-06-17T07:18:28.946" v="3746"/>
          <ac:spMkLst>
            <pc:docMk/>
            <pc:sldMk cId="116376091" sldId="300"/>
            <ac:spMk id="2120" creationId="{F053D8AF-17AA-83F5-60FC-98794FD8F1A2}"/>
          </ac:spMkLst>
        </pc:spChg>
        <pc:spChg chg="add mod">
          <ac:chgData name="Tomotaka Kuroda" userId="6ccceea8bc0bd054" providerId="LiveId" clId="{8094E48C-31BC-414D-AD8E-D7987AD8F5EC}" dt="2024-06-17T07:18:28.946" v="3746"/>
          <ac:spMkLst>
            <pc:docMk/>
            <pc:sldMk cId="116376091" sldId="300"/>
            <ac:spMk id="2121" creationId="{2E9E4476-8E57-25E7-6242-4F77BAAB562E}"/>
          </ac:spMkLst>
        </pc:spChg>
        <pc:spChg chg="add del mod">
          <ac:chgData name="Tomotaka Kuroda" userId="6ccceea8bc0bd054" providerId="LiveId" clId="{8094E48C-31BC-414D-AD8E-D7987AD8F5EC}" dt="2024-06-17T11:01:51.595" v="5599" actId="478"/>
          <ac:spMkLst>
            <pc:docMk/>
            <pc:sldMk cId="116376091" sldId="300"/>
            <ac:spMk id="2122" creationId="{2D35A03A-1D13-F79B-5044-720A18748EB4}"/>
          </ac:spMkLst>
        </pc:spChg>
        <pc:spChg chg="add mod">
          <ac:chgData name="Tomotaka Kuroda" userId="6ccceea8bc0bd054" providerId="LiveId" clId="{8094E48C-31BC-414D-AD8E-D7987AD8F5EC}" dt="2024-06-17T11:02:03.197" v="5604" actId="1076"/>
          <ac:spMkLst>
            <pc:docMk/>
            <pc:sldMk cId="116376091" sldId="300"/>
            <ac:spMk id="2123" creationId="{32121A76-1C9E-A84A-FCDB-CD30CC2A89FC}"/>
          </ac:spMkLst>
        </pc:spChg>
        <pc:spChg chg="add mod">
          <ac:chgData name="Tomotaka Kuroda" userId="6ccceea8bc0bd054" providerId="LiveId" clId="{8094E48C-31BC-414D-AD8E-D7987AD8F5EC}" dt="2024-06-17T07:21:59.187" v="3751"/>
          <ac:spMkLst>
            <pc:docMk/>
            <pc:sldMk cId="116376091" sldId="300"/>
            <ac:spMk id="2124" creationId="{E90CFD0A-AB56-6AC6-9779-B5DDB7AE8A38}"/>
          </ac:spMkLst>
        </pc:spChg>
        <pc:spChg chg="add mod">
          <ac:chgData name="Tomotaka Kuroda" userId="6ccceea8bc0bd054" providerId="LiveId" clId="{8094E48C-31BC-414D-AD8E-D7987AD8F5EC}" dt="2024-06-17T07:21:59.187" v="3751"/>
          <ac:spMkLst>
            <pc:docMk/>
            <pc:sldMk cId="116376091" sldId="300"/>
            <ac:spMk id="2126" creationId="{0E85379D-283D-2D04-8BC4-2AE1672E324C}"/>
          </ac:spMkLst>
        </pc:spChg>
        <pc:spChg chg="add mod">
          <ac:chgData name="Tomotaka Kuroda" userId="6ccceea8bc0bd054" providerId="LiveId" clId="{8094E48C-31BC-414D-AD8E-D7987AD8F5EC}" dt="2024-06-17T07:21:59.187" v="3751"/>
          <ac:spMkLst>
            <pc:docMk/>
            <pc:sldMk cId="116376091" sldId="300"/>
            <ac:spMk id="2129" creationId="{4950D107-FC77-ED54-F6C1-A761929C0092}"/>
          </ac:spMkLst>
        </pc:spChg>
        <pc:spChg chg="add mod">
          <ac:chgData name="Tomotaka Kuroda" userId="6ccceea8bc0bd054" providerId="LiveId" clId="{8094E48C-31BC-414D-AD8E-D7987AD8F5EC}" dt="2024-06-17T07:21:59.187" v="3751"/>
          <ac:spMkLst>
            <pc:docMk/>
            <pc:sldMk cId="116376091" sldId="300"/>
            <ac:spMk id="2130" creationId="{9A614901-BF03-1157-F215-9D441A127FD1}"/>
          </ac:spMkLst>
        </pc:spChg>
        <pc:spChg chg="add mod">
          <ac:chgData name="Tomotaka Kuroda" userId="6ccceea8bc0bd054" providerId="LiveId" clId="{8094E48C-31BC-414D-AD8E-D7987AD8F5EC}" dt="2024-06-17T07:21:59.187" v="3751"/>
          <ac:spMkLst>
            <pc:docMk/>
            <pc:sldMk cId="116376091" sldId="300"/>
            <ac:spMk id="2131" creationId="{E5618F11-F99C-C178-97B9-67D34B394D5A}"/>
          </ac:spMkLst>
        </pc:spChg>
        <pc:spChg chg="add mod">
          <ac:chgData name="Tomotaka Kuroda" userId="6ccceea8bc0bd054" providerId="LiveId" clId="{8094E48C-31BC-414D-AD8E-D7987AD8F5EC}" dt="2024-06-17T07:21:59.187" v="3751"/>
          <ac:spMkLst>
            <pc:docMk/>
            <pc:sldMk cId="116376091" sldId="300"/>
            <ac:spMk id="2132" creationId="{0223018C-DD16-5D40-3637-E77B1660BA9D}"/>
          </ac:spMkLst>
        </pc:spChg>
        <pc:spChg chg="add mod">
          <ac:chgData name="Tomotaka Kuroda" userId="6ccceea8bc0bd054" providerId="LiveId" clId="{8094E48C-31BC-414D-AD8E-D7987AD8F5EC}" dt="2024-06-17T07:21:59.187" v="3751"/>
          <ac:spMkLst>
            <pc:docMk/>
            <pc:sldMk cId="116376091" sldId="300"/>
            <ac:spMk id="2133" creationId="{D69CE009-3936-C186-C7C3-DEBCA120AF24}"/>
          </ac:spMkLst>
        </pc:spChg>
        <pc:spChg chg="add mod">
          <ac:chgData name="Tomotaka Kuroda" userId="6ccceea8bc0bd054" providerId="LiveId" clId="{8094E48C-31BC-414D-AD8E-D7987AD8F5EC}" dt="2024-06-17T07:21:59.187" v="3751"/>
          <ac:spMkLst>
            <pc:docMk/>
            <pc:sldMk cId="116376091" sldId="300"/>
            <ac:spMk id="2134" creationId="{2930876B-95D7-AE6C-D2CB-A923989ED8F4}"/>
          </ac:spMkLst>
        </pc:spChg>
        <pc:spChg chg="add mod">
          <ac:chgData name="Tomotaka Kuroda" userId="6ccceea8bc0bd054" providerId="LiveId" clId="{8094E48C-31BC-414D-AD8E-D7987AD8F5EC}" dt="2024-06-17T07:21:59.187" v="3751"/>
          <ac:spMkLst>
            <pc:docMk/>
            <pc:sldMk cId="116376091" sldId="300"/>
            <ac:spMk id="2135" creationId="{B3BEEAA7-F4BD-CFEF-0F67-F8E069433A34}"/>
          </ac:spMkLst>
        </pc:spChg>
        <pc:spChg chg="add mod">
          <ac:chgData name="Tomotaka Kuroda" userId="6ccceea8bc0bd054" providerId="LiveId" clId="{8094E48C-31BC-414D-AD8E-D7987AD8F5EC}" dt="2024-06-17T07:21:59.187" v="3751"/>
          <ac:spMkLst>
            <pc:docMk/>
            <pc:sldMk cId="116376091" sldId="300"/>
            <ac:spMk id="2136" creationId="{69656834-AA51-C47A-0DD3-FF5C424B2827}"/>
          </ac:spMkLst>
        </pc:spChg>
        <pc:spChg chg="add mod">
          <ac:chgData name="Tomotaka Kuroda" userId="6ccceea8bc0bd054" providerId="LiveId" clId="{8094E48C-31BC-414D-AD8E-D7987AD8F5EC}" dt="2024-06-17T07:21:59.187" v="3751"/>
          <ac:spMkLst>
            <pc:docMk/>
            <pc:sldMk cId="116376091" sldId="300"/>
            <ac:spMk id="2137" creationId="{0745FBF8-07F3-5573-13FC-86E9412A9229}"/>
          </ac:spMkLst>
        </pc:spChg>
        <pc:spChg chg="add mod">
          <ac:chgData name="Tomotaka Kuroda" userId="6ccceea8bc0bd054" providerId="LiveId" clId="{8094E48C-31BC-414D-AD8E-D7987AD8F5EC}" dt="2024-06-17T07:35:31.754" v="3845" actId="1076"/>
          <ac:spMkLst>
            <pc:docMk/>
            <pc:sldMk cId="116376091" sldId="300"/>
            <ac:spMk id="2138" creationId="{C0B67DB1-4FD5-E9EE-3944-96FBEE71DECF}"/>
          </ac:spMkLst>
        </pc:spChg>
        <pc:spChg chg="add mod">
          <ac:chgData name="Tomotaka Kuroda" userId="6ccceea8bc0bd054" providerId="LiveId" clId="{8094E48C-31BC-414D-AD8E-D7987AD8F5EC}" dt="2024-06-17T11:11:29.364" v="5666" actId="207"/>
          <ac:spMkLst>
            <pc:docMk/>
            <pc:sldMk cId="116376091" sldId="300"/>
            <ac:spMk id="2139" creationId="{5464D4AA-53ED-FE67-DB58-55B61CCAF6FB}"/>
          </ac:spMkLst>
        </pc:spChg>
        <pc:spChg chg="add mod ord">
          <ac:chgData name="Tomotaka Kuroda" userId="6ccceea8bc0bd054" providerId="LiveId" clId="{8094E48C-31BC-414D-AD8E-D7987AD8F5EC}" dt="2024-06-17T11:01:59.637" v="5603" actId="167"/>
          <ac:spMkLst>
            <pc:docMk/>
            <pc:sldMk cId="116376091" sldId="300"/>
            <ac:spMk id="2140" creationId="{377F16C1-2A09-5465-28C8-8F82BE1E9E9B}"/>
          </ac:spMkLst>
        </pc:spChg>
        <pc:grpChg chg="add del mod ord">
          <ac:chgData name="Tomotaka Kuroda" userId="6ccceea8bc0bd054" providerId="LiveId" clId="{8094E48C-31BC-414D-AD8E-D7987AD8F5EC}" dt="2024-06-17T05:56:52.849" v="3120" actId="478"/>
          <ac:grpSpMkLst>
            <pc:docMk/>
            <pc:sldMk cId="116376091" sldId="300"/>
            <ac:grpSpMk id="20" creationId="{FE40EC6B-7181-2D9D-9259-837AAF1E33F7}"/>
          </ac:grpSpMkLst>
        </pc:grpChg>
        <pc:grpChg chg="add del mod">
          <ac:chgData name="Tomotaka Kuroda" userId="6ccceea8bc0bd054" providerId="LiveId" clId="{8094E48C-31BC-414D-AD8E-D7987AD8F5EC}" dt="2024-06-17T05:56:57.944" v="3122" actId="478"/>
          <ac:grpSpMkLst>
            <pc:docMk/>
            <pc:sldMk cId="116376091" sldId="300"/>
            <ac:grpSpMk id="24" creationId="{F6679A90-0860-EF27-5146-56C345383187}"/>
          </ac:grpSpMkLst>
        </pc:grpChg>
        <pc:grpChg chg="add mod">
          <ac:chgData name="Tomotaka Kuroda" userId="6ccceea8bc0bd054" providerId="LiveId" clId="{8094E48C-31BC-414D-AD8E-D7987AD8F5EC}" dt="2024-06-17T07:35:22.292" v="3843" actId="1076"/>
          <ac:grpSpMkLst>
            <pc:docMk/>
            <pc:sldMk cId="116376091" sldId="300"/>
            <ac:grpSpMk id="2072" creationId="{571178E9-D3F5-BDA1-F1F9-D7F5FBFFB87F}"/>
          </ac:grpSpMkLst>
        </pc:grpChg>
        <pc:grpChg chg="add mod">
          <ac:chgData name="Tomotaka Kuroda" userId="6ccceea8bc0bd054" providerId="LiveId" clId="{8094E48C-31BC-414D-AD8E-D7987AD8F5EC}" dt="2024-06-17T07:35:22.292" v="3843" actId="1076"/>
          <ac:grpSpMkLst>
            <pc:docMk/>
            <pc:sldMk cId="116376091" sldId="300"/>
            <ac:grpSpMk id="2074" creationId="{A4B1836B-DC32-229E-07B2-E80541C6DFE0}"/>
          </ac:grpSpMkLst>
        </pc:grpChg>
        <pc:grpChg chg="add mod">
          <ac:chgData name="Tomotaka Kuroda" userId="6ccceea8bc0bd054" providerId="LiveId" clId="{8094E48C-31BC-414D-AD8E-D7987AD8F5EC}" dt="2024-06-17T06:48:06.013" v="3410" actId="1037"/>
          <ac:grpSpMkLst>
            <pc:docMk/>
            <pc:sldMk cId="116376091" sldId="300"/>
            <ac:grpSpMk id="2075" creationId="{E789B81F-ECFA-CEF1-97F7-5C8092C8B5FA}"/>
          </ac:grpSpMkLst>
        </pc:grpChg>
        <pc:grpChg chg="add mod">
          <ac:chgData name="Tomotaka Kuroda" userId="6ccceea8bc0bd054" providerId="LiveId" clId="{8094E48C-31BC-414D-AD8E-D7987AD8F5EC}" dt="2024-06-17T07:35:22.292" v="3843" actId="1076"/>
          <ac:grpSpMkLst>
            <pc:docMk/>
            <pc:sldMk cId="116376091" sldId="300"/>
            <ac:grpSpMk id="2076" creationId="{CE1ED9A1-8A95-70D0-EE2F-D883F04381FB}"/>
          </ac:grpSpMkLst>
        </pc:grpChg>
        <pc:grpChg chg="add mod">
          <ac:chgData name="Tomotaka Kuroda" userId="6ccceea8bc0bd054" providerId="LiveId" clId="{8094E48C-31BC-414D-AD8E-D7987AD8F5EC}" dt="2024-06-17T07:18:26.834" v="3745" actId="164"/>
          <ac:grpSpMkLst>
            <pc:docMk/>
            <pc:sldMk cId="116376091" sldId="300"/>
            <ac:grpSpMk id="2109" creationId="{DDEF300C-20BB-1ACC-15D0-B85D7D514F14}"/>
          </ac:grpSpMkLst>
        </pc:grpChg>
        <pc:picChg chg="add del mod">
          <ac:chgData name="Tomotaka Kuroda" userId="6ccceea8bc0bd054" providerId="LiveId" clId="{8094E48C-31BC-414D-AD8E-D7987AD8F5EC}" dt="2024-06-17T04:35:47.657" v="2292"/>
          <ac:picMkLst>
            <pc:docMk/>
            <pc:sldMk cId="116376091" sldId="300"/>
            <ac:picMk id="5" creationId="{75B5741A-2363-9CE0-43F4-C60D5F14EA27}"/>
          </ac:picMkLst>
        </pc:picChg>
        <pc:picChg chg="add del mod">
          <ac:chgData name="Tomotaka Kuroda" userId="6ccceea8bc0bd054" providerId="LiveId" clId="{8094E48C-31BC-414D-AD8E-D7987AD8F5EC}" dt="2024-06-24T02:06:14.528" v="23051" actId="571"/>
          <ac:picMkLst>
            <pc:docMk/>
            <pc:sldMk cId="116376091" sldId="300"/>
            <ac:picMk id="5" creationId="{D4848363-3FD5-05C2-BAFC-E34EFDB9FA83}"/>
          </ac:picMkLst>
        </pc:picChg>
        <pc:picChg chg="mod">
          <ac:chgData name="Tomotaka Kuroda" userId="6ccceea8bc0bd054" providerId="LiveId" clId="{8094E48C-31BC-414D-AD8E-D7987AD8F5EC}" dt="2024-06-17T04:34:38.527" v="2281"/>
          <ac:picMkLst>
            <pc:docMk/>
            <pc:sldMk cId="116376091" sldId="300"/>
            <ac:picMk id="6" creationId="{82092D72-4A76-05AA-EB1E-ED72BB24DF36}"/>
          </ac:picMkLst>
        </pc:picChg>
        <pc:picChg chg="mod">
          <ac:chgData name="Tomotaka Kuroda" userId="6ccceea8bc0bd054" providerId="LiveId" clId="{8094E48C-31BC-414D-AD8E-D7987AD8F5EC}" dt="2024-06-24T02:08:54.129" v="23097" actId="1076"/>
          <ac:picMkLst>
            <pc:docMk/>
            <pc:sldMk cId="116376091" sldId="300"/>
            <ac:picMk id="6" creationId="{8EA81F42-DB9A-D1D7-8C8C-6850743BEDB9}"/>
          </ac:picMkLst>
        </pc:picChg>
        <pc:picChg chg="del mod">
          <ac:chgData name="Tomotaka Kuroda" userId="6ccceea8bc0bd054" providerId="LiveId" clId="{8094E48C-31BC-414D-AD8E-D7987AD8F5EC}" dt="2024-06-17T05:56:47.890" v="3118" actId="478"/>
          <ac:picMkLst>
            <pc:docMk/>
            <pc:sldMk cId="116376091" sldId="300"/>
            <ac:picMk id="8" creationId="{26D6F9AE-86AE-796D-C3E9-116B4C56F24C}"/>
          </ac:picMkLst>
        </pc:picChg>
        <pc:picChg chg="add del mod">
          <ac:chgData name="Tomotaka Kuroda" userId="6ccceea8bc0bd054" providerId="LiveId" clId="{8094E48C-31BC-414D-AD8E-D7987AD8F5EC}" dt="2024-06-17T04:38:49.341" v="2302" actId="478"/>
          <ac:picMkLst>
            <pc:docMk/>
            <pc:sldMk cId="116376091" sldId="300"/>
            <ac:picMk id="9" creationId="{2A58FF05-6747-6C28-3A9B-46F93FA32F2C}"/>
          </ac:picMkLst>
        </pc:picChg>
        <pc:picChg chg="add del mod">
          <ac:chgData name="Tomotaka Kuroda" userId="6ccceea8bc0bd054" providerId="LiveId" clId="{8094E48C-31BC-414D-AD8E-D7987AD8F5EC}" dt="2024-06-17T04:43:48.825" v="2323" actId="478"/>
          <ac:picMkLst>
            <pc:docMk/>
            <pc:sldMk cId="116376091" sldId="300"/>
            <ac:picMk id="10" creationId="{34276F35-4066-88DB-AC79-B5D894A65859}"/>
          </ac:picMkLst>
        </pc:picChg>
        <pc:picChg chg="add del mod">
          <ac:chgData name="Tomotaka Kuroda" userId="6ccceea8bc0bd054" providerId="LiveId" clId="{8094E48C-31BC-414D-AD8E-D7987AD8F5EC}" dt="2024-06-17T05:57:40.158" v="3129" actId="478"/>
          <ac:picMkLst>
            <pc:docMk/>
            <pc:sldMk cId="116376091" sldId="300"/>
            <ac:picMk id="27" creationId="{E5A91FFC-C62C-3E3A-4FE9-C35412B43BA9}"/>
          </ac:picMkLst>
        </pc:picChg>
        <pc:picChg chg="add del mod">
          <ac:chgData name="Tomotaka Kuroda" userId="6ccceea8bc0bd054" providerId="LiveId" clId="{8094E48C-31BC-414D-AD8E-D7987AD8F5EC}" dt="2024-06-17T05:59:30.846" v="3148" actId="478"/>
          <ac:picMkLst>
            <pc:docMk/>
            <pc:sldMk cId="116376091" sldId="300"/>
            <ac:picMk id="33" creationId="{75070480-B3CF-A66A-4315-469148577CA9}"/>
          </ac:picMkLst>
        </pc:picChg>
        <pc:picChg chg="add del mod">
          <ac:chgData name="Tomotaka Kuroda" userId="6ccceea8bc0bd054" providerId="LiveId" clId="{8094E48C-31BC-414D-AD8E-D7987AD8F5EC}" dt="2024-06-17T05:58:45.522" v="3141" actId="478"/>
          <ac:picMkLst>
            <pc:docMk/>
            <pc:sldMk cId="116376091" sldId="300"/>
            <ac:picMk id="36" creationId="{1B155E8E-692F-946A-AAE9-EAECB9E8EE8E}"/>
          </ac:picMkLst>
        </pc:picChg>
        <pc:picChg chg="add del mod">
          <ac:chgData name="Tomotaka Kuroda" userId="6ccceea8bc0bd054" providerId="LiveId" clId="{8094E48C-31BC-414D-AD8E-D7987AD8F5EC}" dt="2024-06-17T06:38:27.552" v="3325" actId="478"/>
          <ac:picMkLst>
            <pc:docMk/>
            <pc:sldMk cId="116376091" sldId="300"/>
            <ac:picMk id="40" creationId="{373F3C78-5630-4EDC-E906-59DF16BE7FC2}"/>
          </ac:picMkLst>
        </pc:picChg>
        <pc:picChg chg="add del mod">
          <ac:chgData name="Tomotaka Kuroda" userId="6ccceea8bc0bd054" providerId="LiveId" clId="{8094E48C-31BC-414D-AD8E-D7987AD8F5EC}" dt="2024-06-17T06:00:07.491" v="3165" actId="478"/>
          <ac:picMkLst>
            <pc:docMk/>
            <pc:sldMk cId="116376091" sldId="300"/>
            <ac:picMk id="46" creationId="{11533E86-01F5-1100-B39F-958E24449E67}"/>
          </ac:picMkLst>
        </pc:picChg>
        <pc:picChg chg="add del mod">
          <ac:chgData name="Tomotaka Kuroda" userId="6ccceea8bc0bd054" providerId="LiveId" clId="{8094E48C-31BC-414D-AD8E-D7987AD8F5EC}" dt="2024-06-17T06:01:41.680" v="3181" actId="478"/>
          <ac:picMkLst>
            <pc:docMk/>
            <pc:sldMk cId="116376091" sldId="300"/>
            <ac:picMk id="47" creationId="{67C4F639-239A-F920-23A8-21C458905BF6}"/>
          </ac:picMkLst>
        </pc:picChg>
        <pc:picChg chg="add del mod">
          <ac:chgData name="Tomotaka Kuroda" userId="6ccceea8bc0bd054" providerId="LiveId" clId="{8094E48C-31BC-414D-AD8E-D7987AD8F5EC}" dt="2024-06-17T06:51:13.166" v="3485" actId="478"/>
          <ac:picMkLst>
            <pc:docMk/>
            <pc:sldMk cId="116376091" sldId="300"/>
            <ac:picMk id="61" creationId="{5548A8AA-2281-0C71-CE6F-19C71B27D015}"/>
          </ac:picMkLst>
        </pc:picChg>
        <pc:picChg chg="add del mod ord">
          <ac:chgData name="Tomotaka Kuroda" userId="6ccceea8bc0bd054" providerId="LiveId" clId="{8094E48C-31BC-414D-AD8E-D7987AD8F5EC}" dt="2024-06-24T02:08:12.774" v="23085"/>
          <ac:picMkLst>
            <pc:docMk/>
            <pc:sldMk cId="116376091" sldId="300"/>
            <ac:picMk id="2050" creationId="{8A33CA28-0992-E5A0-FCBD-91791E339D9F}"/>
          </ac:picMkLst>
        </pc:picChg>
        <pc:picChg chg="add del mod">
          <ac:chgData name="Tomotaka Kuroda" userId="6ccceea8bc0bd054" providerId="LiveId" clId="{8094E48C-31BC-414D-AD8E-D7987AD8F5EC}" dt="2024-06-17T04:33:24.091" v="2268" actId="21"/>
          <ac:picMkLst>
            <pc:docMk/>
            <pc:sldMk cId="116376091" sldId="300"/>
            <ac:picMk id="2050" creationId="{9AC3297F-A66C-E066-C6CC-BFD34D8E39B6}"/>
          </ac:picMkLst>
        </pc:picChg>
        <pc:picChg chg="add del mod">
          <ac:chgData name="Tomotaka Kuroda" userId="6ccceea8bc0bd054" providerId="LiveId" clId="{8094E48C-31BC-414D-AD8E-D7987AD8F5EC}" dt="2024-06-17T05:56:57.944" v="3122" actId="478"/>
          <ac:picMkLst>
            <pc:docMk/>
            <pc:sldMk cId="116376091" sldId="300"/>
            <ac:picMk id="2052" creationId="{4F37687A-0762-2CDB-93C7-DB838A9BEB69}"/>
          </ac:picMkLst>
        </pc:picChg>
        <pc:picChg chg="add del mod">
          <ac:chgData name="Tomotaka Kuroda" userId="6ccceea8bc0bd054" providerId="LiveId" clId="{8094E48C-31BC-414D-AD8E-D7987AD8F5EC}" dt="2024-06-17T05:56:57.944" v="3122" actId="478"/>
          <ac:picMkLst>
            <pc:docMk/>
            <pc:sldMk cId="116376091" sldId="300"/>
            <ac:picMk id="2054" creationId="{4A730434-5AFF-8091-BA1E-7161C69E74B6}"/>
          </ac:picMkLst>
        </pc:picChg>
        <pc:picChg chg="add del mod">
          <ac:chgData name="Tomotaka Kuroda" userId="6ccceea8bc0bd054" providerId="LiveId" clId="{8094E48C-31BC-414D-AD8E-D7987AD8F5EC}" dt="2024-06-17T06:14:03.793" v="3195" actId="478"/>
          <ac:picMkLst>
            <pc:docMk/>
            <pc:sldMk cId="116376091" sldId="300"/>
            <ac:picMk id="2056" creationId="{E79FB387-767A-32E7-9DB5-0AE5DFFD2A65}"/>
          </ac:picMkLst>
        </pc:picChg>
        <pc:picChg chg="add mod">
          <ac:chgData name="Tomotaka Kuroda" userId="6ccceea8bc0bd054" providerId="LiveId" clId="{8094E48C-31BC-414D-AD8E-D7987AD8F5EC}" dt="2024-06-17T07:03:09.659" v="3601" actId="14100"/>
          <ac:picMkLst>
            <pc:docMk/>
            <pc:sldMk cId="116376091" sldId="300"/>
            <ac:picMk id="2058" creationId="{AE9DCC7B-2975-A43E-F42B-66EDAE09B333}"/>
          </ac:picMkLst>
        </pc:picChg>
        <pc:picChg chg="add mod">
          <ac:chgData name="Tomotaka Kuroda" userId="6ccceea8bc0bd054" providerId="LiveId" clId="{8094E48C-31BC-414D-AD8E-D7987AD8F5EC}" dt="2024-06-17T07:35:22.292" v="3843" actId="1076"/>
          <ac:picMkLst>
            <pc:docMk/>
            <pc:sldMk cId="116376091" sldId="300"/>
            <ac:picMk id="2059" creationId="{75219EEA-F34B-07BA-B5A2-8DEBDB42B97B}"/>
          </ac:picMkLst>
        </pc:picChg>
        <pc:picChg chg="add del mod">
          <ac:chgData name="Tomotaka Kuroda" userId="6ccceea8bc0bd054" providerId="LiveId" clId="{8094E48C-31BC-414D-AD8E-D7987AD8F5EC}" dt="2024-06-17T06:52:26.654" v="3508" actId="478"/>
          <ac:picMkLst>
            <pc:docMk/>
            <pc:sldMk cId="116376091" sldId="300"/>
            <ac:picMk id="2060" creationId="{CF6857D6-5B04-5DBA-3646-EA7050596E70}"/>
          </ac:picMkLst>
        </pc:picChg>
        <pc:picChg chg="add mod">
          <ac:chgData name="Tomotaka Kuroda" userId="6ccceea8bc0bd054" providerId="LiveId" clId="{8094E48C-31BC-414D-AD8E-D7987AD8F5EC}" dt="2024-06-17T07:35:22.292" v="3843" actId="1076"/>
          <ac:picMkLst>
            <pc:docMk/>
            <pc:sldMk cId="116376091" sldId="300"/>
            <ac:picMk id="2062" creationId="{89FBE2D8-4894-F125-5600-06983E9BB980}"/>
          </ac:picMkLst>
        </pc:picChg>
        <pc:picChg chg="add mod">
          <ac:chgData name="Tomotaka Kuroda" userId="6ccceea8bc0bd054" providerId="LiveId" clId="{8094E48C-31BC-414D-AD8E-D7987AD8F5EC}" dt="2024-06-17T07:18:26.834" v="3745" actId="164"/>
          <ac:picMkLst>
            <pc:docMk/>
            <pc:sldMk cId="116376091" sldId="300"/>
            <ac:picMk id="2096" creationId="{62C6AAA0-4946-F64C-C122-CDDF10D5228B}"/>
          </ac:picMkLst>
        </pc:picChg>
        <pc:picChg chg="add mod">
          <ac:chgData name="Tomotaka Kuroda" userId="6ccceea8bc0bd054" providerId="LiveId" clId="{8094E48C-31BC-414D-AD8E-D7987AD8F5EC}" dt="2024-06-17T07:18:26.834" v="3745" actId="164"/>
          <ac:picMkLst>
            <pc:docMk/>
            <pc:sldMk cId="116376091" sldId="300"/>
            <ac:picMk id="2098" creationId="{98A6D229-3A70-0209-B4E7-5AB35C544462}"/>
          </ac:picMkLst>
        </pc:picChg>
        <pc:picChg chg="add del mod">
          <ac:chgData name="Tomotaka Kuroda" userId="6ccceea8bc0bd054" providerId="LiveId" clId="{8094E48C-31BC-414D-AD8E-D7987AD8F5EC}" dt="2024-06-24T02:08:32.001" v="23091" actId="478"/>
          <ac:picMkLst>
            <pc:docMk/>
            <pc:sldMk cId="116376091" sldId="300"/>
            <ac:picMk id="2111" creationId="{637EC379-5957-79BC-5BE3-0AD702F47050}"/>
          </ac:picMkLst>
        </pc:picChg>
        <pc:picChg chg="add mod">
          <ac:chgData name="Tomotaka Kuroda" userId="6ccceea8bc0bd054" providerId="LiveId" clId="{8094E48C-31BC-414D-AD8E-D7987AD8F5EC}" dt="2024-06-17T07:18:28.946" v="3746"/>
          <ac:picMkLst>
            <pc:docMk/>
            <pc:sldMk cId="116376091" sldId="300"/>
            <ac:picMk id="2113" creationId="{6BB160D2-0F24-3325-6CC1-77F6257DDD12}"/>
          </ac:picMkLst>
        </pc:picChg>
        <pc:picChg chg="add mod">
          <ac:chgData name="Tomotaka Kuroda" userId="6ccceea8bc0bd054" providerId="LiveId" clId="{8094E48C-31BC-414D-AD8E-D7987AD8F5EC}" dt="2024-06-17T07:21:59.187" v="3751"/>
          <ac:picMkLst>
            <pc:docMk/>
            <pc:sldMk cId="116376091" sldId="300"/>
            <ac:picMk id="2125" creationId="{397D1FEF-519F-53A2-FCAB-888E8597A5C0}"/>
          </ac:picMkLst>
        </pc:picChg>
        <pc:picChg chg="add mod">
          <ac:chgData name="Tomotaka Kuroda" userId="6ccceea8bc0bd054" providerId="LiveId" clId="{8094E48C-31BC-414D-AD8E-D7987AD8F5EC}" dt="2024-06-17T07:21:59.187" v="3751"/>
          <ac:picMkLst>
            <pc:docMk/>
            <pc:sldMk cId="116376091" sldId="300"/>
            <ac:picMk id="2127" creationId="{6A903752-A071-5A65-F664-0DC0592B3D23}"/>
          </ac:picMkLst>
        </pc:picChg>
        <pc:cxnChg chg="add del mod">
          <ac:chgData name="Tomotaka Kuroda" userId="6ccceea8bc0bd054" providerId="LiveId" clId="{8094E48C-31BC-414D-AD8E-D7987AD8F5EC}" dt="2024-06-17T06:52:28.444" v="3510" actId="478"/>
          <ac:cxnSpMkLst>
            <pc:docMk/>
            <pc:sldMk cId="116376091" sldId="300"/>
            <ac:cxnSpMk id="42" creationId="{81C5A386-0198-4932-D07A-C511593D5A41}"/>
          </ac:cxnSpMkLst>
        </pc:cxnChg>
        <pc:cxnChg chg="add mod">
          <ac:chgData name="Tomotaka Kuroda" userId="6ccceea8bc0bd054" providerId="LiveId" clId="{8094E48C-31BC-414D-AD8E-D7987AD8F5EC}" dt="2024-06-17T07:35:22.292" v="3843" actId="1076"/>
          <ac:cxnSpMkLst>
            <pc:docMk/>
            <pc:sldMk cId="116376091" sldId="300"/>
            <ac:cxnSpMk id="43" creationId="{6B0279CB-087D-63F6-0F1D-3AFB15CF8B08}"/>
          </ac:cxnSpMkLst>
        </pc:cxnChg>
        <pc:cxnChg chg="add mod">
          <ac:chgData name="Tomotaka Kuroda" userId="6ccceea8bc0bd054" providerId="LiveId" clId="{8094E48C-31BC-414D-AD8E-D7987AD8F5EC}" dt="2024-06-17T07:35:22.292" v="3843" actId="1076"/>
          <ac:cxnSpMkLst>
            <pc:docMk/>
            <pc:sldMk cId="116376091" sldId="300"/>
            <ac:cxnSpMk id="44" creationId="{3A62A969-0432-E912-FEE2-24FE66A49C50}"/>
          </ac:cxnSpMkLst>
        </pc:cxnChg>
        <pc:cxnChg chg="add mod">
          <ac:chgData name="Tomotaka Kuroda" userId="6ccceea8bc0bd054" providerId="LiveId" clId="{8094E48C-31BC-414D-AD8E-D7987AD8F5EC}" dt="2024-06-17T07:35:22.292" v="3843" actId="1076"/>
          <ac:cxnSpMkLst>
            <pc:docMk/>
            <pc:sldMk cId="116376091" sldId="300"/>
            <ac:cxnSpMk id="49" creationId="{DEA4A1F4-5C58-7168-9446-F37FAE0B0F14}"/>
          </ac:cxnSpMkLst>
        </pc:cxnChg>
        <pc:cxnChg chg="add mod">
          <ac:chgData name="Tomotaka Kuroda" userId="6ccceea8bc0bd054" providerId="LiveId" clId="{8094E48C-31BC-414D-AD8E-D7987AD8F5EC}" dt="2024-06-17T07:35:22.292" v="3843" actId="1076"/>
          <ac:cxnSpMkLst>
            <pc:docMk/>
            <pc:sldMk cId="116376091" sldId="300"/>
            <ac:cxnSpMk id="50" creationId="{F1CC7EF3-A8FD-CC5C-DD72-EB6E8B5E4096}"/>
          </ac:cxnSpMkLst>
        </pc:cxnChg>
        <pc:cxnChg chg="add mod">
          <ac:chgData name="Tomotaka Kuroda" userId="6ccceea8bc0bd054" providerId="LiveId" clId="{8094E48C-31BC-414D-AD8E-D7987AD8F5EC}" dt="2024-06-17T06:42:21.234" v="3348" actId="164"/>
          <ac:cxnSpMkLst>
            <pc:docMk/>
            <pc:sldMk cId="116376091" sldId="300"/>
            <ac:cxnSpMk id="58" creationId="{7068330E-6634-81A1-384D-B0634DB139B6}"/>
          </ac:cxnSpMkLst>
        </pc:cxnChg>
        <pc:cxnChg chg="add mod">
          <ac:chgData name="Tomotaka Kuroda" userId="6ccceea8bc0bd054" providerId="LiveId" clId="{8094E48C-31BC-414D-AD8E-D7987AD8F5EC}" dt="2024-06-17T06:42:21.234" v="3348" actId="164"/>
          <ac:cxnSpMkLst>
            <pc:docMk/>
            <pc:sldMk cId="116376091" sldId="300"/>
            <ac:cxnSpMk id="59" creationId="{00FFFD71-367C-5345-E1F9-BFEF5B9F2D7A}"/>
          </ac:cxnSpMkLst>
        </pc:cxnChg>
        <pc:cxnChg chg="add mod">
          <ac:chgData name="Tomotaka Kuroda" userId="6ccceea8bc0bd054" providerId="LiveId" clId="{8094E48C-31BC-414D-AD8E-D7987AD8F5EC}" dt="2024-06-17T07:35:22.292" v="3843" actId="1076"/>
          <ac:cxnSpMkLst>
            <pc:docMk/>
            <pc:sldMk cId="116376091" sldId="300"/>
            <ac:cxnSpMk id="2069" creationId="{9D76D3A2-96E3-60A3-C700-E76DD512F1FC}"/>
          </ac:cxnSpMkLst>
        </pc:cxnChg>
        <pc:cxnChg chg="add mod">
          <ac:chgData name="Tomotaka Kuroda" userId="6ccceea8bc0bd054" providerId="LiveId" clId="{8094E48C-31BC-414D-AD8E-D7987AD8F5EC}" dt="2024-06-17T07:55:24.251" v="3957" actId="208"/>
          <ac:cxnSpMkLst>
            <pc:docMk/>
            <pc:sldMk cId="116376091" sldId="300"/>
            <ac:cxnSpMk id="2080" creationId="{0D67C4FD-8B12-D5E2-AFE1-61A5DAD64822}"/>
          </ac:cxnSpMkLst>
        </pc:cxnChg>
        <pc:cxnChg chg="add mod">
          <ac:chgData name="Tomotaka Kuroda" userId="6ccceea8bc0bd054" providerId="LiveId" clId="{8094E48C-31BC-414D-AD8E-D7987AD8F5EC}" dt="2024-06-17T07:55:20.512" v="3956" actId="208"/>
          <ac:cxnSpMkLst>
            <pc:docMk/>
            <pc:sldMk cId="116376091" sldId="300"/>
            <ac:cxnSpMk id="2082" creationId="{8F32E6A3-A1F9-C1A4-80FC-3E55585ABBF1}"/>
          </ac:cxnSpMkLst>
        </pc:cxnChg>
        <pc:cxnChg chg="add del mod">
          <ac:chgData name="Tomotaka Kuroda" userId="6ccceea8bc0bd054" providerId="LiveId" clId="{8094E48C-31BC-414D-AD8E-D7987AD8F5EC}" dt="2024-06-17T06:59:14.091" v="3564" actId="478"/>
          <ac:cxnSpMkLst>
            <pc:docMk/>
            <pc:sldMk cId="116376091" sldId="300"/>
            <ac:cxnSpMk id="2089" creationId="{3ACBE974-1446-E762-1C6F-B7202B098DC9}"/>
          </ac:cxnSpMkLst>
        </pc:cxnChg>
        <pc:cxnChg chg="add mod">
          <ac:chgData name="Tomotaka Kuroda" userId="6ccceea8bc0bd054" providerId="LiveId" clId="{8094E48C-31BC-414D-AD8E-D7987AD8F5EC}" dt="2024-06-17T07:18:26.834" v="3745" actId="164"/>
          <ac:cxnSpMkLst>
            <pc:docMk/>
            <pc:sldMk cId="116376091" sldId="300"/>
            <ac:cxnSpMk id="2099" creationId="{E2DDB87B-D5DF-DF60-8656-2A2E6C207474}"/>
          </ac:cxnSpMkLst>
        </pc:cxnChg>
        <pc:cxnChg chg="add mod">
          <ac:chgData name="Tomotaka Kuroda" userId="6ccceea8bc0bd054" providerId="LiveId" clId="{8094E48C-31BC-414D-AD8E-D7987AD8F5EC}" dt="2024-06-19T02:58:06.990" v="15835" actId="1038"/>
          <ac:cxnSpMkLst>
            <pc:docMk/>
            <pc:sldMk cId="116376091" sldId="300"/>
            <ac:cxnSpMk id="2114" creationId="{7E72051C-53C8-A0FD-C87F-E66040A08BA3}"/>
          </ac:cxnSpMkLst>
        </pc:cxnChg>
        <pc:cxnChg chg="add mod">
          <ac:chgData name="Tomotaka Kuroda" userId="6ccceea8bc0bd054" providerId="LiveId" clId="{8094E48C-31BC-414D-AD8E-D7987AD8F5EC}" dt="2024-06-17T07:21:59.187" v="3751"/>
          <ac:cxnSpMkLst>
            <pc:docMk/>
            <pc:sldMk cId="116376091" sldId="300"/>
            <ac:cxnSpMk id="2128" creationId="{269C762F-F1E5-EF79-B39B-3031FDDDFC03}"/>
          </ac:cxnSpMkLst>
        </pc:cxnChg>
      </pc:sldChg>
      <pc:sldChg chg="addSp delSp modSp add mod">
        <pc:chgData name="Tomotaka Kuroda" userId="6ccceea8bc0bd054" providerId="LiveId" clId="{8094E48C-31BC-414D-AD8E-D7987AD8F5EC}" dt="2024-06-24T02:45:08.963" v="23338" actId="207"/>
        <pc:sldMkLst>
          <pc:docMk/>
          <pc:sldMk cId="1459486020" sldId="301"/>
        </pc:sldMkLst>
        <pc:spChg chg="mod">
          <ac:chgData name="Tomotaka Kuroda" userId="6ccceea8bc0bd054" providerId="LiveId" clId="{8094E48C-31BC-414D-AD8E-D7987AD8F5EC}" dt="2024-06-17T06:37:28.984" v="3320" actId="255"/>
          <ac:spMkLst>
            <pc:docMk/>
            <pc:sldMk cId="1459486020" sldId="301"/>
            <ac:spMk id="2" creationId="{9261F60A-C62F-EE22-B6B9-F5E036A6DB2D}"/>
          </ac:spMkLst>
        </pc:spChg>
        <pc:spChg chg="add del mod">
          <ac:chgData name="Tomotaka Kuroda" userId="6ccceea8bc0bd054" providerId="LiveId" clId="{8094E48C-31BC-414D-AD8E-D7987AD8F5EC}" dt="2024-06-24T01:51:04.167" v="22932" actId="478"/>
          <ac:spMkLst>
            <pc:docMk/>
            <pc:sldMk cId="1459486020" sldId="301"/>
            <ac:spMk id="4" creationId="{353DBF01-41FC-4C88-16DC-1E0DA3F27DF4}"/>
          </ac:spMkLst>
        </pc:spChg>
        <pc:spChg chg="add del mod ord">
          <ac:chgData name="Tomotaka Kuroda" userId="6ccceea8bc0bd054" providerId="LiveId" clId="{8094E48C-31BC-414D-AD8E-D7987AD8F5EC}" dt="2024-06-17T11:01:42.483" v="5598" actId="478"/>
          <ac:spMkLst>
            <pc:docMk/>
            <pc:sldMk cId="1459486020" sldId="301"/>
            <ac:spMk id="4" creationId="{C9E14D64-9EA2-D659-4515-6A812CF85CD2}"/>
          </ac:spMkLst>
        </pc:spChg>
        <pc:spChg chg="add mod ord">
          <ac:chgData name="Tomotaka Kuroda" userId="6ccceea8bc0bd054" providerId="LiveId" clId="{8094E48C-31BC-414D-AD8E-D7987AD8F5EC}" dt="2024-06-17T11:01:34.680" v="5596" actId="167"/>
          <ac:spMkLst>
            <pc:docMk/>
            <pc:sldMk cId="1459486020" sldId="301"/>
            <ac:spMk id="5" creationId="{87BEC2EF-1190-187E-BF85-AF652463B1AC}"/>
          </ac:spMkLst>
        </pc:spChg>
        <pc:spChg chg="add mod">
          <ac:chgData name="Tomotaka Kuroda" userId="6ccceea8bc0bd054" providerId="LiveId" clId="{8094E48C-31BC-414D-AD8E-D7987AD8F5EC}" dt="2024-06-24T02:45:08.963" v="23338" actId="207"/>
          <ac:spMkLst>
            <pc:docMk/>
            <pc:sldMk cId="1459486020" sldId="301"/>
            <ac:spMk id="6" creationId="{202E1670-907C-51BC-977F-CF3A14ED3E7E}"/>
          </ac:spMkLst>
        </pc:spChg>
        <pc:spChg chg="mod">
          <ac:chgData name="Tomotaka Kuroda" userId="6ccceea8bc0bd054" providerId="LiveId" clId="{8094E48C-31BC-414D-AD8E-D7987AD8F5EC}" dt="2024-06-17T07:53:24.517" v="3942" actId="207"/>
          <ac:spMkLst>
            <pc:docMk/>
            <pc:sldMk cId="1459486020" sldId="301"/>
            <ac:spMk id="11" creationId="{F5683675-45DF-D1F6-D195-7D9AB7C01FF4}"/>
          </ac:spMkLst>
        </pc:spChg>
        <pc:spChg chg="del mod topLvl">
          <ac:chgData name="Tomotaka Kuroda" userId="6ccceea8bc0bd054" providerId="LiveId" clId="{8094E48C-31BC-414D-AD8E-D7987AD8F5EC}" dt="2024-06-17T11:00:27.955" v="5579" actId="478"/>
          <ac:spMkLst>
            <pc:docMk/>
            <pc:sldMk cId="1459486020" sldId="301"/>
            <ac:spMk id="12" creationId="{C063C289-4056-AAB8-D0DF-EE84B8BCAE29}"/>
          </ac:spMkLst>
        </pc:spChg>
        <pc:spChg chg="mod topLvl">
          <ac:chgData name="Tomotaka Kuroda" userId="6ccceea8bc0bd054" providerId="LiveId" clId="{8094E48C-31BC-414D-AD8E-D7987AD8F5EC}" dt="2024-06-17T11:00:45.136" v="5585" actId="1076"/>
          <ac:spMkLst>
            <pc:docMk/>
            <pc:sldMk cId="1459486020" sldId="301"/>
            <ac:spMk id="15" creationId="{680346A9-DD68-D166-BD60-5AB742887B5C}"/>
          </ac:spMkLst>
        </pc:spChg>
        <pc:spChg chg="mod">
          <ac:chgData name="Tomotaka Kuroda" userId="6ccceea8bc0bd054" providerId="LiveId" clId="{8094E48C-31BC-414D-AD8E-D7987AD8F5EC}" dt="2024-06-17T07:53:20.686" v="3941" actId="207"/>
          <ac:spMkLst>
            <pc:docMk/>
            <pc:sldMk cId="1459486020" sldId="301"/>
            <ac:spMk id="17" creationId="{2FF87A61-596E-5264-9C66-C11ECD4D9E9C}"/>
          </ac:spMkLst>
        </pc:spChg>
        <pc:spChg chg="mod">
          <ac:chgData name="Tomotaka Kuroda" userId="6ccceea8bc0bd054" providerId="LiveId" clId="{8094E48C-31BC-414D-AD8E-D7987AD8F5EC}" dt="2024-06-17T15:45:47.004" v="8537" actId="207"/>
          <ac:spMkLst>
            <pc:docMk/>
            <pc:sldMk cId="1459486020" sldId="301"/>
            <ac:spMk id="23" creationId="{7975A9A4-293C-7785-7C6B-BD1EC9F7F37C}"/>
          </ac:spMkLst>
        </pc:spChg>
        <pc:spChg chg="mod">
          <ac:chgData name="Tomotaka Kuroda" userId="6ccceea8bc0bd054" providerId="LiveId" clId="{8094E48C-31BC-414D-AD8E-D7987AD8F5EC}" dt="2024-06-17T07:53:33.540" v="3943" actId="207"/>
          <ac:spMkLst>
            <pc:docMk/>
            <pc:sldMk cId="1459486020" sldId="301"/>
            <ac:spMk id="25" creationId="{ABB3D265-9AA7-F92F-8DD3-33EB1CEF86E7}"/>
          </ac:spMkLst>
        </pc:spChg>
        <pc:grpChg chg="add del mod">
          <ac:chgData name="Tomotaka Kuroda" userId="6ccceea8bc0bd054" providerId="LiveId" clId="{8094E48C-31BC-414D-AD8E-D7987AD8F5EC}" dt="2024-06-17T11:00:24.223" v="5578" actId="165"/>
          <ac:grpSpMkLst>
            <pc:docMk/>
            <pc:sldMk cId="1459486020" sldId="301"/>
            <ac:grpSpMk id="3" creationId="{446F2130-6641-8BC2-71B5-17C96A831D0C}"/>
          </ac:grpSpMkLst>
        </pc:grpChg>
        <pc:grpChg chg="mod">
          <ac:chgData name="Tomotaka Kuroda" userId="6ccceea8bc0bd054" providerId="LiveId" clId="{8094E48C-31BC-414D-AD8E-D7987AD8F5EC}" dt="2024-06-17T07:39:21.379" v="3866" actId="1076"/>
          <ac:grpSpMkLst>
            <pc:docMk/>
            <pc:sldMk cId="1459486020" sldId="301"/>
            <ac:grpSpMk id="20" creationId="{FE40EC6B-7181-2D9D-9259-837AAF1E33F7}"/>
          </ac:grpSpMkLst>
        </pc:grpChg>
        <pc:picChg chg="mod">
          <ac:chgData name="Tomotaka Kuroda" userId="6ccceea8bc0bd054" providerId="LiveId" clId="{8094E48C-31BC-414D-AD8E-D7987AD8F5EC}" dt="2024-06-24T01:54:23.249" v="22972" actId="1076"/>
          <ac:picMkLst>
            <pc:docMk/>
            <pc:sldMk cId="1459486020" sldId="301"/>
            <ac:picMk id="8" creationId="{26D6F9AE-86AE-796D-C3E9-116B4C56F24C}"/>
          </ac:picMkLst>
        </pc:picChg>
        <pc:picChg chg="mod topLvl">
          <ac:chgData name="Tomotaka Kuroda" userId="6ccceea8bc0bd054" providerId="LiveId" clId="{8094E48C-31BC-414D-AD8E-D7987AD8F5EC}" dt="2024-06-17T11:00:50.162" v="5586" actId="1076"/>
          <ac:picMkLst>
            <pc:docMk/>
            <pc:sldMk cId="1459486020" sldId="301"/>
            <ac:picMk id="2056" creationId="{E79FB387-767A-32E7-9DB5-0AE5DFFD2A65}"/>
          </ac:picMkLst>
        </pc:picChg>
      </pc:sldChg>
      <pc:sldChg chg="modSp add del mod">
        <pc:chgData name="Tomotaka Kuroda" userId="6ccceea8bc0bd054" providerId="LiveId" clId="{8094E48C-31BC-414D-AD8E-D7987AD8F5EC}" dt="2024-06-17T07:38:24.898" v="3864" actId="47"/>
        <pc:sldMkLst>
          <pc:docMk/>
          <pc:sldMk cId="3061169325" sldId="302"/>
        </pc:sldMkLst>
        <pc:spChg chg="mod">
          <ac:chgData name="Tomotaka Kuroda" userId="6ccceea8bc0bd054" providerId="LiveId" clId="{8094E48C-31BC-414D-AD8E-D7987AD8F5EC}" dt="2024-06-17T06:53:37.389" v="3519" actId="1076"/>
          <ac:spMkLst>
            <pc:docMk/>
            <pc:sldMk cId="3061169325" sldId="302"/>
            <ac:spMk id="41" creationId="{B7E9FE62-3252-548F-2BAC-3AA26520C98D}"/>
          </ac:spMkLst>
        </pc:spChg>
        <pc:spChg chg="mod">
          <ac:chgData name="Tomotaka Kuroda" userId="6ccceea8bc0bd054" providerId="LiveId" clId="{8094E48C-31BC-414D-AD8E-D7987AD8F5EC}" dt="2024-06-17T07:14:47.898" v="3718" actId="1076"/>
          <ac:spMkLst>
            <pc:docMk/>
            <pc:sldMk cId="3061169325" sldId="302"/>
            <ac:spMk id="60" creationId="{893A7BBE-3C88-0FAF-7BD2-7ACCECA71BCD}"/>
          </ac:spMkLst>
        </pc:spChg>
        <pc:spChg chg="mod">
          <ac:chgData name="Tomotaka Kuroda" userId="6ccceea8bc0bd054" providerId="LiveId" clId="{8094E48C-31BC-414D-AD8E-D7987AD8F5EC}" dt="2024-06-17T07:14:49.163" v="3720" actId="1076"/>
          <ac:spMkLst>
            <pc:docMk/>
            <pc:sldMk cId="3061169325" sldId="302"/>
            <ac:spMk id="63" creationId="{43BB04A3-A577-3B65-41A6-7BC7C7C48AF7}"/>
          </ac:spMkLst>
        </pc:spChg>
        <pc:picChg chg="mod">
          <ac:chgData name="Tomotaka Kuroda" userId="6ccceea8bc0bd054" providerId="LiveId" clId="{8094E48C-31BC-414D-AD8E-D7987AD8F5EC}" dt="2024-06-17T06:53:38.916" v="3520" actId="1076"/>
          <ac:picMkLst>
            <pc:docMk/>
            <pc:sldMk cId="3061169325" sldId="302"/>
            <ac:picMk id="2060" creationId="{CF6857D6-5B04-5DBA-3646-EA7050596E70}"/>
          </ac:picMkLst>
        </pc:picChg>
        <pc:cxnChg chg="mod ord">
          <ac:chgData name="Tomotaka Kuroda" userId="6ccceea8bc0bd054" providerId="LiveId" clId="{8094E48C-31BC-414D-AD8E-D7987AD8F5EC}" dt="2024-06-17T06:53:34.689" v="3518" actId="1076"/>
          <ac:cxnSpMkLst>
            <pc:docMk/>
            <pc:sldMk cId="3061169325" sldId="302"/>
            <ac:cxnSpMk id="42" creationId="{81C5A386-0198-4932-D07A-C511593D5A41}"/>
          </ac:cxnSpMkLst>
        </pc:cxnChg>
      </pc:sldChg>
      <pc:sldChg chg="addSp delSp modSp new">
        <pc:chgData name="Tomotaka Kuroda" userId="6ccceea8bc0bd054" providerId="LiveId" clId="{8094E48C-31BC-414D-AD8E-D7987AD8F5EC}" dt="2024-06-17T11:02:35.700" v="5615"/>
        <pc:sldMkLst>
          <pc:docMk/>
          <pc:sldMk cId="3638505429" sldId="302"/>
        </pc:sldMkLst>
        <pc:spChg chg="del">
          <ac:chgData name="Tomotaka Kuroda" userId="6ccceea8bc0bd054" providerId="LiveId" clId="{8094E48C-31BC-414D-AD8E-D7987AD8F5EC}" dt="2024-06-17T11:02:35.700" v="5615"/>
          <ac:spMkLst>
            <pc:docMk/>
            <pc:sldMk cId="3638505429" sldId="302"/>
            <ac:spMk id="3" creationId="{F1926634-4C15-FC54-D5FE-001FAE490777}"/>
          </ac:spMkLst>
        </pc:spChg>
        <pc:spChg chg="add mod">
          <ac:chgData name="Tomotaka Kuroda" userId="6ccceea8bc0bd054" providerId="LiveId" clId="{8094E48C-31BC-414D-AD8E-D7987AD8F5EC}" dt="2024-06-17T11:02:35.700" v="5615"/>
          <ac:spMkLst>
            <pc:docMk/>
            <pc:sldMk cId="3638505429" sldId="302"/>
            <ac:spMk id="8211" creationId="{A50D67C8-FACB-1CCE-237A-F30CE33764A7}"/>
          </ac:spMkLst>
        </pc:spChg>
      </pc:sldChg>
      <pc:sldChg chg="addSp delSp modSp add del mod modTransition">
        <pc:chgData name="Tomotaka Kuroda" userId="6ccceea8bc0bd054" providerId="LiveId" clId="{8094E48C-31BC-414D-AD8E-D7987AD8F5EC}" dt="2024-06-17T07:38:21.542" v="3863" actId="47"/>
        <pc:sldMkLst>
          <pc:docMk/>
          <pc:sldMk cId="1012388694" sldId="303"/>
        </pc:sldMkLst>
        <pc:spChg chg="add del mod">
          <ac:chgData name="Tomotaka Kuroda" userId="6ccceea8bc0bd054" providerId="LiveId" clId="{8094E48C-31BC-414D-AD8E-D7987AD8F5EC}" dt="2024-06-17T07:13:46.845" v="3713" actId="478"/>
          <ac:spMkLst>
            <pc:docMk/>
            <pc:sldMk cId="1012388694" sldId="303"/>
            <ac:spMk id="3" creationId="{DA3E0E7C-0D73-4AAD-9345-51955B898EBB}"/>
          </ac:spMkLst>
        </pc:spChg>
        <pc:spChg chg="add mod">
          <ac:chgData name="Tomotaka Kuroda" userId="6ccceea8bc0bd054" providerId="LiveId" clId="{8094E48C-31BC-414D-AD8E-D7987AD8F5EC}" dt="2024-06-17T07:07:36.496" v="3653"/>
          <ac:spMkLst>
            <pc:docMk/>
            <pc:sldMk cId="1012388694" sldId="303"/>
            <ac:spMk id="5" creationId="{8DE2DD07-4FCF-6A53-231F-62A92C7C57D9}"/>
          </ac:spMkLst>
        </pc:spChg>
        <pc:spChg chg="add mod ord">
          <ac:chgData name="Tomotaka Kuroda" userId="6ccceea8bc0bd054" providerId="LiveId" clId="{8094E48C-31BC-414D-AD8E-D7987AD8F5EC}" dt="2024-06-17T07:12:02.909" v="3708" actId="166"/>
          <ac:spMkLst>
            <pc:docMk/>
            <pc:sldMk cId="1012388694" sldId="303"/>
            <ac:spMk id="6" creationId="{93865C6A-2201-AA57-229C-55AFE57145E4}"/>
          </ac:spMkLst>
        </pc:spChg>
        <pc:spChg chg="add mod">
          <ac:chgData name="Tomotaka Kuroda" userId="6ccceea8bc0bd054" providerId="LiveId" clId="{8094E48C-31BC-414D-AD8E-D7987AD8F5EC}" dt="2024-06-17T07:11:43.911" v="3700" actId="166"/>
          <ac:spMkLst>
            <pc:docMk/>
            <pc:sldMk cId="1012388694" sldId="303"/>
            <ac:spMk id="7" creationId="{1A0E8723-06F9-07FF-697C-F7E51F4DCED0}"/>
          </ac:spMkLst>
        </pc:spChg>
        <pc:spChg chg="add del mod">
          <ac:chgData name="Tomotaka Kuroda" userId="6ccceea8bc0bd054" providerId="LiveId" clId="{8094E48C-31BC-414D-AD8E-D7987AD8F5EC}" dt="2024-06-17T07:14:53.766" v="3722" actId="478"/>
          <ac:spMkLst>
            <pc:docMk/>
            <pc:sldMk cId="1012388694" sldId="303"/>
            <ac:spMk id="10" creationId="{E87E9B56-4890-4A99-F3E3-12B332DE1963}"/>
          </ac:spMkLst>
        </pc:spChg>
        <pc:spChg chg="add mod">
          <ac:chgData name="Tomotaka Kuroda" userId="6ccceea8bc0bd054" providerId="LiveId" clId="{8094E48C-31BC-414D-AD8E-D7987AD8F5EC}" dt="2024-06-17T07:14:50.998" v="3721"/>
          <ac:spMkLst>
            <pc:docMk/>
            <pc:sldMk cId="1012388694" sldId="303"/>
            <ac:spMk id="11" creationId="{41BCA799-2C73-D4D0-55FE-3C7F7917F3D8}"/>
          </ac:spMkLst>
        </pc:spChg>
        <pc:spChg chg="add mod">
          <ac:chgData name="Tomotaka Kuroda" userId="6ccceea8bc0bd054" providerId="LiveId" clId="{8094E48C-31BC-414D-AD8E-D7987AD8F5EC}" dt="2024-06-17T07:14:50.998" v="3721"/>
          <ac:spMkLst>
            <pc:docMk/>
            <pc:sldMk cId="1012388694" sldId="303"/>
            <ac:spMk id="12" creationId="{7167CA1D-3523-3973-B8D1-B68DE208630C}"/>
          </ac:spMkLst>
        </pc:spChg>
        <pc:spChg chg="add mod">
          <ac:chgData name="Tomotaka Kuroda" userId="6ccceea8bc0bd054" providerId="LiveId" clId="{8094E48C-31BC-414D-AD8E-D7987AD8F5EC}" dt="2024-06-17T07:14:50.998" v="3721"/>
          <ac:spMkLst>
            <pc:docMk/>
            <pc:sldMk cId="1012388694" sldId="303"/>
            <ac:spMk id="13" creationId="{04F3499A-AA0D-7586-C088-AFFE4FC533ED}"/>
          </ac:spMkLst>
        </pc:spChg>
        <pc:spChg chg="add mod">
          <ac:chgData name="Tomotaka Kuroda" userId="6ccceea8bc0bd054" providerId="LiveId" clId="{8094E48C-31BC-414D-AD8E-D7987AD8F5EC}" dt="2024-06-17T07:14:50.998" v="3721"/>
          <ac:spMkLst>
            <pc:docMk/>
            <pc:sldMk cId="1012388694" sldId="303"/>
            <ac:spMk id="14" creationId="{91ABC122-5681-2D46-DA02-49CA4E927D29}"/>
          </ac:spMkLst>
        </pc:spChg>
        <pc:spChg chg="add mod">
          <ac:chgData name="Tomotaka Kuroda" userId="6ccceea8bc0bd054" providerId="LiveId" clId="{8094E48C-31BC-414D-AD8E-D7987AD8F5EC}" dt="2024-06-17T07:14:50.998" v="3721"/>
          <ac:spMkLst>
            <pc:docMk/>
            <pc:sldMk cId="1012388694" sldId="303"/>
            <ac:spMk id="15" creationId="{7AB62EEE-E7BA-8D2C-51AD-8643B0ABEB1E}"/>
          </ac:spMkLst>
        </pc:spChg>
        <pc:spChg chg="add mod">
          <ac:chgData name="Tomotaka Kuroda" userId="6ccceea8bc0bd054" providerId="LiveId" clId="{8094E48C-31BC-414D-AD8E-D7987AD8F5EC}" dt="2024-06-17T07:14:50.998" v="3721"/>
          <ac:spMkLst>
            <pc:docMk/>
            <pc:sldMk cId="1012388694" sldId="303"/>
            <ac:spMk id="16" creationId="{2A2A084E-B8C5-6523-23C4-5269A6BA628B}"/>
          </ac:spMkLst>
        </pc:spChg>
        <pc:spChg chg="add mod">
          <ac:chgData name="Tomotaka Kuroda" userId="6ccceea8bc0bd054" providerId="LiveId" clId="{8094E48C-31BC-414D-AD8E-D7987AD8F5EC}" dt="2024-06-17T07:14:50.998" v="3721"/>
          <ac:spMkLst>
            <pc:docMk/>
            <pc:sldMk cId="1012388694" sldId="303"/>
            <ac:spMk id="17" creationId="{2F2112DE-D488-BD00-9DE2-BD9D29FC770C}"/>
          </ac:spMkLst>
        </pc:spChg>
        <pc:spChg chg="add mod">
          <ac:chgData name="Tomotaka Kuroda" userId="6ccceea8bc0bd054" providerId="LiveId" clId="{8094E48C-31BC-414D-AD8E-D7987AD8F5EC}" dt="2024-06-17T07:16:00.382" v="3723"/>
          <ac:spMkLst>
            <pc:docMk/>
            <pc:sldMk cId="1012388694" sldId="303"/>
            <ac:spMk id="18" creationId="{CA35C899-15AD-2E24-07B9-82A5ACF3230C}"/>
          </ac:spMkLst>
        </pc:spChg>
        <pc:spChg chg="add mod">
          <ac:chgData name="Tomotaka Kuroda" userId="6ccceea8bc0bd054" providerId="LiveId" clId="{8094E48C-31BC-414D-AD8E-D7987AD8F5EC}" dt="2024-06-17T07:16:00.382" v="3723"/>
          <ac:spMkLst>
            <pc:docMk/>
            <pc:sldMk cId="1012388694" sldId="303"/>
            <ac:spMk id="19" creationId="{6D11C035-5F38-EE80-47F6-BAA20992A8F7}"/>
          </ac:spMkLst>
        </pc:spChg>
        <pc:spChg chg="add mod">
          <ac:chgData name="Tomotaka Kuroda" userId="6ccceea8bc0bd054" providerId="LiveId" clId="{8094E48C-31BC-414D-AD8E-D7987AD8F5EC}" dt="2024-06-17T07:16:11.129" v="3741" actId="1035"/>
          <ac:spMkLst>
            <pc:docMk/>
            <pc:sldMk cId="1012388694" sldId="303"/>
            <ac:spMk id="20" creationId="{3DAE72FE-006F-0E66-8FBE-DE43429F7309}"/>
          </ac:spMkLst>
        </pc:spChg>
        <pc:spChg chg="add mod">
          <ac:chgData name="Tomotaka Kuroda" userId="6ccceea8bc0bd054" providerId="LiveId" clId="{8094E48C-31BC-414D-AD8E-D7987AD8F5EC}" dt="2024-06-17T07:16:11.129" v="3741" actId="1035"/>
          <ac:spMkLst>
            <pc:docMk/>
            <pc:sldMk cId="1012388694" sldId="303"/>
            <ac:spMk id="21" creationId="{43017E2C-BA13-E4D1-D261-2C59116F1F54}"/>
          </ac:spMkLst>
        </pc:spChg>
        <pc:spChg chg="mod topLvl">
          <ac:chgData name="Tomotaka Kuroda" userId="6ccceea8bc0bd054" providerId="LiveId" clId="{8094E48C-31BC-414D-AD8E-D7987AD8F5EC}" dt="2024-06-17T07:12:32.195" v="3711" actId="165"/>
          <ac:spMkLst>
            <pc:docMk/>
            <pc:sldMk cId="1012388694" sldId="303"/>
            <ac:spMk id="28" creationId="{DD862171-9A4F-5AC3-BD58-D6CE3475F7B1}"/>
          </ac:spMkLst>
        </pc:spChg>
        <pc:spChg chg="mod topLvl">
          <ac:chgData name="Tomotaka Kuroda" userId="6ccceea8bc0bd054" providerId="LiveId" clId="{8094E48C-31BC-414D-AD8E-D7987AD8F5EC}" dt="2024-06-17T07:12:32.195" v="3711" actId="165"/>
          <ac:spMkLst>
            <pc:docMk/>
            <pc:sldMk cId="1012388694" sldId="303"/>
            <ac:spMk id="29" creationId="{08CBA6D5-B7CE-1FA8-86D3-DAA83737171E}"/>
          </ac:spMkLst>
        </pc:spChg>
        <pc:spChg chg="mod ord topLvl">
          <ac:chgData name="Tomotaka Kuroda" userId="6ccceea8bc0bd054" providerId="LiveId" clId="{8094E48C-31BC-414D-AD8E-D7987AD8F5EC}" dt="2024-06-17T07:12:32.195" v="3711" actId="165"/>
          <ac:spMkLst>
            <pc:docMk/>
            <pc:sldMk cId="1012388694" sldId="303"/>
            <ac:spMk id="37" creationId="{E3D5E98C-AA9C-187A-63E5-A06257F275B9}"/>
          </ac:spMkLst>
        </pc:spChg>
        <pc:spChg chg="add del mod ord topLvl">
          <ac:chgData name="Tomotaka Kuroda" userId="6ccceea8bc0bd054" providerId="LiveId" clId="{8094E48C-31BC-414D-AD8E-D7987AD8F5EC}" dt="2024-06-17T07:12:37.662" v="3712" actId="167"/>
          <ac:spMkLst>
            <pc:docMk/>
            <pc:sldMk cId="1012388694" sldId="303"/>
            <ac:spMk id="39" creationId="{632003A1-E213-078B-DEC3-9E5A0068DC3E}"/>
          </ac:spMkLst>
        </pc:spChg>
        <pc:spChg chg="mod">
          <ac:chgData name="Tomotaka Kuroda" userId="6ccceea8bc0bd054" providerId="LiveId" clId="{8094E48C-31BC-414D-AD8E-D7987AD8F5EC}" dt="2024-06-17T07:12:32.195" v="3711" actId="165"/>
          <ac:spMkLst>
            <pc:docMk/>
            <pc:sldMk cId="1012388694" sldId="303"/>
            <ac:spMk id="48" creationId="{EB22CE9C-0E26-55A4-787C-65F9D6A8B3AF}"/>
          </ac:spMkLst>
        </pc:spChg>
        <pc:spChg chg="del mod">
          <ac:chgData name="Tomotaka Kuroda" userId="6ccceea8bc0bd054" providerId="LiveId" clId="{8094E48C-31BC-414D-AD8E-D7987AD8F5EC}" dt="2024-06-17T07:07:38.270" v="3654" actId="478"/>
          <ac:spMkLst>
            <pc:docMk/>
            <pc:sldMk cId="1012388694" sldId="303"/>
            <ac:spMk id="51" creationId="{D7533CE8-1DED-1816-25EE-ECFE8689D144}"/>
          </ac:spMkLst>
        </pc:spChg>
        <pc:spChg chg="mod">
          <ac:chgData name="Tomotaka Kuroda" userId="6ccceea8bc0bd054" providerId="LiveId" clId="{8094E48C-31BC-414D-AD8E-D7987AD8F5EC}" dt="2024-06-17T07:12:32.195" v="3711" actId="165"/>
          <ac:spMkLst>
            <pc:docMk/>
            <pc:sldMk cId="1012388694" sldId="303"/>
            <ac:spMk id="2071" creationId="{B920E768-F4F1-B23A-3CFA-78C4C887EC8B}"/>
          </ac:spMkLst>
        </pc:spChg>
        <pc:spChg chg="mod topLvl">
          <ac:chgData name="Tomotaka Kuroda" userId="6ccceea8bc0bd054" providerId="LiveId" clId="{8094E48C-31BC-414D-AD8E-D7987AD8F5EC}" dt="2024-06-17T07:12:32.195" v="3711" actId="165"/>
          <ac:spMkLst>
            <pc:docMk/>
            <pc:sldMk cId="1012388694" sldId="303"/>
            <ac:spMk id="2073" creationId="{9F69F531-DCF1-DCF0-F9C9-6E6464CD76C3}"/>
          </ac:spMkLst>
        </pc:spChg>
        <pc:spChg chg="add del">
          <ac:chgData name="Tomotaka Kuroda" userId="6ccceea8bc0bd054" providerId="LiveId" clId="{8094E48C-31BC-414D-AD8E-D7987AD8F5EC}" dt="2024-06-17T07:04:45.260" v="3613" actId="478"/>
          <ac:spMkLst>
            <pc:docMk/>
            <pc:sldMk cId="1012388694" sldId="303"/>
            <ac:spMk id="2079" creationId="{0DD92B28-C6B9-32F8-A9ED-EE68897D80A9}"/>
          </ac:spMkLst>
        </pc:spChg>
        <pc:spChg chg="add del mod">
          <ac:chgData name="Tomotaka Kuroda" userId="6ccceea8bc0bd054" providerId="LiveId" clId="{8094E48C-31BC-414D-AD8E-D7987AD8F5EC}" dt="2024-06-17T07:05:30.635" v="3624" actId="478"/>
          <ac:spMkLst>
            <pc:docMk/>
            <pc:sldMk cId="1012388694" sldId="303"/>
            <ac:spMk id="2091" creationId="{8162F7AB-401A-130E-77C7-61C8578932F6}"/>
          </ac:spMkLst>
        </pc:spChg>
        <pc:grpChg chg="mod topLvl">
          <ac:chgData name="Tomotaka Kuroda" userId="6ccceea8bc0bd054" providerId="LiveId" clId="{8094E48C-31BC-414D-AD8E-D7987AD8F5EC}" dt="2024-06-17T07:12:32.195" v="3711" actId="165"/>
          <ac:grpSpMkLst>
            <pc:docMk/>
            <pc:sldMk cId="1012388694" sldId="303"/>
            <ac:grpSpMk id="2072" creationId="{571178E9-D3F5-BDA1-F1F9-D7F5FBFFB87F}"/>
          </ac:grpSpMkLst>
        </pc:grpChg>
        <pc:grpChg chg="mod topLvl">
          <ac:chgData name="Tomotaka Kuroda" userId="6ccceea8bc0bd054" providerId="LiveId" clId="{8094E48C-31BC-414D-AD8E-D7987AD8F5EC}" dt="2024-06-17T07:12:32.195" v="3711" actId="165"/>
          <ac:grpSpMkLst>
            <pc:docMk/>
            <pc:sldMk cId="1012388694" sldId="303"/>
            <ac:grpSpMk id="2074" creationId="{A4B1836B-DC32-229E-07B2-E80541C6DFE0}"/>
          </ac:grpSpMkLst>
        </pc:grpChg>
        <pc:grpChg chg="del mod">
          <ac:chgData name="Tomotaka Kuroda" userId="6ccceea8bc0bd054" providerId="LiveId" clId="{8094E48C-31BC-414D-AD8E-D7987AD8F5EC}" dt="2024-06-17T07:12:32.195" v="3711" actId="165"/>
          <ac:grpSpMkLst>
            <pc:docMk/>
            <pc:sldMk cId="1012388694" sldId="303"/>
            <ac:grpSpMk id="2076" creationId="{CE1ED9A1-8A95-70D0-EE2F-D883F04381FB}"/>
          </ac:grpSpMkLst>
        </pc:grpChg>
        <pc:picChg chg="add mod">
          <ac:chgData name="Tomotaka Kuroda" userId="6ccceea8bc0bd054" providerId="LiveId" clId="{8094E48C-31BC-414D-AD8E-D7987AD8F5EC}" dt="2024-06-17T07:13:51.530" v="3714" actId="14100"/>
          <ac:picMkLst>
            <pc:docMk/>
            <pc:sldMk cId="1012388694" sldId="303"/>
            <ac:picMk id="4" creationId="{1D868F4B-76A3-E9E1-4091-EB5F403C15C0}"/>
          </ac:picMkLst>
        </pc:picChg>
        <pc:picChg chg="add mod">
          <ac:chgData name="Tomotaka Kuroda" userId="6ccceea8bc0bd054" providerId="LiveId" clId="{8094E48C-31BC-414D-AD8E-D7987AD8F5EC}" dt="2024-06-17T07:11:43.911" v="3700" actId="166"/>
          <ac:picMkLst>
            <pc:docMk/>
            <pc:sldMk cId="1012388694" sldId="303"/>
            <ac:picMk id="8" creationId="{4B78076E-1817-BDB3-A1E1-54467C4CB434}"/>
          </ac:picMkLst>
        </pc:picChg>
        <pc:picChg chg="mod topLvl">
          <ac:chgData name="Tomotaka Kuroda" userId="6ccceea8bc0bd054" providerId="LiveId" clId="{8094E48C-31BC-414D-AD8E-D7987AD8F5EC}" dt="2024-06-17T07:12:32.195" v="3711" actId="165"/>
          <ac:picMkLst>
            <pc:docMk/>
            <pc:sldMk cId="1012388694" sldId="303"/>
            <ac:picMk id="2059" creationId="{75219EEA-F34B-07BA-B5A2-8DEBDB42B97B}"/>
          </ac:picMkLst>
        </pc:picChg>
        <pc:picChg chg="mod topLvl">
          <ac:chgData name="Tomotaka Kuroda" userId="6ccceea8bc0bd054" providerId="LiveId" clId="{8094E48C-31BC-414D-AD8E-D7987AD8F5EC}" dt="2024-06-17T07:12:32.195" v="3711" actId="165"/>
          <ac:picMkLst>
            <pc:docMk/>
            <pc:sldMk cId="1012388694" sldId="303"/>
            <ac:picMk id="2062" creationId="{89FBE2D8-4894-F125-5600-06983E9BB980}"/>
          </ac:picMkLst>
        </pc:picChg>
        <pc:cxnChg chg="add mod ord">
          <ac:chgData name="Tomotaka Kuroda" userId="6ccceea8bc0bd054" providerId="LiveId" clId="{8094E48C-31BC-414D-AD8E-D7987AD8F5EC}" dt="2024-06-17T07:12:01.580" v="3705" actId="166"/>
          <ac:cxnSpMkLst>
            <pc:docMk/>
            <pc:sldMk cId="1012388694" sldId="303"/>
            <ac:cxnSpMk id="9" creationId="{31F4B805-AA20-ADC4-9142-3F5A09BC9C14}"/>
          </ac:cxnSpMkLst>
        </pc:cxnChg>
        <pc:cxnChg chg="mod topLvl">
          <ac:chgData name="Tomotaka Kuroda" userId="6ccceea8bc0bd054" providerId="LiveId" clId="{8094E48C-31BC-414D-AD8E-D7987AD8F5EC}" dt="2024-06-17T07:12:32.195" v="3711" actId="165"/>
          <ac:cxnSpMkLst>
            <pc:docMk/>
            <pc:sldMk cId="1012388694" sldId="303"/>
            <ac:cxnSpMk id="43" creationId="{6B0279CB-087D-63F6-0F1D-3AFB15CF8B08}"/>
          </ac:cxnSpMkLst>
        </pc:cxnChg>
        <pc:cxnChg chg="mod topLvl">
          <ac:chgData name="Tomotaka Kuroda" userId="6ccceea8bc0bd054" providerId="LiveId" clId="{8094E48C-31BC-414D-AD8E-D7987AD8F5EC}" dt="2024-06-17T07:12:32.195" v="3711" actId="165"/>
          <ac:cxnSpMkLst>
            <pc:docMk/>
            <pc:sldMk cId="1012388694" sldId="303"/>
            <ac:cxnSpMk id="44" creationId="{3A62A969-0432-E912-FEE2-24FE66A49C50}"/>
          </ac:cxnSpMkLst>
        </pc:cxnChg>
        <pc:cxnChg chg="mod">
          <ac:chgData name="Tomotaka Kuroda" userId="6ccceea8bc0bd054" providerId="LiveId" clId="{8094E48C-31BC-414D-AD8E-D7987AD8F5EC}" dt="2024-06-17T07:12:32.195" v="3711" actId="165"/>
          <ac:cxnSpMkLst>
            <pc:docMk/>
            <pc:sldMk cId="1012388694" sldId="303"/>
            <ac:cxnSpMk id="49" creationId="{DEA4A1F4-5C58-7168-9446-F37FAE0B0F14}"/>
          </ac:cxnSpMkLst>
        </pc:cxnChg>
        <pc:cxnChg chg="mod">
          <ac:chgData name="Tomotaka Kuroda" userId="6ccceea8bc0bd054" providerId="LiveId" clId="{8094E48C-31BC-414D-AD8E-D7987AD8F5EC}" dt="2024-06-17T07:12:32.195" v="3711" actId="165"/>
          <ac:cxnSpMkLst>
            <pc:docMk/>
            <pc:sldMk cId="1012388694" sldId="303"/>
            <ac:cxnSpMk id="50" creationId="{F1CC7EF3-A8FD-CC5C-DD72-EB6E8B5E4096}"/>
          </ac:cxnSpMkLst>
        </pc:cxnChg>
        <pc:cxnChg chg="mod">
          <ac:chgData name="Tomotaka Kuroda" userId="6ccceea8bc0bd054" providerId="LiveId" clId="{8094E48C-31BC-414D-AD8E-D7987AD8F5EC}" dt="2024-06-17T07:12:32.195" v="3711" actId="165"/>
          <ac:cxnSpMkLst>
            <pc:docMk/>
            <pc:sldMk cId="1012388694" sldId="303"/>
            <ac:cxnSpMk id="2069" creationId="{9D76D3A2-96E3-60A3-C700-E76DD512F1FC}"/>
          </ac:cxnSpMkLst>
        </pc:cxnChg>
      </pc:sldChg>
      <pc:sldChg chg="addSp delSp modSp add mod modAnim">
        <pc:chgData name="Tomotaka Kuroda" userId="6ccceea8bc0bd054" providerId="LiveId" clId="{8094E48C-31BC-414D-AD8E-D7987AD8F5EC}" dt="2024-06-24T03:00:35.469" v="23467" actId="1076"/>
        <pc:sldMkLst>
          <pc:docMk/>
          <pc:sldMk cId="4059736573" sldId="303"/>
        </pc:sldMkLst>
        <pc:spChg chg="add mod">
          <ac:chgData name="Tomotaka Kuroda" userId="6ccceea8bc0bd054" providerId="LiveId" clId="{8094E48C-31BC-414D-AD8E-D7987AD8F5EC}" dt="2024-06-17T13:52:55.038" v="6851" actId="1076"/>
          <ac:spMkLst>
            <pc:docMk/>
            <pc:sldMk cId="4059736573" sldId="303"/>
            <ac:spMk id="2" creationId="{598523B7-6EC0-9BD8-4BFB-D388905EF91E}"/>
          </ac:spMkLst>
        </pc:spChg>
        <pc:spChg chg="add mod">
          <ac:chgData name="Tomotaka Kuroda" userId="6ccceea8bc0bd054" providerId="LiveId" clId="{8094E48C-31BC-414D-AD8E-D7987AD8F5EC}" dt="2024-06-17T14:09:28.956" v="6988" actId="1076"/>
          <ac:spMkLst>
            <pc:docMk/>
            <pc:sldMk cId="4059736573" sldId="303"/>
            <ac:spMk id="6" creationId="{5F8E4B67-25E2-982D-F11D-0DF66E734EA0}"/>
          </ac:spMkLst>
        </pc:spChg>
        <pc:spChg chg="add mod">
          <ac:chgData name="Tomotaka Kuroda" userId="6ccceea8bc0bd054" providerId="LiveId" clId="{8094E48C-31BC-414D-AD8E-D7987AD8F5EC}" dt="2024-06-24T02:56:50.798" v="23446" actId="1076"/>
          <ac:spMkLst>
            <pc:docMk/>
            <pc:sldMk cId="4059736573" sldId="303"/>
            <ac:spMk id="7" creationId="{5739886E-479B-CC89-C7AB-B2F3C4CC38E4}"/>
          </ac:spMkLst>
        </pc:spChg>
        <pc:spChg chg="mod">
          <ac:chgData name="Tomotaka Kuroda" userId="6ccceea8bc0bd054" providerId="LiveId" clId="{8094E48C-31BC-414D-AD8E-D7987AD8F5EC}" dt="2024-06-17T13:24:13.202" v="6389" actId="1076"/>
          <ac:spMkLst>
            <pc:docMk/>
            <pc:sldMk cId="4059736573" sldId="303"/>
            <ac:spMk id="7" creationId="{64DA4046-F377-6EB8-B9C1-8959E8404A65}"/>
          </ac:spMkLst>
        </pc:spChg>
        <pc:spChg chg="add mod">
          <ac:chgData name="Tomotaka Kuroda" userId="6ccceea8bc0bd054" providerId="LiveId" clId="{8094E48C-31BC-414D-AD8E-D7987AD8F5EC}" dt="2024-06-24T02:56:54.280" v="23447" actId="1076"/>
          <ac:spMkLst>
            <pc:docMk/>
            <pc:sldMk cId="4059736573" sldId="303"/>
            <ac:spMk id="8" creationId="{AFD404F1-D74C-2105-B755-852FAEA2B42B}"/>
          </ac:spMkLst>
        </pc:spChg>
        <pc:spChg chg="add mod">
          <ac:chgData name="Tomotaka Kuroda" userId="6ccceea8bc0bd054" providerId="LiveId" clId="{8094E48C-31BC-414D-AD8E-D7987AD8F5EC}" dt="2024-06-24T03:00:35.469" v="23467" actId="1076"/>
          <ac:spMkLst>
            <pc:docMk/>
            <pc:sldMk cId="4059736573" sldId="303"/>
            <ac:spMk id="10" creationId="{D241465C-6256-0C1F-8A01-192B790E929B}"/>
          </ac:spMkLst>
        </pc:spChg>
        <pc:spChg chg="mod">
          <ac:chgData name="Tomotaka Kuroda" userId="6ccceea8bc0bd054" providerId="LiveId" clId="{8094E48C-31BC-414D-AD8E-D7987AD8F5EC}" dt="2024-06-17T13:24:16.527" v="6391" actId="1076"/>
          <ac:spMkLst>
            <pc:docMk/>
            <pc:sldMk cId="4059736573" sldId="303"/>
            <ac:spMk id="13" creationId="{ED4535A3-DF57-4F3E-1D79-A773F2B3002A}"/>
          </ac:spMkLst>
        </pc:spChg>
        <pc:spChg chg="del">
          <ac:chgData name="Tomotaka Kuroda" userId="6ccceea8bc0bd054" providerId="LiveId" clId="{8094E48C-31BC-414D-AD8E-D7987AD8F5EC}" dt="2024-06-17T13:29:36.541" v="6457" actId="478"/>
          <ac:spMkLst>
            <pc:docMk/>
            <pc:sldMk cId="4059736573" sldId="303"/>
            <ac:spMk id="17" creationId="{82261715-B2DA-597A-1E3E-730BF2345A1F}"/>
          </ac:spMkLst>
        </pc:spChg>
        <pc:spChg chg="del mod">
          <ac:chgData name="Tomotaka Kuroda" userId="6ccceea8bc0bd054" providerId="LiveId" clId="{8094E48C-31BC-414D-AD8E-D7987AD8F5EC}" dt="2024-06-17T13:49:36.933" v="6820" actId="478"/>
          <ac:spMkLst>
            <pc:docMk/>
            <pc:sldMk cId="4059736573" sldId="303"/>
            <ac:spMk id="19" creationId="{E4412E8A-4896-D447-121E-59E904B133AC}"/>
          </ac:spMkLst>
        </pc:spChg>
        <pc:spChg chg="del">
          <ac:chgData name="Tomotaka Kuroda" userId="6ccceea8bc0bd054" providerId="LiveId" clId="{8094E48C-31BC-414D-AD8E-D7987AD8F5EC}" dt="2024-06-17T13:29:37.168" v="6458" actId="478"/>
          <ac:spMkLst>
            <pc:docMk/>
            <pc:sldMk cId="4059736573" sldId="303"/>
            <ac:spMk id="20" creationId="{CB6653A2-6E54-22DF-4903-3B67AE17F133}"/>
          </ac:spMkLst>
        </pc:spChg>
        <pc:spChg chg="del">
          <ac:chgData name="Tomotaka Kuroda" userId="6ccceea8bc0bd054" providerId="LiveId" clId="{8094E48C-31BC-414D-AD8E-D7987AD8F5EC}" dt="2024-06-17T12:49:14.926" v="6037" actId="478"/>
          <ac:spMkLst>
            <pc:docMk/>
            <pc:sldMk cId="4059736573" sldId="303"/>
            <ac:spMk id="22" creationId="{5078DE3E-E2E7-9FD2-A790-FAC3F7E7890E}"/>
          </ac:spMkLst>
        </pc:spChg>
        <pc:spChg chg="del">
          <ac:chgData name="Tomotaka Kuroda" userId="6ccceea8bc0bd054" providerId="LiveId" clId="{8094E48C-31BC-414D-AD8E-D7987AD8F5EC}" dt="2024-06-17T13:29:37.936" v="6459" actId="478"/>
          <ac:spMkLst>
            <pc:docMk/>
            <pc:sldMk cId="4059736573" sldId="303"/>
            <ac:spMk id="23" creationId="{F00DB888-C601-C24F-7C8D-350285B20000}"/>
          </ac:spMkLst>
        </pc:spChg>
        <pc:spChg chg="mod or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25" creationId="{2022C552-D05B-DA1A-F932-BAD1805B2C39}"/>
          </ac:spMkLst>
        </pc:spChg>
        <pc:spChg chg="del">
          <ac:chgData name="Tomotaka Kuroda" userId="6ccceea8bc0bd054" providerId="LiveId" clId="{8094E48C-31BC-414D-AD8E-D7987AD8F5EC}" dt="2024-06-17T13:30:24.974" v="6467" actId="478"/>
          <ac:spMkLst>
            <pc:docMk/>
            <pc:sldMk cId="4059736573" sldId="303"/>
            <ac:spMk id="27" creationId="{8A41B57E-E47D-29AA-8CEA-2034CC460CF8}"/>
          </ac:spMkLst>
        </pc:spChg>
        <pc:spChg chg="del">
          <ac:chgData name="Tomotaka Kuroda" userId="6ccceea8bc0bd054" providerId="LiveId" clId="{8094E48C-31BC-414D-AD8E-D7987AD8F5EC}" dt="2024-06-17T12:49:13.624" v="6036" actId="478"/>
          <ac:spMkLst>
            <pc:docMk/>
            <pc:sldMk cId="4059736573" sldId="303"/>
            <ac:spMk id="30" creationId="{14E58EC9-7F23-3527-6A94-179A3365CCCD}"/>
          </ac:spMkLst>
        </pc:spChg>
        <pc:spChg chg="del">
          <ac:chgData name="Tomotaka Kuroda" userId="6ccceea8bc0bd054" providerId="LiveId" clId="{8094E48C-31BC-414D-AD8E-D7987AD8F5EC}" dt="2024-06-17T12:48:20.120" v="6024" actId="478"/>
          <ac:spMkLst>
            <pc:docMk/>
            <pc:sldMk cId="4059736573" sldId="303"/>
            <ac:spMk id="35" creationId="{7802743A-2725-A662-6EE4-66E5E01B910A}"/>
          </ac:spMkLst>
        </pc:spChg>
        <pc:spChg chg="del">
          <ac:chgData name="Tomotaka Kuroda" userId="6ccceea8bc0bd054" providerId="LiveId" clId="{8094E48C-31BC-414D-AD8E-D7987AD8F5EC}" dt="2024-06-17T12:48:20.120" v="6024" actId="478"/>
          <ac:spMkLst>
            <pc:docMk/>
            <pc:sldMk cId="4059736573" sldId="303"/>
            <ac:spMk id="36" creationId="{24E95585-EAC7-AEB5-9849-61FD7A82D9E4}"/>
          </ac:spMkLst>
        </pc:spChg>
        <pc:spChg chg="add mod">
          <ac:chgData name="Tomotaka Kuroda" userId="6ccceea8bc0bd054" providerId="LiveId" clId="{8094E48C-31BC-414D-AD8E-D7987AD8F5EC}" dt="2024-06-17T14:28:52.877" v="7080" actId="693"/>
          <ac:spMkLst>
            <pc:docMk/>
            <pc:sldMk cId="4059736573" sldId="303"/>
            <ac:spMk id="39" creationId="{6F93A439-18CF-045B-BAFF-9B1CB0F4A647}"/>
          </ac:spMkLst>
        </pc:spChg>
        <pc:spChg chg="add mod">
          <ac:chgData name="Tomotaka Kuroda" userId="6ccceea8bc0bd054" providerId="LiveId" clId="{8094E48C-31BC-414D-AD8E-D7987AD8F5EC}" dt="2024-06-17T14:09:28.956" v="6988" actId="1076"/>
          <ac:spMkLst>
            <pc:docMk/>
            <pc:sldMk cId="4059736573" sldId="303"/>
            <ac:spMk id="52" creationId="{096B88C1-60BE-2B90-467A-830723EAD7D1}"/>
          </ac:spMkLst>
        </pc:spChg>
        <pc:spChg chg="add mod">
          <ac:chgData name="Tomotaka Kuroda" userId="6ccceea8bc0bd054" providerId="LiveId" clId="{8094E48C-31BC-414D-AD8E-D7987AD8F5EC}" dt="2024-06-17T14:09:28.956" v="6988" actId="1076"/>
          <ac:spMkLst>
            <pc:docMk/>
            <pc:sldMk cId="4059736573" sldId="303"/>
            <ac:spMk id="54" creationId="{C1A93CC1-3582-8A04-23D1-399C3E06329E}"/>
          </ac:spMkLst>
        </pc:spChg>
        <pc:spChg chg="add mod">
          <ac:chgData name="Tomotaka Kuroda" userId="6ccceea8bc0bd054" providerId="LiveId" clId="{8094E48C-31BC-414D-AD8E-D7987AD8F5EC}" dt="2024-06-17T14:09:28.956" v="6988" actId="1076"/>
          <ac:spMkLst>
            <pc:docMk/>
            <pc:sldMk cId="4059736573" sldId="303"/>
            <ac:spMk id="55" creationId="{002BAD3A-6D8E-A1D7-9054-289EA015F50F}"/>
          </ac:spMkLst>
        </pc:spChg>
        <pc:spChg chg="add del mod">
          <ac:chgData name="Tomotaka Kuroda" userId="6ccceea8bc0bd054" providerId="LiveId" clId="{8094E48C-31BC-414D-AD8E-D7987AD8F5EC}" dt="2024-06-17T13:18:55.105" v="6342"/>
          <ac:spMkLst>
            <pc:docMk/>
            <pc:sldMk cId="4059736573" sldId="303"/>
            <ac:spMk id="58" creationId="{4313ED3F-2015-D414-AD4C-4C3FAD9524D3}"/>
          </ac:spMkLst>
        </pc:spChg>
        <pc:spChg chg="add del mod">
          <ac:chgData name="Tomotaka Kuroda" userId="6ccceea8bc0bd054" providerId="LiveId" clId="{8094E48C-31BC-414D-AD8E-D7987AD8F5EC}" dt="2024-06-17T13:18:55.105" v="6342"/>
          <ac:spMkLst>
            <pc:docMk/>
            <pc:sldMk cId="4059736573" sldId="303"/>
            <ac:spMk id="59" creationId="{C99B2276-6EC6-D149-68C1-6F2AA230EF4D}"/>
          </ac:spMkLst>
        </pc:spChg>
        <pc:spChg chg="add del mod ord">
          <ac:chgData name="Tomotaka Kuroda" userId="6ccceea8bc0bd054" providerId="LiveId" clId="{8094E48C-31BC-414D-AD8E-D7987AD8F5EC}" dt="2024-06-17T14:09:34.586" v="6989" actId="1076"/>
          <ac:spMkLst>
            <pc:docMk/>
            <pc:sldMk cId="4059736573" sldId="303"/>
            <ac:spMk id="60" creationId="{D4C2A9CD-935C-6382-FB43-4F3B6D60A294}"/>
          </ac:spMkLst>
        </pc:spChg>
        <pc:spChg chg="add mod ord">
          <ac:chgData name="Tomotaka Kuroda" userId="6ccceea8bc0bd054" providerId="LiveId" clId="{8094E48C-31BC-414D-AD8E-D7987AD8F5EC}" dt="2024-06-17T14:54:28.536" v="7883" actId="2085"/>
          <ac:spMkLst>
            <pc:docMk/>
            <pc:sldMk cId="4059736573" sldId="303"/>
            <ac:spMk id="61" creationId="{919AE017-7243-137E-3CCB-245DC9ED5BE6}"/>
          </ac:spMkLst>
        </pc:spChg>
        <pc:spChg chg="add mod">
          <ac:chgData name="Tomotaka Kuroda" userId="6ccceea8bc0bd054" providerId="LiveId" clId="{8094E48C-31BC-414D-AD8E-D7987AD8F5EC}" dt="2024-06-17T14:09:28.956" v="6988" actId="1076"/>
          <ac:spMkLst>
            <pc:docMk/>
            <pc:sldMk cId="4059736573" sldId="303"/>
            <ac:spMk id="62" creationId="{CE56EDD1-C673-137A-2CA0-CEFA36D05C13}"/>
          </ac:spMkLst>
        </pc:spChg>
        <pc:spChg chg="add mod">
          <ac:chgData name="Tomotaka Kuroda" userId="6ccceea8bc0bd054" providerId="LiveId" clId="{8094E48C-31BC-414D-AD8E-D7987AD8F5EC}" dt="2024-06-17T13:25:20.876" v="6406"/>
          <ac:spMkLst>
            <pc:docMk/>
            <pc:sldMk cId="4059736573" sldId="303"/>
            <ac:spMk id="63" creationId="{EE600BB4-5B32-E430-A58F-DE0AEF16A638}"/>
          </ac:spMkLst>
        </pc:spChg>
        <pc:spChg chg="add mod">
          <ac:chgData name="Tomotaka Kuroda" userId="6ccceea8bc0bd054" providerId="LiveId" clId="{8094E48C-31BC-414D-AD8E-D7987AD8F5EC}" dt="2024-06-17T14:09:28.956" v="6988" actId="1076"/>
          <ac:spMkLst>
            <pc:docMk/>
            <pc:sldMk cId="4059736573" sldId="303"/>
            <ac:spMk id="4096" creationId="{FF6E7E39-CC5B-3C5E-2151-89088591EB4C}"/>
          </ac:spMkLst>
        </pc:spChg>
        <pc:spChg chg="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098" creationId="{B77A8534-E069-99A0-E0B7-1E94CADB6C9A}"/>
          </ac:spMkLst>
        </pc:spChg>
        <pc:spChg chg="mod">
          <ac:chgData name="Tomotaka Kuroda" userId="6ccceea8bc0bd054" providerId="LiveId" clId="{8094E48C-31BC-414D-AD8E-D7987AD8F5EC}" dt="2024-06-17T14:06:36.792" v="6978" actId="1076"/>
          <ac:spMkLst>
            <pc:docMk/>
            <pc:sldMk cId="4059736573" sldId="303"/>
            <ac:spMk id="4099" creationId="{C1C5875D-32C0-B653-E923-A292600D1EBF}"/>
          </ac:spMkLst>
        </pc:spChg>
        <pc:spChg chg="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00" creationId="{500F52B9-DCEF-98E0-B3F7-B5F2C6C98FBC}"/>
          </ac:spMkLst>
        </pc:spChg>
        <pc:spChg chg="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01" creationId="{08C7EC71-8518-0FAC-C010-FBF5DBB59445}"/>
          </ac:spMkLst>
        </pc:spChg>
        <pc:spChg chg="add 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04" creationId="{CF51C536-BAB6-3AA2-96B0-0670BCE6B80B}"/>
          </ac:spMkLst>
        </pc:spChg>
        <pc:spChg chg="add 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05" creationId="{AE8F1ED6-FC40-6F7C-0C20-06A9FE664F9A}"/>
          </ac:spMkLst>
        </pc:spChg>
        <pc:spChg chg="add 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06" creationId="{641DDA91-515D-F3B5-721B-7F5B41C1DC20}"/>
          </ac:spMkLst>
        </pc:spChg>
        <pc:spChg chg="add 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07" creationId="{7DBC5018-5F3D-65C9-D2AB-B3FD68F6B181}"/>
          </ac:spMkLst>
        </pc:spChg>
        <pc:spChg chg="add 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08" creationId="{0094FC1A-65A8-072C-99B3-E28D6E9D3CBB}"/>
          </ac:spMkLst>
        </pc:spChg>
        <pc:spChg chg="add 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09" creationId="{8547FF6C-45B2-E29C-1277-3E8F6F4BBD3E}"/>
          </ac:spMkLst>
        </pc:spChg>
        <pc:spChg chg="add 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10" creationId="{1D29FEE3-D8D8-CD68-18DE-71299B2F10C3}"/>
          </ac:spMkLst>
        </pc:spChg>
        <pc:spChg chg="add 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11" creationId="{4560A1C8-1911-3569-59B5-9CC8F931E10F}"/>
          </ac:spMkLst>
        </pc:spChg>
        <pc:spChg chg="add 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12" creationId="{B6426BAC-B103-BFDD-FB38-7B534BEADB68}"/>
          </ac:spMkLst>
        </pc:spChg>
        <pc:spChg chg="add 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13" creationId="{598E2D05-ED3A-B789-18C4-23BE94348AEF}"/>
          </ac:spMkLst>
        </pc:spChg>
        <pc:spChg chg="add 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14" creationId="{F83D79AE-76C1-6F87-C4E1-5C8C7AF877E2}"/>
          </ac:spMkLst>
        </pc:spChg>
        <pc:spChg chg="add 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15" creationId="{594FFEB6-896F-1A21-DDE2-0A1B4D7A7C42}"/>
          </ac:spMkLst>
        </pc:spChg>
        <pc:spChg chg="add 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16" creationId="{81A0917E-09CB-F642-4E4D-20ADED2E6FB0}"/>
          </ac:spMkLst>
        </pc:spChg>
        <pc:spChg chg="add mod">
          <ac:chgData name="Tomotaka Kuroda" userId="6ccceea8bc0bd054" providerId="LiveId" clId="{8094E48C-31BC-414D-AD8E-D7987AD8F5EC}" dt="2024-06-17T14:06:19.591" v="6974" actId="1076"/>
          <ac:spMkLst>
            <pc:docMk/>
            <pc:sldMk cId="4059736573" sldId="303"/>
            <ac:spMk id="4117" creationId="{EC695C3A-6432-9EE2-6CDC-F9899648CFD3}"/>
          </ac:spMkLst>
        </pc:spChg>
        <pc:spChg chg="add del mod">
          <ac:chgData name="Tomotaka Kuroda" userId="6ccceea8bc0bd054" providerId="LiveId" clId="{8094E48C-31BC-414D-AD8E-D7987AD8F5EC}" dt="2024-06-17T14:05:56.897" v="6973" actId="113"/>
          <ac:spMkLst>
            <pc:docMk/>
            <pc:sldMk cId="4059736573" sldId="303"/>
            <ac:spMk id="4119" creationId="{0D143BBA-E075-CA43-3017-D7ECBC4608BE}"/>
          </ac:spMkLst>
        </pc:spChg>
        <pc:spChg chg="add mod">
          <ac:chgData name="Tomotaka Kuroda" userId="6ccceea8bc0bd054" providerId="LiveId" clId="{8094E48C-31BC-414D-AD8E-D7987AD8F5EC}" dt="2024-06-17T13:54:55.697" v="6875" actId="207"/>
          <ac:spMkLst>
            <pc:docMk/>
            <pc:sldMk cId="4059736573" sldId="303"/>
            <ac:spMk id="4121" creationId="{CC088F3D-165B-B284-1E13-DCEDEFEA4870}"/>
          </ac:spMkLst>
        </pc:spChg>
        <pc:spChg chg="add mod">
          <ac:chgData name="Tomotaka Kuroda" userId="6ccceea8bc0bd054" providerId="LiveId" clId="{8094E48C-31BC-414D-AD8E-D7987AD8F5EC}" dt="2024-06-17T13:51:22.218" v="6836" actId="1076"/>
          <ac:spMkLst>
            <pc:docMk/>
            <pc:sldMk cId="4059736573" sldId="303"/>
            <ac:spMk id="4122" creationId="{4ACF66F6-6DE3-F98D-4DD4-AE7DDBB4078B}"/>
          </ac:spMkLst>
        </pc:spChg>
        <pc:spChg chg="del">
          <ac:chgData name="Tomotaka Kuroda" userId="6ccceea8bc0bd054" providerId="LiveId" clId="{8094E48C-31BC-414D-AD8E-D7987AD8F5EC}" dt="2024-06-17T12:48:20.120" v="6024" actId="478"/>
          <ac:spMkLst>
            <pc:docMk/>
            <pc:sldMk cId="4059736573" sldId="303"/>
            <ac:spMk id="4131" creationId="{C7C050DC-F35C-F9F3-CEDD-94E0F816509E}"/>
          </ac:spMkLst>
        </pc:spChg>
        <pc:spChg chg="del">
          <ac:chgData name="Tomotaka Kuroda" userId="6ccceea8bc0bd054" providerId="LiveId" clId="{8094E48C-31BC-414D-AD8E-D7987AD8F5EC}" dt="2024-06-17T12:48:20.120" v="6024" actId="478"/>
          <ac:spMkLst>
            <pc:docMk/>
            <pc:sldMk cId="4059736573" sldId="303"/>
            <ac:spMk id="4132" creationId="{AFB02219-A455-E604-D8FD-4640A915E90E}"/>
          </ac:spMkLst>
        </pc:spChg>
        <pc:spChg chg="add mod">
          <ac:chgData name="Tomotaka Kuroda" userId="6ccceea8bc0bd054" providerId="LiveId" clId="{8094E48C-31BC-414D-AD8E-D7987AD8F5EC}" dt="2024-06-17T14:09:28.956" v="6988" actId="1076"/>
          <ac:spMkLst>
            <pc:docMk/>
            <pc:sldMk cId="4059736573" sldId="303"/>
            <ac:spMk id="4140" creationId="{8413DCE5-87A0-1BC4-234E-E1F75707C4D0}"/>
          </ac:spMkLst>
        </pc:spChg>
        <pc:spChg chg="del">
          <ac:chgData name="Tomotaka Kuroda" userId="6ccceea8bc0bd054" providerId="LiveId" clId="{8094E48C-31BC-414D-AD8E-D7987AD8F5EC}" dt="2024-06-17T12:49:12.885" v="6035" actId="478"/>
          <ac:spMkLst>
            <pc:docMk/>
            <pc:sldMk cId="4059736573" sldId="303"/>
            <ac:spMk id="8224" creationId="{98F2C968-BDA4-8571-3AA8-8F1CBF18318D}"/>
          </ac:spMkLst>
        </pc:spChg>
        <pc:spChg chg="del">
          <ac:chgData name="Tomotaka Kuroda" userId="6ccceea8bc0bd054" providerId="LiveId" clId="{8094E48C-31BC-414D-AD8E-D7987AD8F5EC}" dt="2024-06-17T13:26:58.589" v="6449" actId="478"/>
          <ac:spMkLst>
            <pc:docMk/>
            <pc:sldMk cId="4059736573" sldId="303"/>
            <ac:spMk id="8228" creationId="{FA716463-EC4E-6AB2-5021-0C413EAF62CF}"/>
          </ac:spMkLst>
        </pc:spChg>
        <pc:spChg chg="del">
          <ac:chgData name="Tomotaka Kuroda" userId="6ccceea8bc0bd054" providerId="LiveId" clId="{8094E48C-31BC-414D-AD8E-D7987AD8F5EC}" dt="2024-06-17T12:48:20.120" v="6024" actId="478"/>
          <ac:spMkLst>
            <pc:docMk/>
            <pc:sldMk cId="4059736573" sldId="303"/>
            <ac:spMk id="8258" creationId="{88F493E4-4266-EC68-A493-24933827B3A3}"/>
          </ac:spMkLst>
        </pc:spChg>
        <pc:grpChg chg="add mod">
          <ac:chgData name="Tomotaka Kuroda" userId="6ccceea8bc0bd054" providerId="LiveId" clId="{8094E48C-31BC-414D-AD8E-D7987AD8F5EC}" dt="2024-06-17T14:09:28.956" v="6988" actId="1076"/>
          <ac:grpSpMkLst>
            <pc:docMk/>
            <pc:sldMk cId="4059736573" sldId="303"/>
            <ac:grpSpMk id="51" creationId="{A0809BCB-A085-090C-4FEA-9EDB6C7CAA76}"/>
          </ac:grpSpMkLst>
        </pc:grpChg>
        <pc:grpChg chg="add mod">
          <ac:chgData name="Tomotaka Kuroda" userId="6ccceea8bc0bd054" providerId="LiveId" clId="{8094E48C-31BC-414D-AD8E-D7987AD8F5EC}" dt="2024-06-17T14:09:28.956" v="6988" actId="1076"/>
          <ac:grpSpMkLst>
            <pc:docMk/>
            <pc:sldMk cId="4059736573" sldId="303"/>
            <ac:grpSpMk id="56" creationId="{672ABDE9-DC33-2531-C668-B3390233640A}"/>
          </ac:grpSpMkLst>
        </pc:grpChg>
        <pc:grpChg chg="add mod">
          <ac:chgData name="Tomotaka Kuroda" userId="6ccceea8bc0bd054" providerId="LiveId" clId="{8094E48C-31BC-414D-AD8E-D7987AD8F5EC}" dt="2024-06-17T14:06:19.591" v="6974" actId="1076"/>
          <ac:grpSpMkLst>
            <pc:docMk/>
            <pc:sldMk cId="4059736573" sldId="303"/>
            <ac:grpSpMk id="4097" creationId="{BC267FC2-3E61-F677-6101-14309785D853}"/>
          </ac:grpSpMkLst>
        </pc:grpChg>
        <pc:grpChg chg="del">
          <ac:chgData name="Tomotaka Kuroda" userId="6ccceea8bc0bd054" providerId="LiveId" clId="{8094E48C-31BC-414D-AD8E-D7987AD8F5EC}" dt="2024-06-17T12:48:20.120" v="6024" actId="478"/>
          <ac:grpSpMkLst>
            <pc:docMk/>
            <pc:sldMk cId="4059736573" sldId="303"/>
            <ac:grpSpMk id="4124" creationId="{D7864D77-A918-6BFD-F128-197BE928E6F4}"/>
          </ac:grpSpMkLst>
        </pc:grpChg>
        <pc:grpChg chg="del">
          <ac:chgData name="Tomotaka Kuroda" userId="6ccceea8bc0bd054" providerId="LiveId" clId="{8094E48C-31BC-414D-AD8E-D7987AD8F5EC}" dt="2024-06-17T12:48:20.120" v="6024" actId="478"/>
          <ac:grpSpMkLst>
            <pc:docMk/>
            <pc:sldMk cId="4059736573" sldId="303"/>
            <ac:grpSpMk id="4130" creationId="{B8AF899A-3EA6-117F-3BBC-47E96CD80C6D}"/>
          </ac:grpSpMkLst>
        </pc:grpChg>
        <pc:grpChg chg="del mod">
          <ac:chgData name="Tomotaka Kuroda" userId="6ccceea8bc0bd054" providerId="LiveId" clId="{8094E48C-31BC-414D-AD8E-D7987AD8F5EC}" dt="2024-06-17T13:26:55.312" v="6448" actId="478"/>
          <ac:grpSpMkLst>
            <pc:docMk/>
            <pc:sldMk cId="4059736573" sldId="303"/>
            <ac:grpSpMk id="8219" creationId="{C82C487E-0878-1758-3396-BE77706F56D5}"/>
          </ac:grpSpMkLst>
        </pc:grpChg>
        <pc:grpChg chg="del mod">
          <ac:chgData name="Tomotaka Kuroda" userId="6ccceea8bc0bd054" providerId="LiveId" clId="{8094E48C-31BC-414D-AD8E-D7987AD8F5EC}" dt="2024-06-17T13:27:53.312" v="6455" actId="478"/>
          <ac:grpSpMkLst>
            <pc:docMk/>
            <pc:sldMk cId="4059736573" sldId="303"/>
            <ac:grpSpMk id="8227" creationId="{B76F32F4-4C85-707D-F50B-30419874F17C}"/>
          </ac:grpSpMkLst>
        </pc:grpChg>
        <pc:grpChg chg="del">
          <ac:chgData name="Tomotaka Kuroda" userId="6ccceea8bc0bd054" providerId="LiveId" clId="{8094E48C-31BC-414D-AD8E-D7987AD8F5EC}" dt="2024-06-17T12:48:20.120" v="6024" actId="478"/>
          <ac:grpSpMkLst>
            <pc:docMk/>
            <pc:sldMk cId="4059736573" sldId="303"/>
            <ac:grpSpMk id="8239" creationId="{7191D570-57AD-F035-A99E-FAB328611954}"/>
          </ac:grpSpMkLst>
        </pc:grpChg>
        <pc:grpChg chg="del">
          <ac:chgData name="Tomotaka Kuroda" userId="6ccceea8bc0bd054" providerId="LiveId" clId="{8094E48C-31BC-414D-AD8E-D7987AD8F5EC}" dt="2024-06-17T12:48:20.120" v="6024" actId="478"/>
          <ac:grpSpMkLst>
            <pc:docMk/>
            <pc:sldMk cId="4059736573" sldId="303"/>
            <ac:grpSpMk id="8240" creationId="{F4A70A7E-94EC-F2A0-8D20-403023666AC6}"/>
          </ac:grpSpMkLst>
        </pc:grpChg>
        <pc:grpChg chg="del">
          <ac:chgData name="Tomotaka Kuroda" userId="6ccceea8bc0bd054" providerId="LiveId" clId="{8094E48C-31BC-414D-AD8E-D7987AD8F5EC}" dt="2024-06-17T12:48:20.120" v="6024" actId="478"/>
          <ac:grpSpMkLst>
            <pc:docMk/>
            <pc:sldMk cId="4059736573" sldId="303"/>
            <ac:grpSpMk id="8253" creationId="{77DC5407-D4DA-ED39-ED1C-5EB22C897D3A}"/>
          </ac:grpSpMkLst>
        </pc:grpChg>
        <pc:picChg chg="add del mod">
          <ac:chgData name="Tomotaka Kuroda" userId="6ccceea8bc0bd054" providerId="LiveId" clId="{8094E48C-31BC-414D-AD8E-D7987AD8F5EC}" dt="2024-06-17T12:57:17.569" v="6103" actId="478"/>
          <ac:picMkLst>
            <pc:docMk/>
            <pc:sldMk cId="4059736573" sldId="303"/>
            <ac:picMk id="8" creationId="{D3777878-E9CB-943C-E5C0-039381F27990}"/>
          </ac:picMkLst>
        </pc:picChg>
        <pc:picChg chg="add del mod">
          <ac:chgData name="Tomotaka Kuroda" userId="6ccceea8bc0bd054" providerId="LiveId" clId="{8094E48C-31BC-414D-AD8E-D7987AD8F5EC}" dt="2024-06-17T12:49:10.126" v="6034" actId="478"/>
          <ac:picMkLst>
            <pc:docMk/>
            <pc:sldMk cId="4059736573" sldId="303"/>
            <ac:picMk id="11" creationId="{7A753765-21DF-2602-4AF2-7DC2C06BAF32}"/>
          </ac:picMkLst>
        </pc:picChg>
        <pc:picChg chg="add del mod">
          <ac:chgData name="Tomotaka Kuroda" userId="6ccceea8bc0bd054" providerId="LiveId" clId="{8094E48C-31BC-414D-AD8E-D7987AD8F5EC}" dt="2024-06-17T13:11:24.692" v="6208" actId="478"/>
          <ac:picMkLst>
            <pc:docMk/>
            <pc:sldMk cId="4059736573" sldId="303"/>
            <ac:picMk id="14" creationId="{1DB2B9F0-19D2-FB3B-7F4E-27E8CF13AC8D}"/>
          </ac:picMkLst>
        </pc:picChg>
        <pc:picChg chg="del">
          <ac:chgData name="Tomotaka Kuroda" userId="6ccceea8bc0bd054" providerId="LiveId" clId="{8094E48C-31BC-414D-AD8E-D7987AD8F5EC}" dt="2024-06-17T13:29:40.314" v="6461" actId="478"/>
          <ac:picMkLst>
            <pc:docMk/>
            <pc:sldMk cId="4059736573" sldId="303"/>
            <ac:picMk id="16" creationId="{E846AE75-ED91-1B97-C359-28D3456E8108}"/>
          </ac:picMkLst>
        </pc:picChg>
        <pc:picChg chg="add del mod">
          <ac:chgData name="Tomotaka Kuroda" userId="6ccceea8bc0bd054" providerId="LiveId" clId="{8094E48C-31BC-414D-AD8E-D7987AD8F5EC}" dt="2024-06-17T12:54:35.643" v="6072" actId="478"/>
          <ac:picMkLst>
            <pc:docMk/>
            <pc:sldMk cId="4059736573" sldId="303"/>
            <ac:picMk id="18" creationId="{C210A3D3-7D9E-A4CE-A409-3DAEEADDD361}"/>
          </ac:picMkLst>
        </pc:picChg>
        <pc:picChg chg="add del mod">
          <ac:chgData name="Tomotaka Kuroda" userId="6ccceea8bc0bd054" providerId="LiveId" clId="{8094E48C-31BC-414D-AD8E-D7987AD8F5EC}" dt="2024-06-17T12:54:36.409" v="6073" actId="478"/>
          <ac:picMkLst>
            <pc:docMk/>
            <pc:sldMk cId="4059736573" sldId="303"/>
            <ac:picMk id="21" creationId="{18E7E8E1-65CD-6E29-9248-9D9FB7ED061A}"/>
          </ac:picMkLst>
        </pc:picChg>
        <pc:picChg chg="add del mod">
          <ac:chgData name="Tomotaka Kuroda" userId="6ccceea8bc0bd054" providerId="LiveId" clId="{8094E48C-31BC-414D-AD8E-D7987AD8F5EC}" dt="2024-06-17T12:55:26.398" v="6086" actId="478"/>
          <ac:picMkLst>
            <pc:docMk/>
            <pc:sldMk cId="4059736573" sldId="303"/>
            <ac:picMk id="26" creationId="{4D9CE9A6-E655-F4C4-0DF6-AF6DB47F9A5C}"/>
          </ac:picMkLst>
        </pc:picChg>
        <pc:picChg chg="add del mod">
          <ac:chgData name="Tomotaka Kuroda" userId="6ccceea8bc0bd054" providerId="LiveId" clId="{8094E48C-31BC-414D-AD8E-D7987AD8F5EC}" dt="2024-06-17T12:55:27.154" v="6087" actId="478"/>
          <ac:picMkLst>
            <pc:docMk/>
            <pc:sldMk cId="4059736573" sldId="303"/>
            <ac:picMk id="28" creationId="{AABEA6B5-2C38-3928-9729-3B5D7ADBA1D1}"/>
          </ac:picMkLst>
        </pc:picChg>
        <pc:picChg chg="add del mod">
          <ac:chgData name="Tomotaka Kuroda" userId="6ccceea8bc0bd054" providerId="LiveId" clId="{8094E48C-31BC-414D-AD8E-D7987AD8F5EC}" dt="2024-06-17T12:56:11.491" v="6102" actId="478"/>
          <ac:picMkLst>
            <pc:docMk/>
            <pc:sldMk cId="4059736573" sldId="303"/>
            <ac:picMk id="29" creationId="{B28DB85B-BB35-8D30-8110-1DF8C139076D}"/>
          </ac:picMkLst>
        </pc:picChg>
        <pc:picChg chg="add del mod">
          <ac:chgData name="Tomotaka Kuroda" userId="6ccceea8bc0bd054" providerId="LiveId" clId="{8094E48C-31BC-414D-AD8E-D7987AD8F5EC}" dt="2024-06-17T12:54:43.615" v="6077" actId="478"/>
          <ac:picMkLst>
            <pc:docMk/>
            <pc:sldMk cId="4059736573" sldId="303"/>
            <ac:picMk id="31" creationId="{8E6E5B13-D9F9-A195-1B9E-BC1442CB6554}"/>
          </ac:picMkLst>
        </pc:picChg>
        <pc:picChg chg="add del mod">
          <ac:chgData name="Tomotaka Kuroda" userId="6ccceea8bc0bd054" providerId="LiveId" clId="{8094E48C-31BC-414D-AD8E-D7987AD8F5EC}" dt="2024-06-17T12:58:58.754" v="6127" actId="478"/>
          <ac:picMkLst>
            <pc:docMk/>
            <pc:sldMk cId="4059736573" sldId="303"/>
            <ac:picMk id="34" creationId="{EB033905-BE24-29CB-04FE-ECF7E24EEC68}"/>
          </ac:picMkLst>
        </pc:picChg>
        <pc:picChg chg="add del mod">
          <ac:chgData name="Tomotaka Kuroda" userId="6ccceea8bc0bd054" providerId="LiveId" clId="{8094E48C-31BC-414D-AD8E-D7987AD8F5EC}" dt="2024-06-17T12:59:00.292" v="6128" actId="478"/>
          <ac:picMkLst>
            <pc:docMk/>
            <pc:sldMk cId="4059736573" sldId="303"/>
            <ac:picMk id="37" creationId="{5860C280-C3BB-23E2-84C3-168295EA3D16}"/>
          </ac:picMkLst>
        </pc:picChg>
        <pc:picChg chg="del">
          <ac:chgData name="Tomotaka Kuroda" userId="6ccceea8bc0bd054" providerId="LiveId" clId="{8094E48C-31BC-414D-AD8E-D7987AD8F5EC}" dt="2024-06-17T12:48:20.120" v="6024" actId="478"/>
          <ac:picMkLst>
            <pc:docMk/>
            <pc:sldMk cId="4059736573" sldId="303"/>
            <ac:picMk id="4134" creationId="{E7EE088A-F7BC-045A-C176-B29DF3F73C62}"/>
          </ac:picMkLst>
        </pc:picChg>
        <pc:picChg chg="del">
          <ac:chgData name="Tomotaka Kuroda" userId="6ccceea8bc0bd054" providerId="LiveId" clId="{8094E48C-31BC-414D-AD8E-D7987AD8F5EC}" dt="2024-06-17T13:29:39.104" v="6460" actId="478"/>
          <ac:picMkLst>
            <pc:docMk/>
            <pc:sldMk cId="4059736573" sldId="303"/>
            <ac:picMk id="4138" creationId="{24C5CC96-3FA3-E588-4798-D4730568CA66}"/>
          </ac:picMkLst>
        </pc:picChg>
        <pc:picChg chg="mod">
          <ac:chgData name="Tomotaka Kuroda" userId="6ccceea8bc0bd054" providerId="LiveId" clId="{8094E48C-31BC-414D-AD8E-D7987AD8F5EC}" dt="2024-06-17T13:24:13.202" v="6389" actId="1076"/>
          <ac:picMkLst>
            <pc:docMk/>
            <pc:sldMk cId="4059736573" sldId="303"/>
            <ac:picMk id="8194" creationId="{DBC27D21-0B4C-DC69-F978-F308BDE9F932}"/>
          </ac:picMkLst>
        </pc:picChg>
        <pc:picChg chg="mod">
          <ac:chgData name="Tomotaka Kuroda" userId="6ccceea8bc0bd054" providerId="LiveId" clId="{8094E48C-31BC-414D-AD8E-D7987AD8F5EC}" dt="2024-06-17T13:24:13.202" v="6389" actId="1076"/>
          <ac:picMkLst>
            <pc:docMk/>
            <pc:sldMk cId="4059736573" sldId="303"/>
            <ac:picMk id="8196" creationId="{B18B38A6-1860-8870-05B2-A428BC7992B5}"/>
          </ac:picMkLst>
        </pc:picChg>
        <pc:picChg chg="del">
          <ac:chgData name="Tomotaka Kuroda" userId="6ccceea8bc0bd054" providerId="LiveId" clId="{8094E48C-31BC-414D-AD8E-D7987AD8F5EC}" dt="2024-06-17T12:48:20.120" v="6024" actId="478"/>
          <ac:picMkLst>
            <pc:docMk/>
            <pc:sldMk cId="4059736573" sldId="303"/>
            <ac:picMk id="8200" creationId="{53E676E7-A328-8BB5-D6B4-8F97DBB3866C}"/>
          </ac:picMkLst>
        </pc:picChg>
        <pc:picChg chg="del">
          <ac:chgData name="Tomotaka Kuroda" userId="6ccceea8bc0bd054" providerId="LiveId" clId="{8094E48C-31BC-414D-AD8E-D7987AD8F5EC}" dt="2024-06-17T12:48:20.120" v="6024" actId="478"/>
          <ac:picMkLst>
            <pc:docMk/>
            <pc:sldMk cId="4059736573" sldId="303"/>
            <ac:picMk id="8222" creationId="{B3E49DAB-B730-7C49-9DB5-ECFF898B87BA}"/>
          </ac:picMkLst>
        </pc:picChg>
        <pc:picChg chg="del">
          <ac:chgData name="Tomotaka Kuroda" userId="6ccceea8bc0bd054" providerId="LiveId" clId="{8094E48C-31BC-414D-AD8E-D7987AD8F5EC}" dt="2024-06-17T12:48:20.120" v="6024" actId="478"/>
          <ac:picMkLst>
            <pc:docMk/>
            <pc:sldMk cId="4059736573" sldId="303"/>
            <ac:picMk id="8257" creationId="{6DCBB296-10A9-FC8C-91F7-BC2BE1FA57AA}"/>
          </ac:picMkLst>
        </pc:picChg>
        <pc:picChg chg="add mod">
          <ac:chgData name="Tomotaka Kuroda" userId="6ccceea8bc0bd054" providerId="LiveId" clId="{8094E48C-31BC-414D-AD8E-D7987AD8F5EC}" dt="2024-06-17T14:51:39.597" v="7832" actId="1076"/>
          <ac:picMkLst>
            <pc:docMk/>
            <pc:sldMk cId="4059736573" sldId="303"/>
            <ac:picMk id="8266" creationId="{502549EB-8EDC-4FD0-F3AF-78DDB0893F45}"/>
          </ac:picMkLst>
        </pc:picChg>
        <pc:picChg chg="add mod">
          <ac:chgData name="Tomotaka Kuroda" userId="6ccceea8bc0bd054" providerId="LiveId" clId="{8094E48C-31BC-414D-AD8E-D7987AD8F5EC}" dt="2024-06-17T14:51:45.667" v="7836" actId="1076"/>
          <ac:picMkLst>
            <pc:docMk/>
            <pc:sldMk cId="4059736573" sldId="303"/>
            <ac:picMk id="8267" creationId="{D31A0B6E-89C9-387C-6E6A-51A09F13E94E}"/>
          </ac:picMkLst>
        </pc:picChg>
        <pc:picChg chg="add del mod">
          <ac:chgData name="Tomotaka Kuroda" userId="6ccceea8bc0bd054" providerId="LiveId" clId="{8094E48C-31BC-414D-AD8E-D7987AD8F5EC}" dt="2024-06-17T12:52:41.002" v="6064" actId="478"/>
          <ac:picMkLst>
            <pc:docMk/>
            <pc:sldMk cId="4059736573" sldId="303"/>
            <ac:picMk id="11266" creationId="{5ECE2702-97B9-7B5F-7CE8-78EB3A1C0A6F}"/>
          </ac:picMkLst>
        </pc:picChg>
        <pc:picChg chg="add del mod">
          <ac:chgData name="Tomotaka Kuroda" userId="6ccceea8bc0bd054" providerId="LiveId" clId="{8094E48C-31BC-414D-AD8E-D7987AD8F5EC}" dt="2024-06-17T13:15:46.954" v="6296" actId="478"/>
          <ac:picMkLst>
            <pc:docMk/>
            <pc:sldMk cId="4059736573" sldId="303"/>
            <ac:picMk id="11268" creationId="{4D9833A5-9C99-059B-6291-EE86E03A956C}"/>
          </ac:picMkLst>
        </pc:picChg>
        <pc:picChg chg="add mod">
          <ac:chgData name="Tomotaka Kuroda" userId="6ccceea8bc0bd054" providerId="LiveId" clId="{8094E48C-31BC-414D-AD8E-D7987AD8F5EC}" dt="2024-06-17T14:09:28.956" v="6988" actId="1076"/>
          <ac:picMkLst>
            <pc:docMk/>
            <pc:sldMk cId="4059736573" sldId="303"/>
            <ac:picMk id="11270" creationId="{A99FECBE-D0C6-AFDA-A47C-1F3FCD45470A}"/>
          </ac:picMkLst>
        </pc:picChg>
        <pc:picChg chg="add mod">
          <ac:chgData name="Tomotaka Kuroda" userId="6ccceea8bc0bd054" providerId="LiveId" clId="{8094E48C-31BC-414D-AD8E-D7987AD8F5EC}" dt="2024-06-17T14:09:28.956" v="6988" actId="1076"/>
          <ac:picMkLst>
            <pc:docMk/>
            <pc:sldMk cId="4059736573" sldId="303"/>
            <ac:picMk id="11272" creationId="{9AF98B11-C248-E577-F470-1E2225028881}"/>
          </ac:picMkLst>
        </pc:picChg>
        <pc:picChg chg="add mod">
          <ac:chgData name="Tomotaka Kuroda" userId="6ccceea8bc0bd054" providerId="LiveId" clId="{8094E48C-31BC-414D-AD8E-D7987AD8F5EC}" dt="2024-06-17T14:09:28.956" v="6988" actId="1076"/>
          <ac:picMkLst>
            <pc:docMk/>
            <pc:sldMk cId="4059736573" sldId="303"/>
            <ac:picMk id="11274" creationId="{DE25425D-FD63-B584-577D-756F9027B8F1}"/>
          </ac:picMkLst>
        </pc:picChg>
        <pc:picChg chg="add mod">
          <ac:chgData name="Tomotaka Kuroda" userId="6ccceea8bc0bd054" providerId="LiveId" clId="{8094E48C-31BC-414D-AD8E-D7987AD8F5EC}" dt="2024-06-17T14:09:28.956" v="6988" actId="1076"/>
          <ac:picMkLst>
            <pc:docMk/>
            <pc:sldMk cId="4059736573" sldId="303"/>
            <ac:picMk id="11276" creationId="{91BCA919-85D3-9FF3-90DC-C14FE3931AD6}"/>
          </ac:picMkLst>
        </pc:picChg>
        <pc:picChg chg="add mod">
          <ac:chgData name="Tomotaka Kuroda" userId="6ccceea8bc0bd054" providerId="LiveId" clId="{8094E48C-31BC-414D-AD8E-D7987AD8F5EC}" dt="2024-06-17T14:09:28.956" v="6988" actId="1076"/>
          <ac:picMkLst>
            <pc:docMk/>
            <pc:sldMk cId="4059736573" sldId="303"/>
            <ac:picMk id="11278" creationId="{E46931A1-AA68-AD83-E212-274A52F2C628}"/>
          </ac:picMkLst>
        </pc:picChg>
        <pc:picChg chg="add del mod">
          <ac:chgData name="Tomotaka Kuroda" userId="6ccceea8bc0bd054" providerId="LiveId" clId="{8094E48C-31BC-414D-AD8E-D7987AD8F5EC}" dt="2024-06-17T13:12:31.588" v="6217" actId="478"/>
          <ac:picMkLst>
            <pc:docMk/>
            <pc:sldMk cId="4059736573" sldId="303"/>
            <ac:picMk id="11280" creationId="{0BC822A3-1D0F-BCFC-FE71-F301B350313E}"/>
          </ac:picMkLst>
        </pc:picChg>
        <pc:picChg chg="add mod">
          <ac:chgData name="Tomotaka Kuroda" userId="6ccceea8bc0bd054" providerId="LiveId" clId="{8094E48C-31BC-414D-AD8E-D7987AD8F5EC}" dt="2024-06-17T14:09:39.290" v="6990" actId="1076"/>
          <ac:picMkLst>
            <pc:docMk/>
            <pc:sldMk cId="4059736573" sldId="303"/>
            <ac:picMk id="11282" creationId="{58BC4968-3783-45D9-45BC-07F561723ED5}"/>
          </ac:picMkLst>
        </pc:picChg>
        <pc:picChg chg="add mod">
          <ac:chgData name="Tomotaka Kuroda" userId="6ccceea8bc0bd054" providerId="LiveId" clId="{8094E48C-31BC-414D-AD8E-D7987AD8F5EC}" dt="2024-06-17T14:09:28.956" v="6988" actId="1076"/>
          <ac:picMkLst>
            <pc:docMk/>
            <pc:sldMk cId="4059736573" sldId="303"/>
            <ac:picMk id="11284" creationId="{3C0ED5DE-5ECF-05CD-DBE8-12DC9E7D85B1}"/>
          </ac:picMkLst>
        </pc:picChg>
        <pc:picChg chg="add del mod">
          <ac:chgData name="Tomotaka Kuroda" userId="6ccceea8bc0bd054" providerId="LiveId" clId="{8094E48C-31BC-414D-AD8E-D7987AD8F5EC}" dt="2024-06-17T13:15:06.571" v="6291" actId="478"/>
          <ac:picMkLst>
            <pc:docMk/>
            <pc:sldMk cId="4059736573" sldId="303"/>
            <ac:picMk id="11286" creationId="{39353F5A-D0D1-C91D-FEBB-1D6B731EAB11}"/>
          </ac:picMkLst>
        </pc:picChg>
        <pc:picChg chg="add del mod">
          <ac:chgData name="Tomotaka Kuroda" userId="6ccceea8bc0bd054" providerId="LiveId" clId="{8094E48C-31BC-414D-AD8E-D7987AD8F5EC}" dt="2024-06-17T13:15:25.460" v="6295" actId="478"/>
          <ac:picMkLst>
            <pc:docMk/>
            <pc:sldMk cId="4059736573" sldId="303"/>
            <ac:picMk id="11288" creationId="{AFDEB36B-E8B9-3F28-30E5-A6210DAAA22A}"/>
          </ac:picMkLst>
        </pc:picChg>
        <pc:picChg chg="add mod">
          <ac:chgData name="Tomotaka Kuroda" userId="6ccceea8bc0bd054" providerId="LiveId" clId="{8094E48C-31BC-414D-AD8E-D7987AD8F5EC}" dt="2024-06-17T14:09:28.956" v="6988" actId="1076"/>
          <ac:picMkLst>
            <pc:docMk/>
            <pc:sldMk cId="4059736573" sldId="303"/>
            <ac:picMk id="11290" creationId="{68E20AD6-439A-69B2-206F-D1A6985A5DD0}"/>
          </ac:picMkLst>
        </pc:picChg>
        <pc:picChg chg="add mod">
          <ac:chgData name="Tomotaka Kuroda" userId="6ccceea8bc0bd054" providerId="LiveId" clId="{8094E48C-31BC-414D-AD8E-D7987AD8F5EC}" dt="2024-06-17T14:09:28.956" v="6988" actId="1076"/>
          <ac:picMkLst>
            <pc:docMk/>
            <pc:sldMk cId="4059736573" sldId="303"/>
            <ac:picMk id="11292" creationId="{626E0B3B-63C1-182D-2463-B19783DBCA32}"/>
          </ac:picMkLst>
        </pc:picChg>
        <pc:picChg chg="add mod">
          <ac:chgData name="Tomotaka Kuroda" userId="6ccceea8bc0bd054" providerId="LiveId" clId="{8094E48C-31BC-414D-AD8E-D7987AD8F5EC}" dt="2024-06-17T13:52:41.852" v="6845" actId="1076"/>
          <ac:picMkLst>
            <pc:docMk/>
            <pc:sldMk cId="4059736573" sldId="303"/>
            <ac:picMk id="11294" creationId="{5D7177DE-D952-85EC-4329-6ACDA3633A31}"/>
          </ac:picMkLst>
        </pc:picChg>
        <pc:picChg chg="add mod">
          <ac:chgData name="Tomotaka Kuroda" userId="6ccceea8bc0bd054" providerId="LiveId" clId="{8094E48C-31BC-414D-AD8E-D7987AD8F5EC}" dt="2024-06-17T14:06:19.591" v="6974" actId="1076"/>
          <ac:picMkLst>
            <pc:docMk/>
            <pc:sldMk cId="4059736573" sldId="303"/>
            <ac:picMk id="11296" creationId="{32724EF0-1ED3-96EC-127C-80F164F4D7AF}"/>
          </ac:picMkLst>
        </pc:picChg>
        <pc:picChg chg="add mod">
          <ac:chgData name="Tomotaka Kuroda" userId="6ccceea8bc0bd054" providerId="LiveId" clId="{8094E48C-31BC-414D-AD8E-D7987AD8F5EC}" dt="2024-06-17T14:06:19.591" v="6974" actId="1076"/>
          <ac:picMkLst>
            <pc:docMk/>
            <pc:sldMk cId="4059736573" sldId="303"/>
            <ac:picMk id="11298" creationId="{CC018EF2-193B-F4F4-1520-72864B9EF182}"/>
          </ac:picMkLst>
        </pc:picChg>
        <pc:cxnChg chg="add mod">
          <ac:chgData name="Tomotaka Kuroda" userId="6ccceea8bc0bd054" providerId="LiveId" clId="{8094E48C-31BC-414D-AD8E-D7987AD8F5EC}" dt="2024-06-17T14:09:28.956" v="6988" actId="1076"/>
          <ac:cxnSpMkLst>
            <pc:docMk/>
            <pc:sldMk cId="4059736573" sldId="303"/>
            <ac:cxnSpMk id="3" creationId="{D192B45F-8FAB-0BDC-4469-1387CC52B859}"/>
          </ac:cxnSpMkLst>
        </pc:cxnChg>
        <pc:cxnChg chg="mod">
          <ac:chgData name="Tomotaka Kuroda" userId="6ccceea8bc0bd054" providerId="LiveId" clId="{8094E48C-31BC-414D-AD8E-D7987AD8F5EC}" dt="2024-06-17T14:06:19.591" v="6974" actId="1076"/>
          <ac:cxnSpMkLst>
            <pc:docMk/>
            <pc:sldMk cId="4059736573" sldId="303"/>
            <ac:cxnSpMk id="4" creationId="{CE31FA62-3C91-054A-3A83-B80DBF828468}"/>
          </ac:cxnSpMkLst>
        </pc:cxnChg>
        <pc:cxnChg chg="add mod">
          <ac:chgData name="Tomotaka Kuroda" userId="6ccceea8bc0bd054" providerId="LiveId" clId="{8094E48C-31BC-414D-AD8E-D7987AD8F5EC}" dt="2024-06-17T14:09:28.956" v="6988" actId="1076"/>
          <ac:cxnSpMkLst>
            <pc:docMk/>
            <pc:sldMk cId="4059736573" sldId="303"/>
            <ac:cxnSpMk id="5" creationId="{E442E5D0-7CCE-6F38-ADCA-EFCE68F96594}"/>
          </ac:cxnSpMkLst>
        </pc:cxnChg>
        <pc:cxnChg chg="add mod">
          <ac:chgData name="Tomotaka Kuroda" userId="6ccceea8bc0bd054" providerId="LiveId" clId="{8094E48C-31BC-414D-AD8E-D7987AD8F5EC}" dt="2024-06-17T14:09:28.956" v="6988" actId="1076"/>
          <ac:cxnSpMkLst>
            <pc:docMk/>
            <pc:sldMk cId="4059736573" sldId="303"/>
            <ac:cxnSpMk id="9" creationId="{FA3883EB-9238-CCD0-0D62-2E6026D76AE9}"/>
          </ac:cxnSpMkLst>
        </pc:cxnChg>
        <pc:cxnChg chg="del mod ord">
          <ac:chgData name="Tomotaka Kuroda" userId="6ccceea8bc0bd054" providerId="LiveId" clId="{8094E48C-31BC-414D-AD8E-D7987AD8F5EC}" dt="2024-06-17T13:54:03.297" v="6872" actId="478"/>
          <ac:cxnSpMkLst>
            <pc:docMk/>
            <pc:sldMk cId="4059736573" sldId="303"/>
            <ac:cxnSpMk id="15" creationId="{5C91D56F-E859-5D4F-38FF-3A53131EF414}"/>
          </ac:cxnSpMkLst>
        </pc:cxnChg>
        <pc:cxnChg chg="del">
          <ac:chgData name="Tomotaka Kuroda" userId="6ccceea8bc0bd054" providerId="LiveId" clId="{8094E48C-31BC-414D-AD8E-D7987AD8F5EC}" dt="2024-06-17T12:48:20.120" v="6024" actId="478"/>
          <ac:cxnSpMkLst>
            <pc:docMk/>
            <pc:sldMk cId="4059736573" sldId="303"/>
            <ac:cxnSpMk id="24" creationId="{B0080D03-DA78-D86F-7EBD-47DAA50960F6}"/>
          </ac:cxnSpMkLst>
        </pc:cxnChg>
        <pc:cxnChg chg="add mod">
          <ac:chgData name="Tomotaka Kuroda" userId="6ccceea8bc0bd054" providerId="LiveId" clId="{8094E48C-31BC-414D-AD8E-D7987AD8F5EC}" dt="2024-06-17T14:09:28.956" v="6988" actId="1076"/>
          <ac:cxnSpMkLst>
            <pc:docMk/>
            <pc:sldMk cId="4059736573" sldId="303"/>
            <ac:cxnSpMk id="32" creationId="{48C5E0A6-8738-357B-AB76-129E5E92857C}"/>
          </ac:cxnSpMkLst>
        </pc:cxnChg>
        <pc:cxnChg chg="add mod">
          <ac:chgData name="Tomotaka Kuroda" userId="6ccceea8bc0bd054" providerId="LiveId" clId="{8094E48C-31BC-414D-AD8E-D7987AD8F5EC}" dt="2024-06-17T14:09:28.956" v="6988" actId="1076"/>
          <ac:cxnSpMkLst>
            <pc:docMk/>
            <pc:sldMk cId="4059736573" sldId="303"/>
            <ac:cxnSpMk id="33" creationId="{096A8743-F0D4-2107-2192-121A6547591D}"/>
          </ac:cxnSpMkLst>
        </pc:cxnChg>
        <pc:cxnChg chg="del">
          <ac:chgData name="Tomotaka Kuroda" userId="6ccceea8bc0bd054" providerId="LiveId" clId="{8094E48C-31BC-414D-AD8E-D7987AD8F5EC}" dt="2024-06-17T12:48:20.120" v="6024" actId="478"/>
          <ac:cxnSpMkLst>
            <pc:docMk/>
            <pc:sldMk cId="4059736573" sldId="303"/>
            <ac:cxnSpMk id="38" creationId="{BFBB53BF-40E9-C9C8-6047-193BBB845A2C}"/>
          </ac:cxnSpMkLst>
        </pc:cxnChg>
        <pc:cxnChg chg="del">
          <ac:chgData name="Tomotaka Kuroda" userId="6ccceea8bc0bd054" providerId="LiveId" clId="{8094E48C-31BC-414D-AD8E-D7987AD8F5EC}" dt="2024-06-17T12:48:20.120" v="6024" actId="478"/>
          <ac:cxnSpMkLst>
            <pc:docMk/>
            <pc:sldMk cId="4059736573" sldId="303"/>
            <ac:cxnSpMk id="45" creationId="{5C4A7779-5BAC-AA2E-9BC0-A9D849B08FFA}"/>
          </ac:cxnSpMkLst>
        </pc:cxnChg>
        <pc:cxnChg chg="mod">
          <ac:chgData name="Tomotaka Kuroda" userId="6ccceea8bc0bd054" providerId="LiveId" clId="{8094E48C-31BC-414D-AD8E-D7987AD8F5EC}" dt="2024-06-17T14:06:34.657" v="6977" actId="1076"/>
          <ac:cxnSpMkLst>
            <pc:docMk/>
            <pc:sldMk cId="4059736573" sldId="303"/>
            <ac:cxnSpMk id="4102" creationId="{36B2773B-98B5-3D64-0C89-4B01B9A4F780}"/>
          </ac:cxnSpMkLst>
        </pc:cxnChg>
        <pc:cxnChg chg="mod">
          <ac:chgData name="Tomotaka Kuroda" userId="6ccceea8bc0bd054" providerId="LiveId" clId="{8094E48C-31BC-414D-AD8E-D7987AD8F5EC}" dt="2024-06-17T14:06:31.404" v="6976" actId="1076"/>
          <ac:cxnSpMkLst>
            <pc:docMk/>
            <pc:sldMk cId="4059736573" sldId="303"/>
            <ac:cxnSpMk id="4103" creationId="{6A639D45-FBA2-F573-9889-FC84634DDE91}"/>
          </ac:cxnSpMkLst>
        </pc:cxnChg>
        <pc:cxnChg chg="del">
          <ac:chgData name="Tomotaka Kuroda" userId="6ccceea8bc0bd054" providerId="LiveId" clId="{8094E48C-31BC-414D-AD8E-D7987AD8F5EC}" dt="2024-06-17T12:48:20.120" v="6024" actId="478"/>
          <ac:cxnSpMkLst>
            <pc:docMk/>
            <pc:sldMk cId="4059736573" sldId="303"/>
            <ac:cxnSpMk id="4125" creationId="{C7149CB6-EA24-A828-D6A9-DFFA5655A855}"/>
          </ac:cxnSpMkLst>
        </pc:cxnChg>
        <pc:cxnChg chg="add mod">
          <ac:chgData name="Tomotaka Kuroda" userId="6ccceea8bc0bd054" providerId="LiveId" clId="{8094E48C-31BC-414D-AD8E-D7987AD8F5EC}" dt="2024-06-17T14:06:19.591" v="6974" actId="1076"/>
          <ac:cxnSpMkLst>
            <pc:docMk/>
            <pc:sldMk cId="4059736573" sldId="303"/>
            <ac:cxnSpMk id="4128" creationId="{43A535AC-B0F1-D6DE-F0FF-25A1EBD6E835}"/>
          </ac:cxnSpMkLst>
        </pc:cxnChg>
        <pc:cxnChg chg="add mod">
          <ac:chgData name="Tomotaka Kuroda" userId="6ccceea8bc0bd054" providerId="LiveId" clId="{8094E48C-31BC-414D-AD8E-D7987AD8F5EC}" dt="2024-06-17T14:06:19.591" v="6974" actId="1076"/>
          <ac:cxnSpMkLst>
            <pc:docMk/>
            <pc:sldMk cId="4059736573" sldId="303"/>
            <ac:cxnSpMk id="4136" creationId="{9BD6A71A-89B0-7825-D9BD-E25810C9E30B}"/>
          </ac:cxnSpMkLst>
        </pc:cxnChg>
        <pc:cxnChg chg="add mod">
          <ac:chgData name="Tomotaka Kuroda" userId="6ccceea8bc0bd054" providerId="LiveId" clId="{8094E48C-31BC-414D-AD8E-D7987AD8F5EC}" dt="2024-06-17T14:51:37.904" v="7831" actId="14100"/>
          <ac:cxnSpMkLst>
            <pc:docMk/>
            <pc:sldMk cId="4059736573" sldId="303"/>
            <ac:cxnSpMk id="4141" creationId="{43140A74-D936-8E1E-FE3E-B5520690C581}"/>
          </ac:cxnSpMkLst>
        </pc:cxnChg>
        <pc:cxnChg chg="del mod">
          <ac:chgData name="Tomotaka Kuroda" userId="6ccceea8bc0bd054" providerId="LiveId" clId="{8094E48C-31BC-414D-AD8E-D7987AD8F5EC}" dt="2024-06-17T13:37:54.043" v="6537" actId="478"/>
          <ac:cxnSpMkLst>
            <pc:docMk/>
            <pc:sldMk cId="4059736573" sldId="303"/>
            <ac:cxnSpMk id="8225" creationId="{385A7303-6D85-AA4E-7C88-675DAB05E82B}"/>
          </ac:cxnSpMkLst>
        </pc:cxnChg>
        <pc:cxnChg chg="del">
          <ac:chgData name="Tomotaka Kuroda" userId="6ccceea8bc0bd054" providerId="LiveId" clId="{8094E48C-31BC-414D-AD8E-D7987AD8F5EC}" dt="2024-06-17T12:48:20.120" v="6024" actId="478"/>
          <ac:cxnSpMkLst>
            <pc:docMk/>
            <pc:sldMk cId="4059736573" sldId="303"/>
            <ac:cxnSpMk id="8250" creationId="{9A5C5FCA-350A-860A-0FB9-12C3DF094698}"/>
          </ac:cxnSpMkLst>
        </pc:cxnChg>
        <pc:cxnChg chg="del">
          <ac:chgData name="Tomotaka Kuroda" userId="6ccceea8bc0bd054" providerId="LiveId" clId="{8094E48C-31BC-414D-AD8E-D7987AD8F5EC}" dt="2024-06-17T12:48:20.120" v="6024" actId="478"/>
          <ac:cxnSpMkLst>
            <pc:docMk/>
            <pc:sldMk cId="4059736573" sldId="303"/>
            <ac:cxnSpMk id="8259" creationId="{EFEAA520-73C1-90DA-DCD5-39A997B8629E}"/>
          </ac:cxnSpMkLst>
        </pc:cxnChg>
        <pc:cxnChg chg="del">
          <ac:chgData name="Tomotaka Kuroda" userId="6ccceea8bc0bd054" providerId="LiveId" clId="{8094E48C-31BC-414D-AD8E-D7987AD8F5EC}" dt="2024-06-17T12:48:20.120" v="6024" actId="478"/>
          <ac:cxnSpMkLst>
            <pc:docMk/>
            <pc:sldMk cId="4059736573" sldId="303"/>
            <ac:cxnSpMk id="8263" creationId="{819F768A-A968-3A19-4094-4DB4938383F9}"/>
          </ac:cxnSpMkLst>
        </pc:cxnChg>
      </pc:sldChg>
      <pc:sldChg chg="addSp delSp modSp add del mod">
        <pc:chgData name="Tomotaka Kuroda" userId="6ccceea8bc0bd054" providerId="LiveId" clId="{8094E48C-31BC-414D-AD8E-D7987AD8F5EC}" dt="2024-06-18T06:49:14.666" v="9530" actId="47"/>
        <pc:sldMkLst>
          <pc:docMk/>
          <pc:sldMk cId="1875712436" sldId="304"/>
        </pc:sldMkLst>
        <pc:spChg chg="add del mod">
          <ac:chgData name="Tomotaka Kuroda" userId="6ccceea8bc0bd054" providerId="LiveId" clId="{8094E48C-31BC-414D-AD8E-D7987AD8F5EC}" dt="2024-06-18T06:42:45.645" v="9313" actId="21"/>
          <ac:spMkLst>
            <pc:docMk/>
            <pc:sldMk cId="1875712436" sldId="304"/>
            <ac:spMk id="2" creationId="{C30586BD-0C1D-4DAD-8415-258EE32F8C32}"/>
          </ac:spMkLst>
        </pc:spChg>
        <pc:spChg chg="add del mod">
          <ac:chgData name="Tomotaka Kuroda" userId="6ccceea8bc0bd054" providerId="LiveId" clId="{8094E48C-31BC-414D-AD8E-D7987AD8F5EC}" dt="2024-06-18T06:42:45.645" v="9313" actId="21"/>
          <ac:spMkLst>
            <pc:docMk/>
            <pc:sldMk cId="1875712436" sldId="304"/>
            <ac:spMk id="7" creationId="{CA77CCB8-04BB-DEA4-530B-EEB3A6D8ADF6}"/>
          </ac:spMkLst>
        </pc:spChg>
        <pc:spChg chg="add del mod">
          <ac:chgData name="Tomotaka Kuroda" userId="6ccceea8bc0bd054" providerId="LiveId" clId="{8094E48C-31BC-414D-AD8E-D7987AD8F5EC}" dt="2024-06-18T06:42:45.645" v="9313" actId="21"/>
          <ac:spMkLst>
            <pc:docMk/>
            <pc:sldMk cId="1875712436" sldId="304"/>
            <ac:spMk id="9" creationId="{7BAFE5A4-474C-668C-9EBE-6A2575383F17}"/>
          </ac:spMkLst>
        </pc:spChg>
        <pc:grpChg chg="add del">
          <ac:chgData name="Tomotaka Kuroda" userId="6ccceea8bc0bd054" providerId="LiveId" clId="{8094E48C-31BC-414D-AD8E-D7987AD8F5EC}" dt="2024-06-18T06:40:01.788" v="9266" actId="478"/>
          <ac:grpSpMkLst>
            <pc:docMk/>
            <pc:sldMk cId="1875712436" sldId="304"/>
            <ac:grpSpMk id="61" creationId="{76D57E49-7DF6-4357-98A1-156CC6E9E36C}"/>
          </ac:grpSpMkLst>
        </pc:grpChg>
      </pc:sldChg>
      <pc:sldChg chg="addSp delSp modSp add mod ord delAnim modAnim">
        <pc:chgData name="Tomotaka Kuroda" userId="6ccceea8bc0bd054" providerId="LiveId" clId="{8094E48C-31BC-414D-AD8E-D7987AD8F5EC}" dt="2024-06-18T10:13:50.237" v="13489"/>
        <pc:sldMkLst>
          <pc:docMk/>
          <pc:sldMk cId="219093215" sldId="305"/>
        </pc:sldMkLst>
        <pc:spChg chg="add del mod">
          <ac:chgData name="Tomotaka Kuroda" userId="6ccceea8bc0bd054" providerId="LiveId" clId="{8094E48C-31BC-414D-AD8E-D7987AD8F5EC}" dt="2024-06-18T06:51:47.001" v="9555" actId="478"/>
          <ac:spMkLst>
            <pc:docMk/>
            <pc:sldMk cId="219093215" sldId="305"/>
            <ac:spMk id="2" creationId="{8B4B73C1-7A40-D890-1397-1977391DF4A9}"/>
          </ac:spMkLst>
        </pc:spChg>
        <pc:spChg chg="del">
          <ac:chgData name="Tomotaka Kuroda" userId="6ccceea8bc0bd054" providerId="LiveId" clId="{8094E48C-31BC-414D-AD8E-D7987AD8F5EC}" dt="2024-06-18T08:08:55.145" v="10270" actId="478"/>
          <ac:spMkLst>
            <pc:docMk/>
            <pc:sldMk cId="219093215" sldId="305"/>
            <ac:spMk id="5" creationId="{D33B31FB-C03F-4C27-A98E-DA7669C501C7}"/>
          </ac:spMkLst>
        </pc:spChg>
        <pc:spChg chg="add del mod">
          <ac:chgData name="Tomotaka Kuroda" userId="6ccceea8bc0bd054" providerId="LiveId" clId="{8094E48C-31BC-414D-AD8E-D7987AD8F5EC}" dt="2024-06-18T06:51:16.190" v="9547" actId="478"/>
          <ac:spMkLst>
            <pc:docMk/>
            <pc:sldMk cId="219093215" sldId="305"/>
            <ac:spMk id="7" creationId="{2619988E-942B-1850-B791-9C2991F8D89C}"/>
          </ac:spMkLst>
        </pc:spChg>
        <pc:spChg chg="del">
          <ac:chgData name="Tomotaka Kuroda" userId="6ccceea8bc0bd054" providerId="LiveId" clId="{8094E48C-31BC-414D-AD8E-D7987AD8F5EC}" dt="2024-06-18T08:08:55.145" v="10270" actId="478"/>
          <ac:spMkLst>
            <pc:docMk/>
            <pc:sldMk cId="219093215" sldId="305"/>
            <ac:spMk id="8" creationId="{1F6A9C51-EE17-BDDE-2601-23712564798E}"/>
          </ac:spMkLst>
        </pc:spChg>
        <pc:spChg chg="add del mod">
          <ac:chgData name="Tomotaka Kuroda" userId="6ccceea8bc0bd054" providerId="LiveId" clId="{8094E48C-31BC-414D-AD8E-D7987AD8F5EC}" dt="2024-06-18T06:51:49.534" v="9557" actId="478"/>
          <ac:spMkLst>
            <pc:docMk/>
            <pc:sldMk cId="219093215" sldId="305"/>
            <ac:spMk id="9" creationId="{017A892B-FB11-BA2F-F31B-9A5893B27698}"/>
          </ac:spMkLst>
        </pc:spChg>
        <pc:spChg chg="del">
          <ac:chgData name="Tomotaka Kuroda" userId="6ccceea8bc0bd054" providerId="LiveId" clId="{8094E48C-31BC-414D-AD8E-D7987AD8F5EC}" dt="2024-06-18T08:08:55.145" v="10270" actId="478"/>
          <ac:spMkLst>
            <pc:docMk/>
            <pc:sldMk cId="219093215" sldId="305"/>
            <ac:spMk id="11" creationId="{ADB2B92E-3E44-1632-6754-8F0E40A6BA12}"/>
          </ac:spMkLst>
        </pc:spChg>
        <pc:spChg chg="del">
          <ac:chgData name="Tomotaka Kuroda" userId="6ccceea8bc0bd054" providerId="LiveId" clId="{8094E48C-31BC-414D-AD8E-D7987AD8F5EC}" dt="2024-06-18T08:08:55.145" v="10270" actId="478"/>
          <ac:spMkLst>
            <pc:docMk/>
            <pc:sldMk cId="219093215" sldId="305"/>
            <ac:spMk id="12" creationId="{A17E4E56-D5AF-6DDD-E9EC-AE56A97DB693}"/>
          </ac:spMkLst>
        </pc:spChg>
        <pc:spChg chg="del">
          <ac:chgData name="Tomotaka Kuroda" userId="6ccceea8bc0bd054" providerId="LiveId" clId="{8094E48C-31BC-414D-AD8E-D7987AD8F5EC}" dt="2024-06-18T08:08:58.941" v="10271" actId="478"/>
          <ac:spMkLst>
            <pc:docMk/>
            <pc:sldMk cId="219093215" sldId="305"/>
            <ac:spMk id="13" creationId="{4292F8F5-9754-6C41-6BA6-0F2DE94361B3}"/>
          </ac:spMkLst>
        </pc:spChg>
        <pc:spChg chg="add del mod">
          <ac:chgData name="Tomotaka Kuroda" userId="6ccceea8bc0bd054" providerId="LiveId" clId="{8094E48C-31BC-414D-AD8E-D7987AD8F5EC}" dt="2024-06-18T06:51:48.876" v="9556" actId="478"/>
          <ac:spMkLst>
            <pc:docMk/>
            <pc:sldMk cId="219093215" sldId="305"/>
            <ac:spMk id="14" creationId="{A7E15772-CF0F-11ED-C90F-A73BA8FD5A1B}"/>
          </ac:spMkLst>
        </pc:spChg>
        <pc:spChg chg="mod">
          <ac:chgData name="Tomotaka Kuroda" userId="6ccceea8bc0bd054" providerId="LiveId" clId="{8094E48C-31BC-414D-AD8E-D7987AD8F5EC}" dt="2024-06-18T08:09:02.201" v="10272" actId="1076"/>
          <ac:spMkLst>
            <pc:docMk/>
            <pc:sldMk cId="219093215" sldId="305"/>
            <ac:spMk id="16" creationId="{528A9D78-5956-8378-B2AC-B0798C9E2E49}"/>
          </ac:spMkLst>
        </pc:spChg>
        <pc:spChg chg="add mod">
          <ac:chgData name="Tomotaka Kuroda" userId="6ccceea8bc0bd054" providerId="LiveId" clId="{8094E48C-31BC-414D-AD8E-D7987AD8F5EC}" dt="2024-06-18T06:51:57.346" v="9559"/>
          <ac:spMkLst>
            <pc:docMk/>
            <pc:sldMk cId="219093215" sldId="305"/>
            <ac:spMk id="17" creationId="{C9862EB3-1372-1689-B733-81300176CF4A}"/>
          </ac:spMkLst>
        </pc:spChg>
        <pc:spChg chg="add mod">
          <ac:chgData name="Tomotaka Kuroda" userId="6ccceea8bc0bd054" providerId="LiveId" clId="{8094E48C-31BC-414D-AD8E-D7987AD8F5EC}" dt="2024-06-18T06:51:57.627" v="9560"/>
          <ac:spMkLst>
            <pc:docMk/>
            <pc:sldMk cId="219093215" sldId="305"/>
            <ac:spMk id="18" creationId="{7859258B-A926-1375-A815-3928457B0386}"/>
          </ac:spMkLst>
        </pc:spChg>
        <pc:spChg chg="add del mod">
          <ac:chgData name="Tomotaka Kuroda" userId="6ccceea8bc0bd054" providerId="LiveId" clId="{8094E48C-31BC-414D-AD8E-D7987AD8F5EC}" dt="2024-06-18T07:03:23.244" v="9753" actId="478"/>
          <ac:spMkLst>
            <pc:docMk/>
            <pc:sldMk cId="219093215" sldId="305"/>
            <ac:spMk id="20" creationId="{48479184-7C41-D95A-F55F-3021AAEDEA78}"/>
          </ac:spMkLst>
        </pc:spChg>
        <pc:spChg chg="add del mod">
          <ac:chgData name="Tomotaka Kuroda" userId="6ccceea8bc0bd054" providerId="LiveId" clId="{8094E48C-31BC-414D-AD8E-D7987AD8F5EC}" dt="2024-06-18T07:14:30.784" v="9874" actId="34122"/>
          <ac:spMkLst>
            <pc:docMk/>
            <pc:sldMk cId="219093215" sldId="305"/>
            <ac:spMk id="20" creationId="{7848CA8F-ABB7-454A-8344-5761081438A6}"/>
          </ac:spMkLst>
        </pc:spChg>
        <pc:spChg chg="add mod">
          <ac:chgData name="Tomotaka Kuroda" userId="6ccceea8bc0bd054" providerId="LiveId" clId="{8094E48C-31BC-414D-AD8E-D7987AD8F5EC}" dt="2024-06-18T07:04:54.785" v="9826" actId="1036"/>
          <ac:spMkLst>
            <pc:docMk/>
            <pc:sldMk cId="219093215" sldId="305"/>
            <ac:spMk id="25" creationId="{780006D3-BE76-FB73-7523-0678693CE58B}"/>
          </ac:spMkLst>
        </pc:spChg>
        <pc:spChg chg="add del mod">
          <ac:chgData name="Tomotaka Kuroda" userId="6ccceea8bc0bd054" providerId="LiveId" clId="{8094E48C-31BC-414D-AD8E-D7987AD8F5EC}" dt="2024-06-18T06:52:47.532" v="9567" actId="478"/>
          <ac:spMkLst>
            <pc:docMk/>
            <pc:sldMk cId="219093215" sldId="305"/>
            <ac:spMk id="30" creationId="{7000A7DC-D271-92D2-BF1A-1FFC6211E890}"/>
          </ac:spMkLst>
        </pc:spChg>
        <pc:spChg chg="mod">
          <ac:chgData name="Tomotaka Kuroda" userId="6ccceea8bc0bd054" providerId="LiveId" clId="{8094E48C-31BC-414D-AD8E-D7987AD8F5EC}" dt="2024-06-18T07:34:40.777" v="10072" actId="20577"/>
          <ac:spMkLst>
            <pc:docMk/>
            <pc:sldMk cId="219093215" sldId="305"/>
            <ac:spMk id="33" creationId="{4375FB8A-76E5-DED2-7165-7F9CCA288384}"/>
          </ac:spMkLst>
        </pc:spChg>
        <pc:spChg chg="add del">
          <ac:chgData name="Tomotaka Kuroda" userId="6ccceea8bc0bd054" providerId="LiveId" clId="{8094E48C-31BC-414D-AD8E-D7987AD8F5EC}" dt="2024-06-18T07:14:32.305" v="9877" actId="34122"/>
          <ac:spMkLst>
            <pc:docMk/>
            <pc:sldMk cId="219093215" sldId="305"/>
            <ac:spMk id="37" creationId="{40A52637-B6A6-4B3F-8D95-44D12B13D929}"/>
          </ac:spMkLst>
        </pc:spChg>
        <pc:spChg chg="del">
          <ac:chgData name="Tomotaka Kuroda" userId="6ccceea8bc0bd054" providerId="LiveId" clId="{8094E48C-31BC-414D-AD8E-D7987AD8F5EC}" dt="2024-06-18T07:09:16.253" v="9841" actId="478"/>
          <ac:spMkLst>
            <pc:docMk/>
            <pc:sldMk cId="219093215" sldId="305"/>
            <ac:spMk id="40" creationId="{B0B7FD3D-E8CA-DB3B-D83F-46900A966F11}"/>
          </ac:spMkLst>
        </pc:spChg>
        <pc:spChg chg="add mod">
          <ac:chgData name="Tomotaka Kuroda" userId="6ccceea8bc0bd054" providerId="LiveId" clId="{8094E48C-31BC-414D-AD8E-D7987AD8F5EC}" dt="2024-06-18T06:57:32.093" v="9634" actId="1076"/>
          <ac:spMkLst>
            <pc:docMk/>
            <pc:sldMk cId="219093215" sldId="305"/>
            <ac:spMk id="45" creationId="{17F10B78-8C1C-C7B2-390C-D9FCEEAD1428}"/>
          </ac:spMkLst>
        </pc:spChg>
        <pc:spChg chg="del mod">
          <ac:chgData name="Tomotaka Kuroda" userId="6ccceea8bc0bd054" providerId="LiveId" clId="{8094E48C-31BC-414D-AD8E-D7987AD8F5EC}" dt="2024-06-18T06:51:42.894" v="9553" actId="478"/>
          <ac:spMkLst>
            <pc:docMk/>
            <pc:sldMk cId="219093215" sldId="305"/>
            <ac:spMk id="46" creationId="{4C904EEB-08AB-7447-A8EB-07C60929E939}"/>
          </ac:spMkLst>
        </pc:spChg>
        <pc:spChg chg="mod">
          <ac:chgData name="Tomotaka Kuroda" userId="6ccceea8bc0bd054" providerId="LiveId" clId="{8094E48C-31BC-414D-AD8E-D7987AD8F5EC}" dt="2024-06-18T07:21:15.900" v="9911" actId="1076"/>
          <ac:spMkLst>
            <pc:docMk/>
            <pc:sldMk cId="219093215" sldId="305"/>
            <ac:spMk id="51" creationId="{DBCE3013-89A4-D9F6-E86A-F5F2A71A52DC}"/>
          </ac:spMkLst>
        </pc:spChg>
        <pc:spChg chg="add mod">
          <ac:chgData name="Tomotaka Kuroda" userId="6ccceea8bc0bd054" providerId="LiveId" clId="{8094E48C-31BC-414D-AD8E-D7987AD8F5EC}" dt="2024-06-18T06:57:51.537" v="9635"/>
          <ac:spMkLst>
            <pc:docMk/>
            <pc:sldMk cId="219093215" sldId="305"/>
            <ac:spMk id="52" creationId="{7C6E8739-40CE-66DB-17C8-5D95931B761F}"/>
          </ac:spMkLst>
        </pc:spChg>
        <pc:spChg chg="add mod">
          <ac:chgData name="Tomotaka Kuroda" userId="6ccceea8bc0bd054" providerId="LiveId" clId="{8094E48C-31BC-414D-AD8E-D7987AD8F5EC}" dt="2024-06-18T06:58:07.887" v="9636"/>
          <ac:spMkLst>
            <pc:docMk/>
            <pc:sldMk cId="219093215" sldId="305"/>
            <ac:spMk id="54" creationId="{12FC32BF-612A-F1DD-25BE-F942E20FFE25}"/>
          </ac:spMkLst>
        </pc:spChg>
        <pc:spChg chg="mod">
          <ac:chgData name="Tomotaka Kuroda" userId="6ccceea8bc0bd054" providerId="LiveId" clId="{8094E48C-31BC-414D-AD8E-D7987AD8F5EC}" dt="2024-06-18T06:51:53.124" v="9558" actId="1076"/>
          <ac:spMkLst>
            <pc:docMk/>
            <pc:sldMk cId="219093215" sldId="305"/>
            <ac:spMk id="55" creationId="{D7FD2778-33BF-80BE-1898-454A0A6F29C9}"/>
          </ac:spMkLst>
        </pc:spChg>
        <pc:spChg chg="del">
          <ac:chgData name="Tomotaka Kuroda" userId="6ccceea8bc0bd054" providerId="LiveId" clId="{8094E48C-31BC-414D-AD8E-D7987AD8F5EC}" dt="2024-06-18T08:08:55.145" v="10270" actId="478"/>
          <ac:spMkLst>
            <pc:docMk/>
            <pc:sldMk cId="219093215" sldId="305"/>
            <ac:spMk id="56" creationId="{D75766E0-CDF2-A7E3-7E24-ADB61A220112}"/>
          </ac:spMkLst>
        </pc:spChg>
        <pc:spChg chg="del">
          <ac:chgData name="Tomotaka Kuroda" userId="6ccceea8bc0bd054" providerId="LiveId" clId="{8094E48C-31BC-414D-AD8E-D7987AD8F5EC}" dt="2024-06-18T08:08:55.145" v="10270" actId="478"/>
          <ac:spMkLst>
            <pc:docMk/>
            <pc:sldMk cId="219093215" sldId="305"/>
            <ac:spMk id="57" creationId="{79857B5C-8854-F1ED-1A99-BCD0DCF41D5C}"/>
          </ac:spMkLst>
        </pc:spChg>
        <pc:spChg chg="del">
          <ac:chgData name="Tomotaka Kuroda" userId="6ccceea8bc0bd054" providerId="LiveId" clId="{8094E48C-31BC-414D-AD8E-D7987AD8F5EC}" dt="2024-06-18T06:49:36.730" v="9533" actId="478"/>
          <ac:spMkLst>
            <pc:docMk/>
            <pc:sldMk cId="219093215" sldId="305"/>
            <ac:spMk id="1041" creationId="{FC9B3C86-ECDE-96C8-C577-D4E5EACDF1D2}"/>
          </ac:spMkLst>
        </pc:spChg>
        <pc:spChg chg="del">
          <ac:chgData name="Tomotaka Kuroda" userId="6ccceea8bc0bd054" providerId="LiveId" clId="{8094E48C-31BC-414D-AD8E-D7987AD8F5EC}" dt="2024-06-18T06:49:40.012" v="9534" actId="478"/>
          <ac:spMkLst>
            <pc:docMk/>
            <pc:sldMk cId="219093215" sldId="305"/>
            <ac:spMk id="1042" creationId="{692617F5-9745-7DC2-0C54-843D40531687}"/>
          </ac:spMkLst>
        </pc:spChg>
        <pc:spChg chg="del">
          <ac:chgData name="Tomotaka Kuroda" userId="6ccceea8bc0bd054" providerId="LiveId" clId="{8094E48C-31BC-414D-AD8E-D7987AD8F5EC}" dt="2024-06-18T06:52:52.061" v="9570" actId="478"/>
          <ac:spMkLst>
            <pc:docMk/>
            <pc:sldMk cId="219093215" sldId="305"/>
            <ac:spMk id="1043" creationId="{C30586BD-0C1D-4DAD-8415-258EE32F8C32}"/>
          </ac:spMkLst>
        </pc:spChg>
        <pc:spChg chg="del">
          <ac:chgData name="Tomotaka Kuroda" userId="6ccceea8bc0bd054" providerId="LiveId" clId="{8094E48C-31BC-414D-AD8E-D7987AD8F5EC}" dt="2024-06-18T06:52:51.481" v="9569" actId="478"/>
          <ac:spMkLst>
            <pc:docMk/>
            <pc:sldMk cId="219093215" sldId="305"/>
            <ac:spMk id="1044" creationId="{CA77CCB8-04BB-DEA4-530B-EEB3A6D8ADF6}"/>
          </ac:spMkLst>
        </pc:spChg>
        <pc:spChg chg="del">
          <ac:chgData name="Tomotaka Kuroda" userId="6ccceea8bc0bd054" providerId="LiveId" clId="{8094E48C-31BC-414D-AD8E-D7987AD8F5EC}" dt="2024-06-18T06:52:50.645" v="9568" actId="478"/>
          <ac:spMkLst>
            <pc:docMk/>
            <pc:sldMk cId="219093215" sldId="305"/>
            <ac:spMk id="1045" creationId="{7BAFE5A4-474C-668C-9EBE-6A2575383F17}"/>
          </ac:spMkLst>
        </pc:spChg>
        <pc:spChg chg="add del mod">
          <ac:chgData name="Tomotaka Kuroda" userId="6ccceea8bc0bd054" providerId="LiveId" clId="{8094E48C-31BC-414D-AD8E-D7987AD8F5EC}" dt="2024-06-18T07:14:29.329" v="9871" actId="11529"/>
          <ac:spMkLst>
            <pc:docMk/>
            <pc:sldMk cId="219093215" sldId="305"/>
            <ac:spMk id="1049" creationId="{19472734-79F0-D9E6-720A-CBBDCF467D7B}"/>
          </ac:spMkLst>
        </pc:spChg>
        <pc:spChg chg="mod">
          <ac:chgData name="Tomotaka Kuroda" userId="6ccceea8bc0bd054" providerId="LiveId" clId="{8094E48C-31BC-414D-AD8E-D7987AD8F5EC}" dt="2024-06-18T07:34:47.529" v="10074" actId="20577"/>
          <ac:spMkLst>
            <pc:docMk/>
            <pc:sldMk cId="219093215" sldId="305"/>
            <ac:spMk id="1052" creationId="{292E8404-7FCF-9EE0-6DA7-5AD8C035EA1E}"/>
          </ac:spMkLst>
        </pc:spChg>
        <pc:spChg chg="mod">
          <ac:chgData name="Tomotaka Kuroda" userId="6ccceea8bc0bd054" providerId="LiveId" clId="{8094E48C-31BC-414D-AD8E-D7987AD8F5EC}" dt="2024-06-18T07:14:55.589" v="9883"/>
          <ac:spMkLst>
            <pc:docMk/>
            <pc:sldMk cId="219093215" sldId="305"/>
            <ac:spMk id="1053" creationId="{06318C60-4059-39F7-FC40-8AEEB7E984B1}"/>
          </ac:spMkLst>
        </pc:spChg>
        <pc:spChg chg="add mod">
          <ac:chgData name="Tomotaka Kuroda" userId="6ccceea8bc0bd054" providerId="LiveId" clId="{8094E48C-31BC-414D-AD8E-D7987AD8F5EC}" dt="2024-06-18T07:14:55.589" v="9883"/>
          <ac:spMkLst>
            <pc:docMk/>
            <pc:sldMk cId="219093215" sldId="305"/>
            <ac:spMk id="1057" creationId="{7BE561AE-47E3-8F95-8B72-4E504A5316C2}"/>
          </ac:spMkLst>
        </pc:spChg>
        <pc:spChg chg="add del mod">
          <ac:chgData name="Tomotaka Kuroda" userId="6ccceea8bc0bd054" providerId="LiveId" clId="{8094E48C-31BC-414D-AD8E-D7987AD8F5EC}" dt="2024-06-18T07:24:34.470" v="9932" actId="478"/>
          <ac:spMkLst>
            <pc:docMk/>
            <pc:sldMk cId="219093215" sldId="305"/>
            <ac:spMk id="1058" creationId="{81EF4F21-8106-E427-8376-1B44287E7B8E}"/>
          </ac:spMkLst>
        </pc:spChg>
        <pc:spChg chg="add mod">
          <ac:chgData name="Tomotaka Kuroda" userId="6ccceea8bc0bd054" providerId="LiveId" clId="{8094E48C-31BC-414D-AD8E-D7987AD8F5EC}" dt="2024-06-18T07:24:42.818" v="9935" actId="1076"/>
          <ac:spMkLst>
            <pc:docMk/>
            <pc:sldMk cId="219093215" sldId="305"/>
            <ac:spMk id="1059" creationId="{222B0FB7-D0A8-F50D-00BE-55BD4A862387}"/>
          </ac:spMkLst>
        </pc:spChg>
        <pc:spChg chg="add del mod">
          <ac:chgData name="Tomotaka Kuroda" userId="6ccceea8bc0bd054" providerId="LiveId" clId="{8094E48C-31BC-414D-AD8E-D7987AD8F5EC}" dt="2024-06-18T09:26:00.154" v="10421" actId="478"/>
          <ac:spMkLst>
            <pc:docMk/>
            <pc:sldMk cId="219093215" sldId="305"/>
            <ac:spMk id="1067" creationId="{6E7737C2-5B8B-A741-FB22-A9FB2A5E8E5C}"/>
          </ac:spMkLst>
        </pc:spChg>
        <pc:spChg chg="add mod">
          <ac:chgData name="Tomotaka Kuroda" userId="6ccceea8bc0bd054" providerId="LiveId" clId="{8094E48C-31BC-414D-AD8E-D7987AD8F5EC}" dt="2024-06-18T09:49:16.798" v="10678" actId="1076"/>
          <ac:spMkLst>
            <pc:docMk/>
            <pc:sldMk cId="219093215" sldId="305"/>
            <ac:spMk id="1070" creationId="{F179CED8-0BCB-3002-FB1D-323E58A8199B}"/>
          </ac:spMkLst>
        </pc:spChg>
        <pc:spChg chg="add mod">
          <ac:chgData name="Tomotaka Kuroda" userId="6ccceea8bc0bd054" providerId="LiveId" clId="{8094E48C-31BC-414D-AD8E-D7987AD8F5EC}" dt="2024-06-18T09:49:25.264" v="10679" actId="1076"/>
          <ac:spMkLst>
            <pc:docMk/>
            <pc:sldMk cId="219093215" sldId="305"/>
            <ac:spMk id="1072" creationId="{4EF8EE30-DD43-EA8E-8844-095EF7D9F773}"/>
          </ac:spMkLst>
        </pc:spChg>
        <pc:spChg chg="add del mod">
          <ac:chgData name="Tomotaka Kuroda" userId="6ccceea8bc0bd054" providerId="LiveId" clId="{8094E48C-31BC-414D-AD8E-D7987AD8F5EC}" dt="2024-06-18T09:36:40.060" v="10532" actId="21"/>
          <ac:spMkLst>
            <pc:docMk/>
            <pc:sldMk cId="219093215" sldId="305"/>
            <ac:spMk id="1074" creationId="{DF636A5D-D3C9-F499-7323-8EE66ED9285A}"/>
          </ac:spMkLst>
        </pc:spChg>
        <pc:spChg chg="add mod">
          <ac:chgData name="Tomotaka Kuroda" userId="6ccceea8bc0bd054" providerId="LiveId" clId="{8094E48C-31BC-414D-AD8E-D7987AD8F5EC}" dt="2024-06-18T09:49:07.731" v="10677" actId="1076"/>
          <ac:spMkLst>
            <pc:docMk/>
            <pc:sldMk cId="219093215" sldId="305"/>
            <ac:spMk id="1080" creationId="{DF636A5D-D3C9-F499-7323-8EE66ED9285A}"/>
          </ac:spMkLst>
        </pc:spChg>
        <pc:spChg chg="add mod ord">
          <ac:chgData name="Tomotaka Kuroda" userId="6ccceea8bc0bd054" providerId="LiveId" clId="{8094E48C-31BC-414D-AD8E-D7987AD8F5EC}" dt="2024-06-18T09:47:15.379" v="10664" actId="207"/>
          <ac:spMkLst>
            <pc:docMk/>
            <pc:sldMk cId="219093215" sldId="305"/>
            <ac:spMk id="1081" creationId="{55547CDA-94ED-284E-364B-AEB7CAA04DFE}"/>
          </ac:spMkLst>
        </pc:spChg>
        <pc:spChg chg="add del mod">
          <ac:chgData name="Tomotaka Kuroda" userId="6ccceea8bc0bd054" providerId="LiveId" clId="{8094E48C-31BC-414D-AD8E-D7987AD8F5EC}" dt="2024-06-18T09:45:24.766" v="10628" actId="1076"/>
          <ac:spMkLst>
            <pc:docMk/>
            <pc:sldMk cId="219093215" sldId="305"/>
            <ac:spMk id="9219" creationId="{D86A4D68-321C-1574-48DC-D73241AD283F}"/>
          </ac:spMkLst>
        </pc:spChg>
        <pc:spChg chg="add mod">
          <ac:chgData name="Tomotaka Kuroda" userId="6ccceea8bc0bd054" providerId="LiveId" clId="{8094E48C-31BC-414D-AD8E-D7987AD8F5EC}" dt="2024-06-18T09:46:40.198" v="10659" actId="14100"/>
          <ac:spMkLst>
            <pc:docMk/>
            <pc:sldMk cId="219093215" sldId="305"/>
            <ac:spMk id="9222" creationId="{A0A8B9A8-A79F-8CC0-0762-2FF5DD310583}"/>
          </ac:spMkLst>
        </pc:spChg>
        <pc:spChg chg="del">
          <ac:chgData name="Tomotaka Kuroda" userId="6ccceea8bc0bd054" providerId="LiveId" clId="{8094E48C-31BC-414D-AD8E-D7987AD8F5EC}" dt="2024-06-18T07:59:47.477" v="10209" actId="478"/>
          <ac:spMkLst>
            <pc:docMk/>
            <pc:sldMk cId="219093215" sldId="305"/>
            <ac:spMk id="9272" creationId="{4F325DE6-DD30-AA52-DF16-3EC5D60B9FE6}"/>
          </ac:spMkLst>
        </pc:spChg>
        <pc:spChg chg="del">
          <ac:chgData name="Tomotaka Kuroda" userId="6ccceea8bc0bd054" providerId="LiveId" clId="{8094E48C-31BC-414D-AD8E-D7987AD8F5EC}" dt="2024-06-18T08:08:55.145" v="10270" actId="478"/>
          <ac:spMkLst>
            <pc:docMk/>
            <pc:sldMk cId="219093215" sldId="305"/>
            <ac:spMk id="9273" creationId="{7213AEF2-8917-70C2-AE9C-9104AD557B66}"/>
          </ac:spMkLst>
        </pc:spChg>
        <pc:spChg chg="del">
          <ac:chgData name="Tomotaka Kuroda" userId="6ccceea8bc0bd054" providerId="LiveId" clId="{8094E48C-31BC-414D-AD8E-D7987AD8F5EC}" dt="2024-06-18T07:59:45.567" v="10208" actId="478"/>
          <ac:spMkLst>
            <pc:docMk/>
            <pc:sldMk cId="219093215" sldId="305"/>
            <ac:spMk id="9274" creationId="{82730394-BA96-C00C-565A-316831CAD789}"/>
          </ac:spMkLst>
        </pc:spChg>
        <pc:spChg chg="del">
          <ac:chgData name="Tomotaka Kuroda" userId="6ccceea8bc0bd054" providerId="LiveId" clId="{8094E48C-31BC-414D-AD8E-D7987AD8F5EC}" dt="2024-06-18T08:08:55.145" v="10270" actId="478"/>
          <ac:spMkLst>
            <pc:docMk/>
            <pc:sldMk cId="219093215" sldId="305"/>
            <ac:spMk id="9275" creationId="{0E986108-2D63-F01F-A27F-F02E36523717}"/>
          </ac:spMkLst>
        </pc:spChg>
        <pc:grpChg chg="mod">
          <ac:chgData name="Tomotaka Kuroda" userId="6ccceea8bc0bd054" providerId="LiveId" clId="{8094E48C-31BC-414D-AD8E-D7987AD8F5EC}" dt="2024-06-18T07:21:15.900" v="9911" actId="1076"/>
          <ac:grpSpMkLst>
            <pc:docMk/>
            <pc:sldMk cId="219093215" sldId="305"/>
            <ac:grpSpMk id="29" creationId="{8BB69A49-DAF9-3889-C7CA-11E91588709B}"/>
          </ac:grpSpMkLst>
        </pc:grpChg>
        <pc:grpChg chg="mod">
          <ac:chgData name="Tomotaka Kuroda" userId="6ccceea8bc0bd054" providerId="LiveId" clId="{8094E48C-31BC-414D-AD8E-D7987AD8F5EC}" dt="2024-06-18T07:21:15.900" v="9911" actId="1076"/>
          <ac:grpSpMkLst>
            <pc:docMk/>
            <pc:sldMk cId="219093215" sldId="305"/>
            <ac:grpSpMk id="35" creationId="{C073A72B-7592-D832-762D-753F7D520E86}"/>
          </ac:grpSpMkLst>
        </pc:grpChg>
        <pc:grpChg chg="del">
          <ac:chgData name="Tomotaka Kuroda" userId="6ccceea8bc0bd054" providerId="LiveId" clId="{8094E48C-31BC-414D-AD8E-D7987AD8F5EC}" dt="2024-06-18T07:09:12.797" v="9840" actId="478"/>
          <ac:grpSpMkLst>
            <pc:docMk/>
            <pc:sldMk cId="219093215" sldId="305"/>
            <ac:grpSpMk id="37" creationId="{C8D8F163-D1DE-1268-802D-4D35C105DDF1}"/>
          </ac:grpSpMkLst>
        </pc:grpChg>
        <pc:grpChg chg="add del">
          <ac:chgData name="Tomotaka Kuroda" userId="6ccceea8bc0bd054" providerId="LiveId" clId="{8094E48C-31BC-414D-AD8E-D7987AD8F5EC}" dt="2024-06-18T06:49:57.112" v="9535" actId="478"/>
          <ac:grpSpMkLst>
            <pc:docMk/>
            <pc:sldMk cId="219093215" sldId="305"/>
            <ac:grpSpMk id="61" creationId="{76D57E49-7DF6-4357-98A1-156CC6E9E36C}"/>
          </ac:grpSpMkLst>
        </pc:grpChg>
        <pc:grpChg chg="add mod">
          <ac:chgData name="Tomotaka Kuroda" userId="6ccceea8bc0bd054" providerId="LiveId" clId="{8094E48C-31BC-414D-AD8E-D7987AD8F5EC}" dt="2024-06-18T07:14:55.589" v="9883"/>
          <ac:grpSpMkLst>
            <pc:docMk/>
            <pc:sldMk cId="219093215" sldId="305"/>
            <ac:grpSpMk id="1050" creationId="{A4C0E156-611C-7B49-F416-2E0AE3AA7FD0}"/>
          </ac:grpSpMkLst>
        </pc:grpChg>
        <pc:grpChg chg="mod">
          <ac:chgData name="Tomotaka Kuroda" userId="6ccceea8bc0bd054" providerId="LiveId" clId="{8094E48C-31BC-414D-AD8E-D7987AD8F5EC}" dt="2024-06-18T07:14:55.589" v="9883"/>
          <ac:grpSpMkLst>
            <pc:docMk/>
            <pc:sldMk cId="219093215" sldId="305"/>
            <ac:grpSpMk id="1051" creationId="{105B0EEF-EA76-15CE-071A-0CA6F8F4E5EA}"/>
          </ac:grpSpMkLst>
        </pc:grpChg>
        <pc:grpChg chg="add mod">
          <ac:chgData name="Tomotaka Kuroda" userId="6ccceea8bc0bd054" providerId="LiveId" clId="{8094E48C-31BC-414D-AD8E-D7987AD8F5EC}" dt="2024-06-18T09:36:31.631" v="10530" actId="164"/>
          <ac:grpSpMkLst>
            <pc:docMk/>
            <pc:sldMk cId="219093215" sldId="305"/>
            <ac:grpSpMk id="1075" creationId="{1872FBEC-F3CB-6E4F-4475-F6A2473C448A}"/>
          </ac:grpSpMkLst>
        </pc:grpChg>
        <pc:grpChg chg="add mod">
          <ac:chgData name="Tomotaka Kuroda" userId="6ccceea8bc0bd054" providerId="LiveId" clId="{8094E48C-31BC-414D-AD8E-D7987AD8F5EC}" dt="2024-06-18T09:49:16.798" v="10678" actId="1076"/>
          <ac:grpSpMkLst>
            <pc:docMk/>
            <pc:sldMk cId="219093215" sldId="305"/>
            <ac:grpSpMk id="1076" creationId="{DCFA2377-2E20-D0FF-137C-9FA6A47E3C0A}"/>
          </ac:grpSpMkLst>
        </pc:grpChg>
        <pc:grpChg chg="add mod">
          <ac:chgData name="Tomotaka Kuroda" userId="6ccceea8bc0bd054" providerId="LiveId" clId="{8094E48C-31BC-414D-AD8E-D7987AD8F5EC}" dt="2024-06-18T09:49:07.731" v="10677" actId="1076"/>
          <ac:grpSpMkLst>
            <pc:docMk/>
            <pc:sldMk cId="219093215" sldId="305"/>
            <ac:grpSpMk id="1082" creationId="{87A03B5D-E55E-A1ED-A9EC-37D04959282F}"/>
          </ac:grpSpMkLst>
        </pc:grpChg>
        <pc:picChg chg="del">
          <ac:chgData name="Tomotaka Kuroda" userId="6ccceea8bc0bd054" providerId="LiveId" clId="{8094E48C-31BC-414D-AD8E-D7987AD8F5EC}" dt="2024-06-18T08:08:55.145" v="10270" actId="478"/>
          <ac:picMkLst>
            <pc:docMk/>
            <pc:sldMk cId="219093215" sldId="305"/>
            <ac:picMk id="4" creationId="{8F38CAB3-20FC-52CE-BC57-0BA28D72A708}"/>
          </ac:picMkLst>
        </pc:picChg>
        <pc:picChg chg="del">
          <ac:chgData name="Tomotaka Kuroda" userId="6ccceea8bc0bd054" providerId="LiveId" clId="{8094E48C-31BC-414D-AD8E-D7987AD8F5EC}" dt="2024-06-18T08:08:55.145" v="10270" actId="478"/>
          <ac:picMkLst>
            <pc:docMk/>
            <pc:sldMk cId="219093215" sldId="305"/>
            <ac:picMk id="15" creationId="{E0FED1F2-7550-D7D8-6002-8EE436F08F02}"/>
          </ac:picMkLst>
        </pc:picChg>
        <pc:picChg chg="del">
          <ac:chgData name="Tomotaka Kuroda" userId="6ccceea8bc0bd054" providerId="LiveId" clId="{8094E48C-31BC-414D-AD8E-D7987AD8F5EC}" dt="2024-06-18T08:08:55.145" v="10270" actId="478"/>
          <ac:picMkLst>
            <pc:docMk/>
            <pc:sldMk cId="219093215" sldId="305"/>
            <ac:picMk id="19" creationId="{D90E7D17-CC54-388E-3083-6AFD5DC4B979}"/>
          </ac:picMkLst>
        </pc:picChg>
        <pc:picChg chg="mod">
          <ac:chgData name="Tomotaka Kuroda" userId="6ccceea8bc0bd054" providerId="LiveId" clId="{8094E48C-31BC-414D-AD8E-D7987AD8F5EC}" dt="2024-06-18T07:21:15.900" v="9911" actId="1076"/>
          <ac:picMkLst>
            <pc:docMk/>
            <pc:sldMk cId="219093215" sldId="305"/>
            <ac:picMk id="26" creationId="{403C6EC2-D278-921B-204C-4D657376DF8B}"/>
          </ac:picMkLst>
        </pc:picChg>
        <pc:picChg chg="mod">
          <ac:chgData name="Tomotaka Kuroda" userId="6ccceea8bc0bd054" providerId="LiveId" clId="{8094E48C-31BC-414D-AD8E-D7987AD8F5EC}" dt="2024-06-18T07:21:15.900" v="9911" actId="1076"/>
          <ac:picMkLst>
            <pc:docMk/>
            <pc:sldMk cId="219093215" sldId="305"/>
            <ac:picMk id="28" creationId="{DAFD96CC-31E4-6B06-DEDA-F7781A268112}"/>
          </ac:picMkLst>
        </pc:picChg>
        <pc:picChg chg="add mod">
          <ac:chgData name="Tomotaka Kuroda" userId="6ccceea8bc0bd054" providerId="LiveId" clId="{8094E48C-31BC-414D-AD8E-D7987AD8F5EC}" dt="2024-06-18T07:04:39.834" v="9770" actId="1076"/>
          <ac:picMkLst>
            <pc:docMk/>
            <pc:sldMk cId="219093215" sldId="305"/>
            <ac:picMk id="58" creationId="{AA4D7A74-A095-85C9-525C-60CF57DA9D26}"/>
          </ac:picMkLst>
        </pc:picChg>
        <pc:picChg chg="del">
          <ac:chgData name="Tomotaka Kuroda" userId="6ccceea8bc0bd054" providerId="LiveId" clId="{8094E48C-31BC-414D-AD8E-D7987AD8F5EC}" dt="2024-06-18T08:08:55.145" v="10270" actId="478"/>
          <ac:picMkLst>
            <pc:docMk/>
            <pc:sldMk cId="219093215" sldId="305"/>
            <ac:picMk id="1026" creationId="{E9C465BD-C5C7-A99C-0942-198AA98814E4}"/>
          </ac:picMkLst>
        </pc:picChg>
        <pc:picChg chg="mod">
          <ac:chgData name="Tomotaka Kuroda" userId="6ccceea8bc0bd054" providerId="LiveId" clId="{8094E48C-31BC-414D-AD8E-D7987AD8F5EC}" dt="2024-06-18T07:21:15.900" v="9911" actId="1076"/>
          <ac:picMkLst>
            <pc:docMk/>
            <pc:sldMk cId="219093215" sldId="305"/>
            <ac:picMk id="1028" creationId="{2D00E28A-499B-7CE3-7481-0FC558FCDDD7}"/>
          </ac:picMkLst>
        </pc:picChg>
        <pc:picChg chg="add mod">
          <ac:chgData name="Tomotaka Kuroda" userId="6ccceea8bc0bd054" providerId="LiveId" clId="{8094E48C-31BC-414D-AD8E-D7987AD8F5EC}" dt="2024-06-18T07:04:37.629" v="9769" actId="1076"/>
          <ac:picMkLst>
            <pc:docMk/>
            <pc:sldMk cId="219093215" sldId="305"/>
            <ac:picMk id="1039" creationId="{2871D8DC-D8E3-5C54-CF0A-5F40947B39DC}"/>
          </ac:picMkLst>
        </pc:picChg>
        <pc:picChg chg="mod">
          <ac:chgData name="Tomotaka Kuroda" userId="6ccceea8bc0bd054" providerId="LiveId" clId="{8094E48C-31BC-414D-AD8E-D7987AD8F5EC}" dt="2024-06-18T07:14:55.589" v="9883"/>
          <ac:picMkLst>
            <pc:docMk/>
            <pc:sldMk cId="219093215" sldId="305"/>
            <ac:picMk id="1054" creationId="{7A053E1A-7A39-DE46-6888-519B6E5C14C2}"/>
          </ac:picMkLst>
        </pc:picChg>
        <pc:picChg chg="mod">
          <ac:chgData name="Tomotaka Kuroda" userId="6ccceea8bc0bd054" providerId="LiveId" clId="{8094E48C-31BC-414D-AD8E-D7987AD8F5EC}" dt="2024-06-18T07:14:55.589" v="9883"/>
          <ac:picMkLst>
            <pc:docMk/>
            <pc:sldMk cId="219093215" sldId="305"/>
            <ac:picMk id="1055" creationId="{C155B0B1-2F8F-55EB-A582-DB4B0456E2D4}"/>
          </ac:picMkLst>
        </pc:picChg>
        <pc:picChg chg="mod">
          <ac:chgData name="Tomotaka Kuroda" userId="6ccceea8bc0bd054" providerId="LiveId" clId="{8094E48C-31BC-414D-AD8E-D7987AD8F5EC}" dt="2024-06-18T07:14:55.589" v="9883"/>
          <ac:picMkLst>
            <pc:docMk/>
            <pc:sldMk cId="219093215" sldId="305"/>
            <ac:picMk id="1056" creationId="{22B6CAD8-039D-AB27-BA08-E628540FD57B}"/>
          </ac:picMkLst>
        </pc:picChg>
        <pc:picChg chg="add mod">
          <ac:chgData name="Tomotaka Kuroda" userId="6ccceea8bc0bd054" providerId="LiveId" clId="{8094E48C-31BC-414D-AD8E-D7987AD8F5EC}" dt="2024-06-18T09:36:51.577" v="10533" actId="1076"/>
          <ac:picMkLst>
            <pc:docMk/>
            <pc:sldMk cId="219093215" sldId="305"/>
            <ac:picMk id="1069" creationId="{944BDE97-BFB3-2E40-1E15-5B2E0DC706AB}"/>
          </ac:picMkLst>
        </pc:picChg>
        <pc:picChg chg="add mod">
          <ac:chgData name="Tomotaka Kuroda" userId="6ccceea8bc0bd054" providerId="LiveId" clId="{8094E48C-31BC-414D-AD8E-D7987AD8F5EC}" dt="2024-06-18T09:36:51.577" v="10533" actId="1076"/>
          <ac:picMkLst>
            <pc:docMk/>
            <pc:sldMk cId="219093215" sldId="305"/>
            <ac:picMk id="1071" creationId="{A4335DFB-B980-8BEF-A5F9-5D09E1A96383}"/>
          </ac:picMkLst>
        </pc:picChg>
        <pc:picChg chg="add del mod">
          <ac:chgData name="Tomotaka Kuroda" userId="6ccceea8bc0bd054" providerId="LiveId" clId="{8094E48C-31BC-414D-AD8E-D7987AD8F5EC}" dt="2024-06-18T09:36:40.060" v="10532" actId="21"/>
          <ac:picMkLst>
            <pc:docMk/>
            <pc:sldMk cId="219093215" sldId="305"/>
            <ac:picMk id="1073" creationId="{4C9CF378-5563-622A-4A4C-602433AA9CE2}"/>
          </ac:picMkLst>
        </pc:picChg>
        <pc:picChg chg="add del mod">
          <ac:chgData name="Tomotaka Kuroda" userId="6ccceea8bc0bd054" providerId="LiveId" clId="{8094E48C-31BC-414D-AD8E-D7987AD8F5EC}" dt="2024-06-18T09:48:39.160" v="10667" actId="478"/>
          <ac:picMkLst>
            <pc:docMk/>
            <pc:sldMk cId="219093215" sldId="305"/>
            <ac:picMk id="1077" creationId="{71169D8D-9433-AEAF-4079-0F5CD518C165}"/>
          </ac:picMkLst>
        </pc:picChg>
        <pc:picChg chg="add mod">
          <ac:chgData name="Tomotaka Kuroda" userId="6ccceea8bc0bd054" providerId="LiveId" clId="{8094E48C-31BC-414D-AD8E-D7987AD8F5EC}" dt="2024-06-18T09:48:52.514" v="10671" actId="1076"/>
          <ac:picMkLst>
            <pc:docMk/>
            <pc:sldMk cId="219093215" sldId="305"/>
            <ac:picMk id="1078" creationId="{76500335-31AB-D413-D5C9-8FAD3B809859}"/>
          </ac:picMkLst>
        </pc:picChg>
        <pc:picChg chg="add mod">
          <ac:chgData name="Tomotaka Kuroda" userId="6ccceea8bc0bd054" providerId="LiveId" clId="{8094E48C-31BC-414D-AD8E-D7987AD8F5EC}" dt="2024-06-18T09:49:07.731" v="10677" actId="1076"/>
          <ac:picMkLst>
            <pc:docMk/>
            <pc:sldMk cId="219093215" sldId="305"/>
            <ac:picMk id="1079" creationId="{4C9CF378-5563-622A-4A4C-602433AA9CE2}"/>
          </ac:picMkLst>
        </pc:picChg>
        <pc:picChg chg="add mod">
          <ac:chgData name="Tomotaka Kuroda" userId="6ccceea8bc0bd054" providerId="LiveId" clId="{8094E48C-31BC-414D-AD8E-D7987AD8F5EC}" dt="2024-06-18T06:57:32.093" v="9634" actId="1076"/>
          <ac:picMkLst>
            <pc:docMk/>
            <pc:sldMk cId="219093215" sldId="305"/>
            <ac:picMk id="2050" creationId="{EC179ADE-186D-9ECA-4021-A06C7037D506}"/>
          </ac:picMkLst>
        </pc:picChg>
        <pc:picChg chg="add mod">
          <ac:chgData name="Tomotaka Kuroda" userId="6ccceea8bc0bd054" providerId="LiveId" clId="{8094E48C-31BC-414D-AD8E-D7987AD8F5EC}" dt="2024-06-18T07:04:43.314" v="9783" actId="1037"/>
          <ac:picMkLst>
            <pc:docMk/>
            <pc:sldMk cId="219093215" sldId="305"/>
            <ac:picMk id="2052" creationId="{A9CC663A-0F04-E56F-17DC-2E88CEDC204F}"/>
          </ac:picMkLst>
        </pc:picChg>
        <pc:picChg chg="add mod">
          <ac:chgData name="Tomotaka Kuroda" userId="6ccceea8bc0bd054" providerId="LiveId" clId="{8094E48C-31BC-414D-AD8E-D7987AD8F5EC}" dt="2024-06-18T06:55:25.726" v="9605" actId="1035"/>
          <ac:picMkLst>
            <pc:docMk/>
            <pc:sldMk cId="219093215" sldId="305"/>
            <ac:picMk id="2054" creationId="{EE93E814-5192-FDA9-84DA-F4BF53799B57}"/>
          </ac:picMkLst>
        </pc:picChg>
        <pc:picChg chg="add del mod">
          <ac:chgData name="Tomotaka Kuroda" userId="6ccceea8bc0bd054" providerId="LiveId" clId="{8094E48C-31BC-414D-AD8E-D7987AD8F5EC}" dt="2024-06-18T07:03:20.894" v="9751" actId="478"/>
          <ac:picMkLst>
            <pc:docMk/>
            <pc:sldMk cId="219093215" sldId="305"/>
            <ac:picMk id="2056" creationId="{AFF2A5D2-94D1-20F2-AB7D-58464567FEB5}"/>
          </ac:picMkLst>
        </pc:picChg>
        <pc:picChg chg="add mod">
          <ac:chgData name="Tomotaka Kuroda" userId="6ccceea8bc0bd054" providerId="LiveId" clId="{8094E48C-31BC-414D-AD8E-D7987AD8F5EC}" dt="2024-06-18T07:53:10.255" v="10191" actId="1076"/>
          <ac:picMkLst>
            <pc:docMk/>
            <pc:sldMk cId="219093215" sldId="305"/>
            <ac:picMk id="2058" creationId="{7F31106C-3C19-401B-CD63-6084921BBA94}"/>
          </ac:picMkLst>
        </pc:picChg>
        <pc:picChg chg="add mod">
          <ac:chgData name="Tomotaka Kuroda" userId="6ccceea8bc0bd054" providerId="LiveId" clId="{8094E48C-31BC-414D-AD8E-D7987AD8F5EC}" dt="2024-06-18T09:49:16.798" v="10678" actId="1076"/>
          <ac:picMkLst>
            <pc:docMk/>
            <pc:sldMk cId="219093215" sldId="305"/>
            <ac:picMk id="2060" creationId="{DCF89AE3-5563-DD2A-5D16-0F4B91747D97}"/>
          </ac:picMkLst>
        </pc:picChg>
        <pc:picChg chg="add mod">
          <ac:chgData name="Tomotaka Kuroda" userId="6ccceea8bc0bd054" providerId="LiveId" clId="{8094E48C-31BC-414D-AD8E-D7987AD8F5EC}" dt="2024-06-18T09:49:27.013" v="10680" actId="1076"/>
          <ac:picMkLst>
            <pc:docMk/>
            <pc:sldMk cId="219093215" sldId="305"/>
            <ac:picMk id="2062" creationId="{F65286DD-C3EA-CF18-094B-92B0D25A2B53}"/>
          </ac:picMkLst>
        </pc:picChg>
        <pc:picChg chg="add del mod">
          <ac:chgData name="Tomotaka Kuroda" userId="6ccceea8bc0bd054" providerId="LiveId" clId="{8094E48C-31BC-414D-AD8E-D7987AD8F5EC}" dt="2024-06-18T09:33:28.426" v="10497" actId="478"/>
          <ac:picMkLst>
            <pc:docMk/>
            <pc:sldMk cId="219093215" sldId="305"/>
            <ac:picMk id="2064" creationId="{08DD5A2F-E6AB-B12C-E2FB-DFD2707C68EE}"/>
          </ac:picMkLst>
        </pc:picChg>
        <pc:picChg chg="add del mod">
          <ac:chgData name="Tomotaka Kuroda" userId="6ccceea8bc0bd054" providerId="LiveId" clId="{8094E48C-31BC-414D-AD8E-D7987AD8F5EC}" dt="2024-06-18T09:36:40.060" v="10532" actId="21"/>
          <ac:picMkLst>
            <pc:docMk/>
            <pc:sldMk cId="219093215" sldId="305"/>
            <ac:picMk id="2066" creationId="{71169D8D-9433-AEAF-4079-0F5CD518C165}"/>
          </ac:picMkLst>
        </pc:picChg>
        <pc:picChg chg="add del mod">
          <ac:chgData name="Tomotaka Kuroda" userId="6ccceea8bc0bd054" providerId="LiveId" clId="{8094E48C-31BC-414D-AD8E-D7987AD8F5EC}" dt="2024-06-18T09:36:40.060" v="10532" actId="21"/>
          <ac:picMkLst>
            <pc:docMk/>
            <pc:sldMk cId="219093215" sldId="305"/>
            <ac:picMk id="2068" creationId="{76500335-31AB-D413-D5C9-8FAD3B809859}"/>
          </ac:picMkLst>
        </pc:picChg>
        <pc:picChg chg="add mod">
          <ac:chgData name="Tomotaka Kuroda" userId="6ccceea8bc0bd054" providerId="LiveId" clId="{8094E48C-31BC-414D-AD8E-D7987AD8F5EC}" dt="2024-06-18T09:45:28.947" v="10630" actId="1076"/>
          <ac:picMkLst>
            <pc:docMk/>
            <pc:sldMk cId="219093215" sldId="305"/>
            <ac:picMk id="2070" creationId="{19C9BED3-72D6-67C7-5003-25A77262B8E1}"/>
          </ac:picMkLst>
        </pc:picChg>
        <pc:picChg chg="add mod">
          <ac:chgData name="Tomotaka Kuroda" userId="6ccceea8bc0bd054" providerId="LiveId" clId="{8094E48C-31BC-414D-AD8E-D7987AD8F5EC}" dt="2024-06-18T09:45:08.663" v="10625" actId="1076"/>
          <ac:picMkLst>
            <pc:docMk/>
            <pc:sldMk cId="219093215" sldId="305"/>
            <ac:picMk id="2072" creationId="{115CF35B-249D-406E-86D3-2FFDE7903237}"/>
          </ac:picMkLst>
        </pc:picChg>
        <pc:picChg chg="add mod">
          <ac:chgData name="Tomotaka Kuroda" userId="6ccceea8bc0bd054" providerId="LiveId" clId="{8094E48C-31BC-414D-AD8E-D7987AD8F5EC}" dt="2024-06-18T09:48:56.646" v="10673" actId="1076"/>
          <ac:picMkLst>
            <pc:docMk/>
            <pc:sldMk cId="219093215" sldId="305"/>
            <ac:picMk id="2074" creationId="{CB082982-B137-A1B4-A284-B8F7885D22AA}"/>
          </ac:picMkLst>
        </pc:picChg>
        <pc:picChg chg="del">
          <ac:chgData name="Tomotaka Kuroda" userId="6ccceea8bc0bd054" providerId="LiveId" clId="{8094E48C-31BC-414D-AD8E-D7987AD8F5EC}" dt="2024-06-18T08:08:55.145" v="10270" actId="478"/>
          <ac:picMkLst>
            <pc:docMk/>
            <pc:sldMk cId="219093215" sldId="305"/>
            <ac:picMk id="6168" creationId="{1BE411AF-EAAA-9F16-5AEB-501A1F1414F0}"/>
          </ac:picMkLst>
        </pc:picChg>
        <pc:picChg chg="del">
          <ac:chgData name="Tomotaka Kuroda" userId="6ccceea8bc0bd054" providerId="LiveId" clId="{8094E48C-31BC-414D-AD8E-D7987AD8F5EC}" dt="2024-06-18T08:08:55.145" v="10270" actId="478"/>
          <ac:picMkLst>
            <pc:docMk/>
            <pc:sldMk cId="219093215" sldId="305"/>
            <ac:picMk id="6170" creationId="{715D6AF0-9D97-0682-EB14-1C7A113013BF}"/>
          </ac:picMkLst>
        </pc:picChg>
        <pc:picChg chg="del">
          <ac:chgData name="Tomotaka Kuroda" userId="6ccceea8bc0bd054" providerId="LiveId" clId="{8094E48C-31BC-414D-AD8E-D7987AD8F5EC}" dt="2024-06-18T08:08:55.145" v="10270" actId="478"/>
          <ac:picMkLst>
            <pc:docMk/>
            <pc:sldMk cId="219093215" sldId="305"/>
            <ac:picMk id="6172" creationId="{DF000183-CDEE-5944-CE61-B1A9A9D80366}"/>
          </ac:picMkLst>
        </pc:picChg>
        <pc:picChg chg="del">
          <ac:chgData name="Tomotaka Kuroda" userId="6ccceea8bc0bd054" providerId="LiveId" clId="{8094E48C-31BC-414D-AD8E-D7987AD8F5EC}" dt="2024-06-18T08:08:55.145" v="10270" actId="478"/>
          <ac:picMkLst>
            <pc:docMk/>
            <pc:sldMk cId="219093215" sldId="305"/>
            <ac:picMk id="6174" creationId="{BCA5B569-9AEC-AFF2-0EA1-54F22C5B7297}"/>
          </ac:picMkLst>
        </pc:picChg>
        <pc:picChg chg="add del mod">
          <ac:chgData name="Tomotaka Kuroda" userId="6ccceea8bc0bd054" providerId="LiveId" clId="{8094E48C-31BC-414D-AD8E-D7987AD8F5EC}" dt="2024-06-18T09:43:40.379" v="10613" actId="478"/>
          <ac:picMkLst>
            <pc:docMk/>
            <pc:sldMk cId="219093215" sldId="305"/>
            <ac:picMk id="9221" creationId="{65BED75F-67C2-033E-8098-BFB19DDF7A16}"/>
          </ac:picMkLst>
        </pc:picChg>
        <pc:picChg chg="del">
          <ac:chgData name="Tomotaka Kuroda" userId="6ccceea8bc0bd054" providerId="LiveId" clId="{8094E48C-31BC-414D-AD8E-D7987AD8F5EC}" dt="2024-06-18T08:08:55.145" v="10270" actId="478"/>
          <ac:picMkLst>
            <pc:docMk/>
            <pc:sldMk cId="219093215" sldId="305"/>
            <ac:picMk id="9246" creationId="{2007549C-7F10-6A03-29D8-B8F2F5A2652C}"/>
          </ac:picMkLst>
        </pc:picChg>
        <pc:picChg chg="del">
          <ac:chgData name="Tomotaka Kuroda" userId="6ccceea8bc0bd054" providerId="LiveId" clId="{8094E48C-31BC-414D-AD8E-D7987AD8F5EC}" dt="2024-06-18T08:08:55.145" v="10270" actId="478"/>
          <ac:picMkLst>
            <pc:docMk/>
            <pc:sldMk cId="219093215" sldId="305"/>
            <ac:picMk id="9252" creationId="{787E4771-A98A-F911-8B17-108767CB4C8B}"/>
          </ac:picMkLst>
        </pc:picChg>
        <pc:inkChg chg="add del">
          <ac:chgData name="Tomotaka Kuroda" userId="6ccceea8bc0bd054" providerId="LiveId" clId="{8094E48C-31BC-414D-AD8E-D7987AD8F5EC}" dt="2024-06-18T07:14:32.787" v="9878" actId="9405"/>
          <ac:inkMkLst>
            <pc:docMk/>
            <pc:sldMk cId="219093215" sldId="305"/>
            <ac:inkMk id="1047" creationId="{D80E6C4B-A01D-E08C-CFDD-A88DC9C8BAF5}"/>
          </ac:inkMkLst>
        </pc:inkChg>
        <pc:inkChg chg="add del">
          <ac:chgData name="Tomotaka Kuroda" userId="6ccceea8bc0bd054" providerId="LiveId" clId="{8094E48C-31BC-414D-AD8E-D7987AD8F5EC}" dt="2024-06-18T07:14:31.219" v="9875" actId="9405"/>
          <ac:inkMkLst>
            <pc:docMk/>
            <pc:sldMk cId="219093215" sldId="305"/>
            <ac:inkMk id="1048" creationId="{879E1596-4728-6AF3-FAD1-A630262CEA1D}"/>
          </ac:inkMkLst>
        </pc:inkChg>
        <pc:cxnChg chg="add mod">
          <ac:chgData name="Tomotaka Kuroda" userId="6ccceea8bc0bd054" providerId="LiveId" clId="{8094E48C-31BC-414D-AD8E-D7987AD8F5EC}" dt="2024-06-18T07:04:47.181" v="9801" actId="1037"/>
          <ac:cxnSpMkLst>
            <pc:docMk/>
            <pc:sldMk cId="219093215" sldId="305"/>
            <ac:cxnSpMk id="31" creationId="{BF7AC803-2202-DE50-F630-9C83ED9E80E5}"/>
          </ac:cxnSpMkLst>
        </pc:cxnChg>
        <pc:cxnChg chg="add mod">
          <ac:chgData name="Tomotaka Kuroda" userId="6ccceea8bc0bd054" providerId="LiveId" clId="{8094E48C-31BC-414D-AD8E-D7987AD8F5EC}" dt="2024-06-18T06:53:51.209" v="9583" actId="14100"/>
          <ac:cxnSpMkLst>
            <pc:docMk/>
            <pc:sldMk cId="219093215" sldId="305"/>
            <ac:cxnSpMk id="39" creationId="{5A9B465E-8266-8F0C-065E-BCE37BDCDB99}"/>
          </ac:cxnSpMkLst>
        </pc:cxnChg>
        <pc:cxnChg chg="add del mod">
          <ac:chgData name="Tomotaka Kuroda" userId="6ccceea8bc0bd054" providerId="LiveId" clId="{8094E48C-31BC-414D-AD8E-D7987AD8F5EC}" dt="2024-06-18T07:03:24.253" v="9754" actId="478"/>
          <ac:cxnSpMkLst>
            <pc:docMk/>
            <pc:sldMk cId="219093215" sldId="305"/>
            <ac:cxnSpMk id="41" creationId="{7DB28F52-7297-CE34-FB29-49716D28A31A}"/>
          </ac:cxnSpMkLst>
        </pc:cxnChg>
        <pc:cxnChg chg="add mod">
          <ac:chgData name="Tomotaka Kuroda" userId="6ccceea8bc0bd054" providerId="LiveId" clId="{8094E48C-31BC-414D-AD8E-D7987AD8F5EC}" dt="2024-06-18T07:04:31.296" v="9767"/>
          <ac:cxnSpMkLst>
            <pc:docMk/>
            <pc:sldMk cId="219093215" sldId="305"/>
            <ac:cxnSpMk id="1040" creationId="{47482332-E916-B65B-E4B9-F88B53690559}"/>
          </ac:cxnSpMkLst>
        </pc:cxnChg>
        <pc:cxnChg chg="add mod">
          <ac:chgData name="Tomotaka Kuroda" userId="6ccceea8bc0bd054" providerId="LiveId" clId="{8094E48C-31BC-414D-AD8E-D7987AD8F5EC}" dt="2024-06-18T07:04:31.296" v="9767"/>
          <ac:cxnSpMkLst>
            <pc:docMk/>
            <pc:sldMk cId="219093215" sldId="305"/>
            <ac:cxnSpMk id="1046" creationId="{682FEB8A-6B35-94A0-9876-AC6C9828D3CB}"/>
          </ac:cxnSpMkLst>
        </pc:cxnChg>
        <pc:cxnChg chg="add mod">
          <ac:chgData name="Tomotaka Kuroda" userId="6ccceea8bc0bd054" providerId="LiveId" clId="{8094E48C-31BC-414D-AD8E-D7987AD8F5EC}" dt="2024-06-18T07:53:23.937" v="10196" actId="1076"/>
          <ac:cxnSpMkLst>
            <pc:docMk/>
            <pc:sldMk cId="219093215" sldId="305"/>
            <ac:cxnSpMk id="1060" creationId="{D75A3277-8346-A717-19FE-17E731FEA162}"/>
          </ac:cxnSpMkLst>
        </pc:cxnChg>
        <pc:cxnChg chg="add mod">
          <ac:chgData name="Tomotaka Kuroda" userId="6ccceea8bc0bd054" providerId="LiveId" clId="{8094E48C-31BC-414D-AD8E-D7987AD8F5EC}" dt="2024-06-18T07:53:45.730" v="10202" actId="14100"/>
          <ac:cxnSpMkLst>
            <pc:docMk/>
            <pc:sldMk cId="219093215" sldId="305"/>
            <ac:cxnSpMk id="1063" creationId="{C23EBEC7-45A1-5106-D524-E379E5783E0A}"/>
          </ac:cxnSpMkLst>
        </pc:cxnChg>
        <pc:cxnChg chg="add del mod">
          <ac:chgData name="Tomotaka Kuroda" userId="6ccceea8bc0bd054" providerId="LiveId" clId="{8094E48C-31BC-414D-AD8E-D7987AD8F5EC}" dt="2024-06-18T09:45:14.713" v="10626" actId="1076"/>
          <ac:cxnSpMkLst>
            <pc:docMk/>
            <pc:sldMk cId="219093215" sldId="305"/>
            <ac:cxnSpMk id="1084" creationId="{84CCF300-288B-1C1A-28E2-8EC5FC42A503}"/>
          </ac:cxnSpMkLst>
        </pc:cxnChg>
        <pc:cxnChg chg="del">
          <ac:chgData name="Tomotaka Kuroda" userId="6ccceea8bc0bd054" providerId="LiveId" clId="{8094E48C-31BC-414D-AD8E-D7987AD8F5EC}" dt="2024-06-18T07:09:09.167" v="9839" actId="478"/>
          <ac:cxnSpMkLst>
            <pc:docMk/>
            <pc:sldMk cId="219093215" sldId="305"/>
            <ac:cxnSpMk id="9237" creationId="{007854E6-37D9-B141-19B7-5947C91E25CC}"/>
          </ac:cxnSpMkLst>
        </pc:cxnChg>
      </pc:sldChg>
      <pc:sldChg chg="addSp delSp modSp add mod ord delAnim modAnim">
        <pc:chgData name="Tomotaka Kuroda" userId="6ccceea8bc0bd054" providerId="LiveId" clId="{8094E48C-31BC-414D-AD8E-D7987AD8F5EC}" dt="2024-06-18T10:13:50.237" v="13489"/>
        <pc:sldMkLst>
          <pc:docMk/>
          <pc:sldMk cId="1699102872" sldId="306"/>
        </pc:sldMkLst>
        <pc:spChg chg="add del">
          <ac:chgData name="Tomotaka Kuroda" userId="6ccceea8bc0bd054" providerId="LiveId" clId="{8094E48C-31BC-414D-AD8E-D7987AD8F5EC}" dt="2024-06-18T07:14:34.487" v="9881" actId="478"/>
          <ac:spMkLst>
            <pc:docMk/>
            <pc:sldMk cId="1699102872" sldId="306"/>
            <ac:spMk id="3" creationId="{322DE94C-B7AE-88AC-3B05-B314BEF069E8}"/>
          </ac:spMkLst>
        </pc:spChg>
        <pc:spChg chg="mod">
          <ac:chgData name="Tomotaka Kuroda" userId="6ccceea8bc0bd054" providerId="LiveId" clId="{8094E48C-31BC-414D-AD8E-D7987AD8F5EC}" dt="2024-06-18T08:04:53.392" v="10257" actId="1076"/>
          <ac:spMkLst>
            <pc:docMk/>
            <pc:sldMk cId="1699102872" sldId="306"/>
            <ac:spMk id="5" creationId="{D33B31FB-C03F-4C27-A98E-DA7669C501C7}"/>
          </ac:spMkLst>
        </pc:spChg>
        <pc:spChg chg="mod">
          <ac:chgData name="Tomotaka Kuroda" userId="6ccceea8bc0bd054" providerId="LiveId" clId="{8094E48C-31BC-414D-AD8E-D7987AD8F5EC}" dt="2024-06-18T08:04:53.392" v="10257" actId="1076"/>
          <ac:spMkLst>
            <pc:docMk/>
            <pc:sldMk cId="1699102872" sldId="306"/>
            <ac:spMk id="8" creationId="{1F6A9C51-EE17-BDDE-2601-23712564798E}"/>
          </ac:spMkLst>
        </pc:spChg>
        <pc:spChg chg="mod">
          <ac:chgData name="Tomotaka Kuroda" userId="6ccceea8bc0bd054" providerId="LiveId" clId="{8094E48C-31BC-414D-AD8E-D7987AD8F5EC}" dt="2024-06-18T08:04:53.392" v="10257" actId="1076"/>
          <ac:spMkLst>
            <pc:docMk/>
            <pc:sldMk cId="1699102872" sldId="306"/>
            <ac:spMk id="11" creationId="{ADB2B92E-3E44-1632-6754-8F0E40A6BA12}"/>
          </ac:spMkLst>
        </pc:spChg>
        <pc:spChg chg="mod">
          <ac:chgData name="Tomotaka Kuroda" userId="6ccceea8bc0bd054" providerId="LiveId" clId="{8094E48C-31BC-414D-AD8E-D7987AD8F5EC}" dt="2024-06-18T08:03:36.511" v="10243" actId="1076"/>
          <ac:spMkLst>
            <pc:docMk/>
            <pc:sldMk cId="1699102872" sldId="306"/>
            <ac:spMk id="12" creationId="{A17E4E56-D5AF-6DDD-E9EC-AE56A97DB693}"/>
          </ac:spMkLst>
        </pc:spChg>
        <pc:spChg chg="del mod">
          <ac:chgData name="Tomotaka Kuroda" userId="6ccceea8bc0bd054" providerId="LiveId" clId="{8094E48C-31BC-414D-AD8E-D7987AD8F5EC}" dt="2024-06-18T08:05:22.473" v="10263" actId="478"/>
          <ac:spMkLst>
            <pc:docMk/>
            <pc:sldMk cId="1699102872" sldId="306"/>
            <ac:spMk id="13" creationId="{4292F8F5-9754-6C41-6BA6-0F2DE94361B3}"/>
          </ac:spMkLst>
        </pc:spChg>
        <pc:spChg chg="mod">
          <ac:chgData name="Tomotaka Kuroda" userId="6ccceea8bc0bd054" providerId="LiveId" clId="{8094E48C-31BC-414D-AD8E-D7987AD8F5EC}" dt="2024-06-18T08:06:02.463" v="10269" actId="1076"/>
          <ac:spMkLst>
            <pc:docMk/>
            <pc:sldMk cId="1699102872" sldId="306"/>
            <ac:spMk id="16" creationId="{528A9D78-5956-8378-B2AC-B0798C9E2E49}"/>
          </ac:spMkLst>
        </pc:spChg>
        <pc:spChg chg="del topLvl">
          <ac:chgData name="Tomotaka Kuroda" userId="6ccceea8bc0bd054" providerId="LiveId" clId="{8094E48C-31BC-414D-AD8E-D7987AD8F5EC}" dt="2024-06-18T07:54:42.358" v="10203" actId="478"/>
          <ac:spMkLst>
            <pc:docMk/>
            <pc:sldMk cId="1699102872" sldId="306"/>
            <ac:spMk id="33" creationId="{4375FB8A-76E5-DED2-7165-7F9CCA288384}"/>
          </ac:spMkLst>
        </pc:spChg>
        <pc:spChg chg="add del mod">
          <ac:chgData name="Tomotaka Kuroda" userId="6ccceea8bc0bd054" providerId="LiveId" clId="{8094E48C-31BC-414D-AD8E-D7987AD8F5EC}" dt="2024-06-18T07:14:34.487" v="9881" actId="478"/>
          <ac:spMkLst>
            <pc:docMk/>
            <pc:sldMk cId="1699102872" sldId="306"/>
            <ac:spMk id="34" creationId="{136FAEB0-FFB5-6FB1-4EC4-50C45BCC8ED6}"/>
          </ac:spMkLst>
        </pc:spChg>
        <pc:spChg chg="del topLvl">
          <ac:chgData name="Tomotaka Kuroda" userId="6ccceea8bc0bd054" providerId="LiveId" clId="{8094E48C-31BC-414D-AD8E-D7987AD8F5EC}" dt="2024-06-18T07:54:44.728" v="10204" actId="478"/>
          <ac:spMkLst>
            <pc:docMk/>
            <pc:sldMk cId="1699102872" sldId="306"/>
            <ac:spMk id="36" creationId="{70D4D608-2898-EA84-A37D-B9A74AFD3A38}"/>
          </ac:spMkLst>
        </pc:spChg>
        <pc:spChg chg="add mod">
          <ac:chgData name="Tomotaka Kuroda" userId="6ccceea8bc0bd054" providerId="LiveId" clId="{8094E48C-31BC-414D-AD8E-D7987AD8F5EC}" dt="2024-06-18T07:24:49.928" v="9936" actId="1076"/>
          <ac:spMkLst>
            <pc:docMk/>
            <pc:sldMk cId="1699102872" sldId="306"/>
            <ac:spMk id="38" creationId="{1406DACB-256B-0436-6D2F-3BD07C2B993C}"/>
          </ac:spMkLst>
        </pc:spChg>
        <pc:spChg chg="mod">
          <ac:chgData name="Tomotaka Kuroda" userId="6ccceea8bc0bd054" providerId="LiveId" clId="{8094E48C-31BC-414D-AD8E-D7987AD8F5EC}" dt="2024-06-18T07:05:43.771" v="9833" actId="1076"/>
          <ac:spMkLst>
            <pc:docMk/>
            <pc:sldMk cId="1699102872" sldId="306"/>
            <ac:spMk id="46" creationId="{4C904EEB-08AB-7447-A8EB-07C60929E939}"/>
          </ac:spMkLst>
        </pc:spChg>
        <pc:spChg chg="mod">
          <ac:chgData name="Tomotaka Kuroda" userId="6ccceea8bc0bd054" providerId="LiveId" clId="{8094E48C-31BC-414D-AD8E-D7987AD8F5EC}" dt="2024-06-18T08:03:44.485" v="10245" actId="1076"/>
          <ac:spMkLst>
            <pc:docMk/>
            <pc:sldMk cId="1699102872" sldId="306"/>
            <ac:spMk id="56" creationId="{D75766E0-CDF2-A7E3-7E24-ADB61A220112}"/>
          </ac:spMkLst>
        </pc:spChg>
        <pc:spChg chg="mod">
          <ac:chgData name="Tomotaka Kuroda" userId="6ccceea8bc0bd054" providerId="LiveId" clId="{8094E48C-31BC-414D-AD8E-D7987AD8F5EC}" dt="2024-06-18T08:03:55.560" v="10247" actId="1076"/>
          <ac:spMkLst>
            <pc:docMk/>
            <pc:sldMk cId="1699102872" sldId="306"/>
            <ac:spMk id="57" creationId="{79857B5C-8854-F1ED-1A99-BCD0DCF41D5C}"/>
          </ac:spMkLst>
        </pc:spChg>
        <pc:spChg chg="del">
          <ac:chgData name="Tomotaka Kuroda" userId="6ccceea8bc0bd054" providerId="LiveId" clId="{8094E48C-31BC-414D-AD8E-D7987AD8F5EC}" dt="2024-06-18T06:59:40.941" v="9642" actId="478"/>
          <ac:spMkLst>
            <pc:docMk/>
            <pc:sldMk cId="1699102872" sldId="306"/>
            <ac:spMk id="1041" creationId="{FC9B3C86-ECDE-96C8-C577-D4E5EACDF1D2}"/>
          </ac:spMkLst>
        </pc:spChg>
        <pc:spChg chg="del">
          <ac:chgData name="Tomotaka Kuroda" userId="6ccceea8bc0bd054" providerId="LiveId" clId="{8094E48C-31BC-414D-AD8E-D7987AD8F5EC}" dt="2024-06-18T06:59:38.845" v="9641" actId="478"/>
          <ac:spMkLst>
            <pc:docMk/>
            <pc:sldMk cId="1699102872" sldId="306"/>
            <ac:spMk id="1042" creationId="{692617F5-9745-7DC2-0C54-843D40531687}"/>
          </ac:spMkLst>
        </pc:spChg>
        <pc:spChg chg="del">
          <ac:chgData name="Tomotaka Kuroda" userId="6ccceea8bc0bd054" providerId="LiveId" clId="{8094E48C-31BC-414D-AD8E-D7987AD8F5EC}" dt="2024-06-18T06:59:36.294" v="9640" actId="478"/>
          <ac:spMkLst>
            <pc:docMk/>
            <pc:sldMk cId="1699102872" sldId="306"/>
            <ac:spMk id="1043" creationId="{C30586BD-0C1D-4DAD-8415-258EE32F8C32}"/>
          </ac:spMkLst>
        </pc:spChg>
        <pc:spChg chg="del">
          <ac:chgData name="Tomotaka Kuroda" userId="6ccceea8bc0bd054" providerId="LiveId" clId="{8094E48C-31BC-414D-AD8E-D7987AD8F5EC}" dt="2024-06-18T06:59:35.821" v="9639" actId="478"/>
          <ac:spMkLst>
            <pc:docMk/>
            <pc:sldMk cId="1699102872" sldId="306"/>
            <ac:spMk id="1044" creationId="{CA77CCB8-04BB-DEA4-530B-EEB3A6D8ADF6}"/>
          </ac:spMkLst>
        </pc:spChg>
        <pc:spChg chg="del">
          <ac:chgData name="Tomotaka Kuroda" userId="6ccceea8bc0bd054" providerId="LiveId" clId="{8094E48C-31BC-414D-AD8E-D7987AD8F5EC}" dt="2024-06-18T06:59:35.055" v="9638" actId="478"/>
          <ac:spMkLst>
            <pc:docMk/>
            <pc:sldMk cId="1699102872" sldId="306"/>
            <ac:spMk id="1045" creationId="{7BAFE5A4-474C-668C-9EBE-6A2575383F17}"/>
          </ac:spMkLst>
        </pc:spChg>
        <pc:spChg chg="add mod">
          <ac:chgData name="Tomotaka Kuroda" userId="6ccceea8bc0bd054" providerId="LiveId" clId="{8094E48C-31BC-414D-AD8E-D7987AD8F5EC}" dt="2024-06-18T07:54:56.706" v="10205"/>
          <ac:spMkLst>
            <pc:docMk/>
            <pc:sldMk cId="1699102872" sldId="306"/>
            <ac:spMk id="1080" creationId="{52889A0D-B562-B029-F9B1-C226AEB40B60}"/>
          </ac:spMkLst>
        </pc:spChg>
        <pc:spChg chg="add mod">
          <ac:chgData name="Tomotaka Kuroda" userId="6ccceea8bc0bd054" providerId="LiveId" clId="{8094E48C-31BC-414D-AD8E-D7987AD8F5EC}" dt="2024-06-18T07:55:04.514" v="10206"/>
          <ac:spMkLst>
            <pc:docMk/>
            <pc:sldMk cId="1699102872" sldId="306"/>
            <ac:spMk id="1081" creationId="{5CC5830C-C859-E024-AD2D-8419FE3FCFC1}"/>
          </ac:spMkLst>
        </pc:spChg>
        <pc:spChg chg="add mod ord">
          <ac:chgData name="Tomotaka Kuroda" userId="6ccceea8bc0bd054" providerId="LiveId" clId="{8094E48C-31BC-414D-AD8E-D7987AD8F5EC}" dt="2024-06-18T08:39:37.309" v="10328" actId="207"/>
          <ac:spMkLst>
            <pc:docMk/>
            <pc:sldMk cId="1699102872" sldId="306"/>
            <ac:spMk id="9221" creationId="{C3AA3D72-60F9-7AEE-3F38-A933C1D0A31E}"/>
          </ac:spMkLst>
        </pc:spChg>
        <pc:spChg chg="add mod ord">
          <ac:chgData name="Tomotaka Kuroda" userId="6ccceea8bc0bd054" providerId="LiveId" clId="{8094E48C-31BC-414D-AD8E-D7987AD8F5EC}" dt="2024-06-18T08:39:31.102" v="10327" actId="207"/>
          <ac:spMkLst>
            <pc:docMk/>
            <pc:sldMk cId="1699102872" sldId="306"/>
            <ac:spMk id="9222" creationId="{E6EF9FE1-4C16-DF30-BC3B-AFCC39D7A5FE}"/>
          </ac:spMkLst>
        </pc:spChg>
        <pc:spChg chg="del mod">
          <ac:chgData name="Tomotaka Kuroda" userId="6ccceea8bc0bd054" providerId="LiveId" clId="{8094E48C-31BC-414D-AD8E-D7987AD8F5EC}" dt="2024-06-18T08:03:07.289" v="10239" actId="478"/>
          <ac:spMkLst>
            <pc:docMk/>
            <pc:sldMk cId="1699102872" sldId="306"/>
            <ac:spMk id="9272" creationId="{4F325DE6-DD30-AA52-DF16-3EC5D60B9FE6}"/>
          </ac:spMkLst>
        </pc:spChg>
        <pc:spChg chg="mod">
          <ac:chgData name="Tomotaka Kuroda" userId="6ccceea8bc0bd054" providerId="LiveId" clId="{8094E48C-31BC-414D-AD8E-D7987AD8F5EC}" dt="2024-06-18T08:40:05.944" v="10330" actId="1076"/>
          <ac:spMkLst>
            <pc:docMk/>
            <pc:sldMk cId="1699102872" sldId="306"/>
            <ac:spMk id="9273" creationId="{7213AEF2-8917-70C2-AE9C-9104AD557B66}"/>
          </ac:spMkLst>
        </pc:spChg>
        <pc:spChg chg="del">
          <ac:chgData name="Tomotaka Kuroda" userId="6ccceea8bc0bd054" providerId="LiveId" clId="{8094E48C-31BC-414D-AD8E-D7987AD8F5EC}" dt="2024-06-18T08:03:06.093" v="10238" actId="478"/>
          <ac:spMkLst>
            <pc:docMk/>
            <pc:sldMk cId="1699102872" sldId="306"/>
            <ac:spMk id="9274" creationId="{82730394-BA96-C00C-565A-316831CAD789}"/>
          </ac:spMkLst>
        </pc:spChg>
        <pc:spChg chg="mod">
          <ac:chgData name="Tomotaka Kuroda" userId="6ccceea8bc0bd054" providerId="LiveId" clId="{8094E48C-31BC-414D-AD8E-D7987AD8F5EC}" dt="2024-06-18T08:39:24.615" v="10326" actId="1076"/>
          <ac:spMkLst>
            <pc:docMk/>
            <pc:sldMk cId="1699102872" sldId="306"/>
            <ac:spMk id="9275" creationId="{0E986108-2D63-F01F-A27F-F02E36523717}"/>
          </ac:spMkLst>
        </pc:spChg>
        <pc:grpChg chg="topLvl">
          <ac:chgData name="Tomotaka Kuroda" userId="6ccceea8bc0bd054" providerId="LiveId" clId="{8094E48C-31BC-414D-AD8E-D7987AD8F5EC}" dt="2024-06-18T07:54:42.358" v="10203" actId="478"/>
          <ac:grpSpMkLst>
            <pc:docMk/>
            <pc:sldMk cId="1699102872" sldId="306"/>
            <ac:grpSpMk id="29" creationId="{8BB69A49-DAF9-3889-C7CA-11E91588709B}"/>
          </ac:grpSpMkLst>
        </pc:grpChg>
        <pc:grpChg chg="topLvl">
          <ac:chgData name="Tomotaka Kuroda" userId="6ccceea8bc0bd054" providerId="LiveId" clId="{8094E48C-31BC-414D-AD8E-D7987AD8F5EC}" dt="2024-06-18T07:54:44.728" v="10204" actId="478"/>
          <ac:grpSpMkLst>
            <pc:docMk/>
            <pc:sldMk cId="1699102872" sldId="306"/>
            <ac:grpSpMk id="32" creationId="{13879EF4-9183-3ECB-0D5C-8CF2FF734055}"/>
          </ac:grpSpMkLst>
        </pc:grpChg>
        <pc:grpChg chg="add del">
          <ac:chgData name="Tomotaka Kuroda" userId="6ccceea8bc0bd054" providerId="LiveId" clId="{8094E48C-31BC-414D-AD8E-D7987AD8F5EC}" dt="2024-06-18T07:54:42.358" v="10203" actId="478"/>
          <ac:grpSpMkLst>
            <pc:docMk/>
            <pc:sldMk cId="1699102872" sldId="306"/>
            <ac:grpSpMk id="35" creationId="{C073A72B-7592-D832-762D-753F7D520E86}"/>
          </ac:grpSpMkLst>
        </pc:grpChg>
        <pc:grpChg chg="del">
          <ac:chgData name="Tomotaka Kuroda" userId="6ccceea8bc0bd054" providerId="LiveId" clId="{8094E48C-31BC-414D-AD8E-D7987AD8F5EC}" dt="2024-06-18T07:54:44.728" v="10204" actId="478"/>
          <ac:grpSpMkLst>
            <pc:docMk/>
            <pc:sldMk cId="1699102872" sldId="306"/>
            <ac:grpSpMk id="37" creationId="{C8D8F163-D1DE-1268-802D-4D35C105DDF1}"/>
          </ac:grpSpMkLst>
        </pc:grpChg>
        <pc:grpChg chg="add mod">
          <ac:chgData name="Tomotaka Kuroda" userId="6ccceea8bc0bd054" providerId="LiveId" clId="{8094E48C-31BC-414D-AD8E-D7987AD8F5EC}" dt="2024-06-18T07:40:38.898" v="10111" actId="1076"/>
          <ac:grpSpMkLst>
            <pc:docMk/>
            <pc:sldMk cId="1699102872" sldId="306"/>
            <ac:grpSpMk id="39" creationId="{A5AE1B16-54CD-86A1-7837-241CD6E1A4CB}"/>
          </ac:grpSpMkLst>
        </pc:grpChg>
        <pc:grpChg chg="del mod">
          <ac:chgData name="Tomotaka Kuroda" userId="6ccceea8bc0bd054" providerId="LiveId" clId="{8094E48C-31BC-414D-AD8E-D7987AD8F5EC}" dt="2024-06-18T07:41:02.041" v="10120" actId="478"/>
          <ac:grpSpMkLst>
            <pc:docMk/>
            <pc:sldMk cId="1699102872" sldId="306"/>
            <ac:grpSpMk id="41" creationId="{157720CC-5FBC-B6BA-5617-81E0E3F61E05}"/>
          </ac:grpSpMkLst>
        </pc:grpChg>
        <pc:grpChg chg="mod">
          <ac:chgData name="Tomotaka Kuroda" userId="6ccceea8bc0bd054" providerId="LiveId" clId="{8094E48C-31BC-414D-AD8E-D7987AD8F5EC}" dt="2024-06-18T07:05:40.417" v="9832" actId="1076"/>
          <ac:grpSpMkLst>
            <pc:docMk/>
            <pc:sldMk cId="1699102872" sldId="306"/>
            <ac:grpSpMk id="48" creationId="{BBDBAC67-C854-4B3D-413C-76D5792148FB}"/>
          </ac:grpSpMkLst>
        </pc:grpChg>
        <pc:grpChg chg="mod">
          <ac:chgData name="Tomotaka Kuroda" userId="6ccceea8bc0bd054" providerId="LiveId" clId="{8094E48C-31BC-414D-AD8E-D7987AD8F5EC}" dt="2024-06-18T07:39:39.260" v="10095" actId="1076"/>
          <ac:grpSpMkLst>
            <pc:docMk/>
            <pc:sldMk cId="1699102872" sldId="306"/>
            <ac:grpSpMk id="61" creationId="{76D57E49-7DF6-4357-98A1-156CC6E9E36C}"/>
          </ac:grpSpMkLst>
        </pc:grpChg>
        <pc:grpChg chg="del mod">
          <ac:chgData name="Tomotaka Kuroda" userId="6ccceea8bc0bd054" providerId="LiveId" clId="{8094E48C-31BC-414D-AD8E-D7987AD8F5EC}" dt="2024-06-18T07:40:56.477" v="10116" actId="478"/>
          <ac:grpSpMkLst>
            <pc:docMk/>
            <pc:sldMk cId="1699102872" sldId="306"/>
            <ac:grpSpMk id="1040" creationId="{505A2173-CC19-B7AA-06ED-1CF6D83C37EA}"/>
          </ac:grpSpMkLst>
        </pc:grpChg>
        <pc:grpChg chg="add mod">
          <ac:chgData name="Tomotaka Kuroda" userId="6ccceea8bc0bd054" providerId="LiveId" clId="{8094E48C-31BC-414D-AD8E-D7987AD8F5EC}" dt="2024-06-18T07:45:22.186" v="10135" actId="1076"/>
          <ac:grpSpMkLst>
            <pc:docMk/>
            <pc:sldMk cId="1699102872" sldId="306"/>
            <ac:grpSpMk id="1057" creationId="{30E1000C-84DA-F4A7-3B5F-6C29C9D6B052}"/>
          </ac:grpSpMkLst>
        </pc:grpChg>
        <pc:grpChg chg="mod">
          <ac:chgData name="Tomotaka Kuroda" userId="6ccceea8bc0bd054" providerId="LiveId" clId="{8094E48C-31BC-414D-AD8E-D7987AD8F5EC}" dt="2024-06-18T07:43:54.591" v="10122"/>
          <ac:grpSpMkLst>
            <pc:docMk/>
            <pc:sldMk cId="1699102872" sldId="306"/>
            <ac:grpSpMk id="1058" creationId="{A17646AA-8022-5D02-6D3D-ED15D8A2DF54}"/>
          </ac:grpSpMkLst>
        </pc:grpChg>
        <pc:grpChg chg="mod">
          <ac:chgData name="Tomotaka Kuroda" userId="6ccceea8bc0bd054" providerId="LiveId" clId="{8094E48C-31BC-414D-AD8E-D7987AD8F5EC}" dt="2024-06-18T07:43:54.591" v="10122"/>
          <ac:grpSpMkLst>
            <pc:docMk/>
            <pc:sldMk cId="1699102872" sldId="306"/>
            <ac:grpSpMk id="1066" creationId="{5D27EFA3-CC15-FE8A-5D1C-A8F20ECD6299}"/>
          </ac:grpSpMkLst>
        </pc:grpChg>
        <pc:graphicFrameChg chg="add del mod">
          <ac:chgData name="Tomotaka Kuroda" userId="6ccceea8bc0bd054" providerId="LiveId" clId="{8094E48C-31BC-414D-AD8E-D7987AD8F5EC}" dt="2024-06-18T08:33:36.861" v="10279" actId="478"/>
          <ac:graphicFrameMkLst>
            <pc:docMk/>
            <pc:sldMk cId="1699102872" sldId="306"/>
            <ac:graphicFrameMk id="1086" creationId="{A93130F8-1CF4-5846-48CA-C8F76F1703D7}"/>
          </ac:graphicFrameMkLst>
        </pc:graphicFrameChg>
        <pc:graphicFrameChg chg="add del mod">
          <ac:chgData name="Tomotaka Kuroda" userId="6ccceea8bc0bd054" providerId="LiveId" clId="{8094E48C-31BC-414D-AD8E-D7987AD8F5EC}" dt="2024-06-18T08:34:33.162" v="10290" actId="478"/>
          <ac:graphicFrameMkLst>
            <pc:docMk/>
            <pc:sldMk cId="1699102872" sldId="306"/>
            <ac:graphicFrameMk id="9216" creationId="{9418632E-BBAF-8B5A-3807-721075E0D88C}"/>
          </ac:graphicFrameMkLst>
        </pc:graphicFrameChg>
        <pc:picChg chg="del">
          <ac:chgData name="Tomotaka Kuroda" userId="6ccceea8bc0bd054" providerId="LiveId" clId="{8094E48C-31BC-414D-AD8E-D7987AD8F5EC}" dt="2024-06-18T08:02:39.658" v="10233" actId="478"/>
          <ac:picMkLst>
            <pc:docMk/>
            <pc:sldMk cId="1699102872" sldId="306"/>
            <ac:picMk id="4" creationId="{8F38CAB3-20FC-52CE-BC57-0BA28D72A708}"/>
          </ac:picMkLst>
        </pc:picChg>
        <pc:picChg chg="del mod">
          <ac:chgData name="Tomotaka Kuroda" userId="6ccceea8bc0bd054" providerId="LiveId" clId="{8094E48C-31BC-414D-AD8E-D7987AD8F5EC}" dt="2024-06-18T08:02:19.636" v="10225" actId="478"/>
          <ac:picMkLst>
            <pc:docMk/>
            <pc:sldMk cId="1699102872" sldId="306"/>
            <ac:picMk id="15" creationId="{E0FED1F2-7550-D7D8-6002-8EE436F08F02}"/>
          </ac:picMkLst>
        </pc:picChg>
        <pc:picChg chg="del">
          <ac:chgData name="Tomotaka Kuroda" userId="6ccceea8bc0bd054" providerId="LiveId" clId="{8094E48C-31BC-414D-AD8E-D7987AD8F5EC}" dt="2024-06-18T08:03:10.314" v="10240" actId="478"/>
          <ac:picMkLst>
            <pc:docMk/>
            <pc:sldMk cId="1699102872" sldId="306"/>
            <ac:picMk id="19" creationId="{D90E7D17-CC54-388E-3083-6AFD5DC4B979}"/>
          </ac:picMkLst>
        </pc:picChg>
        <pc:picChg chg="add mod">
          <ac:chgData name="Tomotaka Kuroda" userId="6ccceea8bc0bd054" providerId="LiveId" clId="{8094E48C-31BC-414D-AD8E-D7987AD8F5EC}" dt="2024-06-18T07:05:20.221" v="9828"/>
          <ac:picMkLst>
            <pc:docMk/>
            <pc:sldMk cId="1699102872" sldId="306"/>
            <ac:picMk id="25" creationId="{4B15B71F-F322-4DF6-368D-788F0484D458}"/>
          </ac:picMkLst>
        </pc:picChg>
        <pc:picChg chg="add mod">
          <ac:chgData name="Tomotaka Kuroda" userId="6ccceea8bc0bd054" providerId="LiveId" clId="{8094E48C-31BC-414D-AD8E-D7987AD8F5EC}" dt="2024-06-18T07:05:20.221" v="9828"/>
          <ac:picMkLst>
            <pc:docMk/>
            <pc:sldMk cId="1699102872" sldId="306"/>
            <ac:picMk id="30" creationId="{205A444F-7C5B-6AF1-671C-1ECA0A5D366D}"/>
          </ac:picMkLst>
        </pc:picChg>
        <pc:picChg chg="del mod">
          <ac:chgData name="Tomotaka Kuroda" userId="6ccceea8bc0bd054" providerId="LiveId" clId="{8094E48C-31BC-414D-AD8E-D7987AD8F5EC}" dt="2024-06-18T08:02:30.802" v="10230" actId="478"/>
          <ac:picMkLst>
            <pc:docMk/>
            <pc:sldMk cId="1699102872" sldId="306"/>
            <ac:picMk id="1026" creationId="{E9C465BD-C5C7-A99C-0942-198AA98814E4}"/>
          </ac:picMkLst>
        </pc:picChg>
        <pc:picChg chg="add mod">
          <ac:chgData name="Tomotaka Kuroda" userId="6ccceea8bc0bd054" providerId="LiveId" clId="{8094E48C-31BC-414D-AD8E-D7987AD8F5EC}" dt="2024-06-18T07:52:23.838" v="10183" actId="1076"/>
          <ac:picMkLst>
            <pc:docMk/>
            <pc:sldMk cId="1699102872" sldId="306"/>
            <ac:picMk id="1072" creationId="{4C041D32-4FB1-B187-EA2B-B21FBA1AAF81}"/>
          </ac:picMkLst>
        </pc:picChg>
        <pc:picChg chg="add mod">
          <ac:chgData name="Tomotaka Kuroda" userId="6ccceea8bc0bd054" providerId="LiveId" clId="{8094E48C-31BC-414D-AD8E-D7987AD8F5EC}" dt="2024-06-18T08:37:37.262" v="10307" actId="1076"/>
          <ac:picMkLst>
            <pc:docMk/>
            <pc:sldMk cId="1699102872" sldId="306"/>
            <ac:picMk id="1082" creationId="{8AA065C0-6385-06B6-2F5F-632015950AD1}"/>
          </ac:picMkLst>
        </pc:picChg>
        <pc:picChg chg="add mod">
          <ac:chgData name="Tomotaka Kuroda" userId="6ccceea8bc0bd054" providerId="LiveId" clId="{8094E48C-31BC-414D-AD8E-D7987AD8F5EC}" dt="2024-06-18T08:04:53.392" v="10257" actId="1076"/>
          <ac:picMkLst>
            <pc:docMk/>
            <pc:sldMk cId="1699102872" sldId="306"/>
            <ac:picMk id="1083" creationId="{C71BC33B-76A9-2A85-1CA9-9E46C4CE343D}"/>
          </ac:picMkLst>
        </pc:picChg>
        <pc:picChg chg="add mod">
          <ac:chgData name="Tomotaka Kuroda" userId="6ccceea8bc0bd054" providerId="LiveId" clId="{8094E48C-31BC-414D-AD8E-D7987AD8F5EC}" dt="2024-06-18T08:38:24.256" v="10316" actId="1076"/>
          <ac:picMkLst>
            <pc:docMk/>
            <pc:sldMk cId="1699102872" sldId="306"/>
            <ac:picMk id="1084" creationId="{1A43813E-32CD-CC32-0D6E-746D9049DB8F}"/>
          </ac:picMkLst>
        </pc:picChg>
        <pc:picChg chg="add mod">
          <ac:chgData name="Tomotaka Kuroda" userId="6ccceea8bc0bd054" providerId="LiveId" clId="{8094E48C-31BC-414D-AD8E-D7987AD8F5EC}" dt="2024-06-18T08:38:18.355" v="10315" actId="1076"/>
          <ac:picMkLst>
            <pc:docMk/>
            <pc:sldMk cId="1699102872" sldId="306"/>
            <ac:picMk id="1085" creationId="{DD46CBCB-C06E-AE81-42CE-6B0A4D8B8C1C}"/>
          </ac:picMkLst>
        </pc:picChg>
        <pc:picChg chg="add">
          <ac:chgData name="Tomotaka Kuroda" userId="6ccceea8bc0bd054" providerId="LiveId" clId="{8094E48C-31BC-414D-AD8E-D7987AD8F5EC}" dt="2024-06-18T08:33:55.516" v="10280"/>
          <ac:picMkLst>
            <pc:docMk/>
            <pc:sldMk cId="1699102872" sldId="306"/>
            <ac:picMk id="1087" creationId="{3333F3A3-7E70-2A8D-7ED9-476BC24548C2}"/>
          </ac:picMkLst>
        </pc:picChg>
        <pc:picChg chg="add mod">
          <ac:chgData name="Tomotaka Kuroda" userId="6ccceea8bc0bd054" providerId="LiveId" clId="{8094E48C-31BC-414D-AD8E-D7987AD8F5EC}" dt="2024-06-18T07:57:01.870" v="10207" actId="1076"/>
          <ac:picMkLst>
            <pc:docMk/>
            <pc:sldMk cId="1699102872" sldId="306"/>
            <ac:picMk id="3074" creationId="{F6010716-2AFD-3FA6-D646-4BD83039D718}"/>
          </ac:picMkLst>
        </pc:picChg>
        <pc:picChg chg="add mod">
          <ac:chgData name="Tomotaka Kuroda" userId="6ccceea8bc0bd054" providerId="LiveId" clId="{8094E48C-31BC-414D-AD8E-D7987AD8F5EC}" dt="2024-06-18T07:57:01.870" v="10207" actId="1076"/>
          <ac:picMkLst>
            <pc:docMk/>
            <pc:sldMk cId="1699102872" sldId="306"/>
            <ac:picMk id="3076" creationId="{92C21887-21A4-2BD3-EDBF-DA309C4FD2E5}"/>
          </ac:picMkLst>
        </pc:picChg>
        <pc:picChg chg="add mod">
          <ac:chgData name="Tomotaka Kuroda" userId="6ccceea8bc0bd054" providerId="LiveId" clId="{8094E48C-31BC-414D-AD8E-D7987AD8F5EC}" dt="2024-06-18T07:57:01.870" v="10207" actId="1076"/>
          <ac:picMkLst>
            <pc:docMk/>
            <pc:sldMk cId="1699102872" sldId="306"/>
            <ac:picMk id="3078" creationId="{CBA49AF4-435E-B394-DC09-5A54EC9E0B8A}"/>
          </ac:picMkLst>
        </pc:picChg>
        <pc:picChg chg="add mod">
          <ac:chgData name="Tomotaka Kuroda" userId="6ccceea8bc0bd054" providerId="LiveId" clId="{8094E48C-31BC-414D-AD8E-D7987AD8F5EC}" dt="2024-06-18T08:03:47.225" v="10246" actId="1076"/>
          <ac:picMkLst>
            <pc:docMk/>
            <pc:sldMk cId="1699102872" sldId="306"/>
            <ac:picMk id="3080" creationId="{E1137883-2062-C84B-A44D-8ADB08E61BD4}"/>
          </ac:picMkLst>
        </pc:picChg>
        <pc:picChg chg="add mod">
          <ac:chgData name="Tomotaka Kuroda" userId="6ccceea8bc0bd054" providerId="LiveId" clId="{8094E48C-31BC-414D-AD8E-D7987AD8F5EC}" dt="2024-06-18T08:04:10.496" v="10252" actId="1076"/>
          <ac:picMkLst>
            <pc:docMk/>
            <pc:sldMk cId="1699102872" sldId="306"/>
            <ac:picMk id="3082" creationId="{57796734-8FF0-5ADF-5DEA-2846993FBE45}"/>
          </ac:picMkLst>
        </pc:picChg>
        <pc:picChg chg="add mod">
          <ac:chgData name="Tomotaka Kuroda" userId="6ccceea8bc0bd054" providerId="LiveId" clId="{8094E48C-31BC-414D-AD8E-D7987AD8F5EC}" dt="2024-06-18T08:40:02.772" v="10329" actId="1076"/>
          <ac:picMkLst>
            <pc:docMk/>
            <pc:sldMk cId="1699102872" sldId="306"/>
            <ac:picMk id="3084" creationId="{087A0640-535B-ABF9-5F45-4DAF85207CAA}"/>
          </ac:picMkLst>
        </pc:picChg>
        <pc:picChg chg="add mod">
          <ac:chgData name="Tomotaka Kuroda" userId="6ccceea8bc0bd054" providerId="LiveId" clId="{8094E48C-31BC-414D-AD8E-D7987AD8F5EC}" dt="2024-06-18T08:39:24.615" v="10326" actId="1076"/>
          <ac:picMkLst>
            <pc:docMk/>
            <pc:sldMk cId="1699102872" sldId="306"/>
            <ac:picMk id="3086" creationId="{290D82E3-5FB2-7EFD-CF7D-9CC486FFF8C2}"/>
          </ac:picMkLst>
        </pc:picChg>
        <pc:picChg chg="del">
          <ac:chgData name="Tomotaka Kuroda" userId="6ccceea8bc0bd054" providerId="LiveId" clId="{8094E48C-31BC-414D-AD8E-D7987AD8F5EC}" dt="2024-06-18T08:01:34.075" v="10213" actId="478"/>
          <ac:picMkLst>
            <pc:docMk/>
            <pc:sldMk cId="1699102872" sldId="306"/>
            <ac:picMk id="6168" creationId="{1BE411AF-EAAA-9F16-5AEB-501A1F1414F0}"/>
          </ac:picMkLst>
        </pc:picChg>
        <pc:picChg chg="del">
          <ac:chgData name="Tomotaka Kuroda" userId="6ccceea8bc0bd054" providerId="LiveId" clId="{8094E48C-31BC-414D-AD8E-D7987AD8F5EC}" dt="2024-06-18T08:01:34.915" v="10214" actId="478"/>
          <ac:picMkLst>
            <pc:docMk/>
            <pc:sldMk cId="1699102872" sldId="306"/>
            <ac:picMk id="6170" creationId="{715D6AF0-9D97-0682-EB14-1C7A113013BF}"/>
          </ac:picMkLst>
        </pc:picChg>
        <pc:picChg chg="del mod">
          <ac:chgData name="Tomotaka Kuroda" userId="6ccceea8bc0bd054" providerId="LiveId" clId="{8094E48C-31BC-414D-AD8E-D7987AD8F5EC}" dt="2024-06-18T08:04:38.745" v="10254" actId="478"/>
          <ac:picMkLst>
            <pc:docMk/>
            <pc:sldMk cId="1699102872" sldId="306"/>
            <ac:picMk id="6172" creationId="{DF000183-CDEE-5944-CE61-B1A9A9D80366}"/>
          </ac:picMkLst>
        </pc:picChg>
        <pc:picChg chg="del mod">
          <ac:chgData name="Tomotaka Kuroda" userId="6ccceea8bc0bd054" providerId="LiveId" clId="{8094E48C-31BC-414D-AD8E-D7987AD8F5EC}" dt="2024-06-18T08:04:39.627" v="10255" actId="478"/>
          <ac:picMkLst>
            <pc:docMk/>
            <pc:sldMk cId="1699102872" sldId="306"/>
            <ac:picMk id="6174" creationId="{BCA5B569-9AEC-AFF2-0EA1-54F22C5B7297}"/>
          </ac:picMkLst>
        </pc:picChg>
        <pc:picChg chg="add mod ord">
          <ac:chgData name="Tomotaka Kuroda" userId="6ccceea8bc0bd054" providerId="LiveId" clId="{8094E48C-31BC-414D-AD8E-D7987AD8F5EC}" dt="2024-06-18T08:37:32.873" v="10306" actId="1076"/>
          <ac:picMkLst>
            <pc:docMk/>
            <pc:sldMk cId="1699102872" sldId="306"/>
            <ac:picMk id="9218" creationId="{55F6214D-1A8C-5C4B-B55E-E4F8DF103D94}"/>
          </ac:picMkLst>
        </pc:picChg>
        <pc:picChg chg="add mod ord">
          <ac:chgData name="Tomotaka Kuroda" userId="6ccceea8bc0bd054" providerId="LiveId" clId="{8094E48C-31BC-414D-AD8E-D7987AD8F5EC}" dt="2024-06-18T08:39:18.605" v="10325" actId="167"/>
          <ac:picMkLst>
            <pc:docMk/>
            <pc:sldMk cId="1699102872" sldId="306"/>
            <ac:picMk id="9220" creationId="{D8DA12C2-643C-179B-1B83-C07B3341AA5F}"/>
          </ac:picMkLst>
        </pc:picChg>
        <pc:picChg chg="del mod">
          <ac:chgData name="Tomotaka Kuroda" userId="6ccceea8bc0bd054" providerId="LiveId" clId="{8094E48C-31BC-414D-AD8E-D7987AD8F5EC}" dt="2024-06-18T08:37:14.454" v="10298" actId="478"/>
          <ac:picMkLst>
            <pc:docMk/>
            <pc:sldMk cId="1699102872" sldId="306"/>
            <ac:picMk id="9246" creationId="{2007549C-7F10-6A03-29D8-B8F2F5A2652C}"/>
          </ac:picMkLst>
        </pc:picChg>
        <pc:picChg chg="del mod">
          <ac:chgData name="Tomotaka Kuroda" userId="6ccceea8bc0bd054" providerId="LiveId" clId="{8094E48C-31BC-414D-AD8E-D7987AD8F5EC}" dt="2024-06-18T08:37:15.192" v="10299" actId="478"/>
          <ac:picMkLst>
            <pc:docMk/>
            <pc:sldMk cId="1699102872" sldId="306"/>
            <ac:picMk id="9252" creationId="{787E4771-A98A-F911-8B17-108767CB4C8B}"/>
          </ac:picMkLst>
        </pc:picChg>
        <pc:cxnChg chg="add mod">
          <ac:chgData name="Tomotaka Kuroda" userId="6ccceea8bc0bd054" providerId="LiveId" clId="{8094E48C-31BC-414D-AD8E-D7987AD8F5EC}" dt="2024-06-18T07:04:20.198" v="9764" actId="1076"/>
          <ac:cxnSpMkLst>
            <pc:docMk/>
            <pc:sldMk cId="1699102872" sldId="306"/>
            <ac:cxnSpMk id="7" creationId="{6990E724-C423-AC99-6DBC-BD9DADE1A4E3}"/>
          </ac:cxnSpMkLst>
        </pc:cxnChg>
        <pc:cxnChg chg="add mod">
          <ac:chgData name="Tomotaka Kuroda" userId="6ccceea8bc0bd054" providerId="LiveId" clId="{8094E48C-31BC-414D-AD8E-D7987AD8F5EC}" dt="2024-06-18T07:04:24.363" v="9766" actId="1076"/>
          <ac:cxnSpMkLst>
            <pc:docMk/>
            <pc:sldMk cId="1699102872" sldId="306"/>
            <ac:cxnSpMk id="17" creationId="{43C67C85-53C0-2375-5A77-F29D4F777E6B}"/>
          </ac:cxnSpMkLst>
        </pc:cxnChg>
        <pc:cxnChg chg="add mod">
          <ac:chgData name="Tomotaka Kuroda" userId="6ccceea8bc0bd054" providerId="LiveId" clId="{8094E48C-31BC-414D-AD8E-D7987AD8F5EC}" dt="2024-06-18T07:05:12.763" v="9827"/>
          <ac:cxnSpMkLst>
            <pc:docMk/>
            <pc:sldMk cId="1699102872" sldId="306"/>
            <ac:cxnSpMk id="18" creationId="{81C716FE-27D8-7E40-1D63-B1A20C691109}"/>
          </ac:cxnSpMkLst>
        </pc:cxnChg>
        <pc:cxnChg chg="add mod">
          <ac:chgData name="Tomotaka Kuroda" userId="6ccceea8bc0bd054" providerId="LiveId" clId="{8094E48C-31BC-414D-AD8E-D7987AD8F5EC}" dt="2024-06-18T07:05:12.763" v="9827"/>
          <ac:cxnSpMkLst>
            <pc:docMk/>
            <pc:sldMk cId="1699102872" sldId="306"/>
            <ac:cxnSpMk id="20" creationId="{74E76908-EE6A-0335-FE9C-EB7CAB34E06B}"/>
          </ac:cxnSpMkLst>
        </pc:cxnChg>
        <pc:cxnChg chg="del mod">
          <ac:chgData name="Tomotaka Kuroda" userId="6ccceea8bc0bd054" providerId="LiveId" clId="{8094E48C-31BC-414D-AD8E-D7987AD8F5EC}" dt="2024-06-18T07:40:58.291" v="10117" actId="478"/>
          <ac:cxnSpMkLst>
            <pc:docMk/>
            <pc:sldMk cId="1699102872" sldId="306"/>
            <ac:cxnSpMk id="43" creationId="{1BD0AE3F-1572-37B3-CD26-9D973879498D}"/>
          </ac:cxnSpMkLst>
        </pc:cxnChg>
        <pc:cxnChg chg="del mod">
          <ac:chgData name="Tomotaka Kuroda" userId="6ccceea8bc0bd054" providerId="LiveId" clId="{8094E48C-31BC-414D-AD8E-D7987AD8F5EC}" dt="2024-06-18T07:40:59.435" v="10118" actId="478"/>
          <ac:cxnSpMkLst>
            <pc:docMk/>
            <pc:sldMk cId="1699102872" sldId="306"/>
            <ac:cxnSpMk id="44" creationId="{C5F23838-9438-256A-A35A-2FD184E71A1A}"/>
          </ac:cxnSpMkLst>
        </pc:cxnChg>
        <pc:cxnChg chg="del mod">
          <ac:chgData name="Tomotaka Kuroda" userId="6ccceea8bc0bd054" providerId="LiveId" clId="{8094E48C-31BC-414D-AD8E-D7987AD8F5EC}" dt="2024-06-18T07:41:00.791" v="10119" actId="478"/>
          <ac:cxnSpMkLst>
            <pc:docMk/>
            <pc:sldMk cId="1699102872" sldId="306"/>
            <ac:cxnSpMk id="45" creationId="{A908347D-EA76-1AF0-6266-F7EF05BB9875}"/>
          </ac:cxnSpMkLst>
        </pc:cxnChg>
        <pc:cxnChg chg="mod">
          <ac:chgData name="Tomotaka Kuroda" userId="6ccceea8bc0bd054" providerId="LiveId" clId="{8094E48C-31BC-414D-AD8E-D7987AD8F5EC}" dt="2024-06-18T07:41:28.823" v="10121" actId="208"/>
          <ac:cxnSpMkLst>
            <pc:docMk/>
            <pc:sldMk cId="1699102872" sldId="306"/>
            <ac:cxnSpMk id="52" creationId="{EC441657-7094-36E1-8EFA-1DDC07B8909D}"/>
          </ac:cxnSpMkLst>
        </pc:cxnChg>
        <pc:cxnChg chg="mod">
          <ac:chgData name="Tomotaka Kuroda" userId="6ccceea8bc0bd054" providerId="LiveId" clId="{8094E48C-31BC-414D-AD8E-D7987AD8F5EC}" dt="2024-06-18T07:41:28.823" v="10121" actId="208"/>
          <ac:cxnSpMkLst>
            <pc:docMk/>
            <pc:sldMk cId="1699102872" sldId="306"/>
            <ac:cxnSpMk id="54" creationId="{B159F453-EAE6-9E45-87AA-C36899AB88C7}"/>
          </ac:cxnSpMkLst>
        </pc:cxnChg>
        <pc:cxnChg chg="mod">
          <ac:chgData name="Tomotaka Kuroda" userId="6ccceea8bc0bd054" providerId="LiveId" clId="{8094E48C-31BC-414D-AD8E-D7987AD8F5EC}" dt="2024-06-18T07:41:28.823" v="10121" actId="208"/>
          <ac:cxnSpMkLst>
            <pc:docMk/>
            <pc:sldMk cId="1699102872" sldId="306"/>
            <ac:cxnSpMk id="58" creationId="{CDFAC6D6-B885-CF76-B4BA-D3618D42361A}"/>
          </ac:cxnSpMkLst>
        </pc:cxnChg>
        <pc:cxnChg chg="mod">
          <ac:chgData name="Tomotaka Kuroda" userId="6ccceea8bc0bd054" providerId="LiveId" clId="{8094E48C-31BC-414D-AD8E-D7987AD8F5EC}" dt="2024-06-18T07:41:28.823" v="10121" actId="208"/>
          <ac:cxnSpMkLst>
            <pc:docMk/>
            <pc:sldMk cId="1699102872" sldId="306"/>
            <ac:cxnSpMk id="1039" creationId="{C66F6C2E-825B-5A51-F069-548FAA2768C0}"/>
          </ac:cxnSpMkLst>
        </pc:cxnChg>
        <pc:cxnChg chg="del mod">
          <ac:chgData name="Tomotaka Kuroda" userId="6ccceea8bc0bd054" providerId="LiveId" clId="{8094E48C-31BC-414D-AD8E-D7987AD8F5EC}" dt="2024-06-18T07:39:11.914" v="10091" actId="478"/>
          <ac:cxnSpMkLst>
            <pc:docMk/>
            <pc:sldMk cId="1699102872" sldId="306"/>
            <ac:cxnSpMk id="1046" creationId="{40E59984-24D4-8338-038C-244ED50BA1B8}"/>
          </ac:cxnSpMkLst>
        </pc:cxnChg>
        <pc:cxnChg chg="del mod">
          <ac:chgData name="Tomotaka Kuroda" userId="6ccceea8bc0bd054" providerId="LiveId" clId="{8094E48C-31BC-414D-AD8E-D7987AD8F5EC}" dt="2024-06-18T07:39:09.774" v="10090" actId="478"/>
          <ac:cxnSpMkLst>
            <pc:docMk/>
            <pc:sldMk cId="1699102872" sldId="306"/>
            <ac:cxnSpMk id="1047" creationId="{11A34682-B315-7B49-EFC6-047A836F0A54}"/>
          </ac:cxnSpMkLst>
        </pc:cxnChg>
        <pc:cxnChg chg="del mod">
          <ac:chgData name="Tomotaka Kuroda" userId="6ccceea8bc0bd054" providerId="LiveId" clId="{8094E48C-31BC-414D-AD8E-D7987AD8F5EC}" dt="2024-06-18T07:41:02.041" v="10120" actId="478"/>
          <ac:cxnSpMkLst>
            <pc:docMk/>
            <pc:sldMk cId="1699102872" sldId="306"/>
            <ac:cxnSpMk id="1048" creationId="{AB0E3D50-42E8-CAB8-BFBE-7172122AFD1F}"/>
          </ac:cxnSpMkLst>
        </pc:cxnChg>
        <pc:cxnChg chg="del mod">
          <ac:chgData name="Tomotaka Kuroda" userId="6ccceea8bc0bd054" providerId="LiveId" clId="{8094E48C-31BC-414D-AD8E-D7987AD8F5EC}" dt="2024-06-18T07:40:56.477" v="10116" actId="478"/>
          <ac:cxnSpMkLst>
            <pc:docMk/>
            <pc:sldMk cId="1699102872" sldId="306"/>
            <ac:cxnSpMk id="1049" creationId="{4D5D9234-3E45-225E-89D9-C6D09A14A97A}"/>
          </ac:cxnSpMkLst>
        </pc:cxnChg>
        <pc:cxnChg chg="mod">
          <ac:chgData name="Tomotaka Kuroda" userId="6ccceea8bc0bd054" providerId="LiveId" clId="{8094E48C-31BC-414D-AD8E-D7987AD8F5EC}" dt="2024-06-18T07:44:55.960" v="10131" actId="1076"/>
          <ac:cxnSpMkLst>
            <pc:docMk/>
            <pc:sldMk cId="1699102872" sldId="306"/>
            <ac:cxnSpMk id="1059" creationId="{667DBF64-7DEB-3366-967C-CF1A3515CDDB}"/>
          </ac:cxnSpMkLst>
        </pc:cxnChg>
        <pc:cxnChg chg="del mod">
          <ac:chgData name="Tomotaka Kuroda" userId="6ccceea8bc0bd054" providerId="LiveId" clId="{8094E48C-31BC-414D-AD8E-D7987AD8F5EC}" dt="2024-06-18T07:45:55.370" v="10138" actId="478"/>
          <ac:cxnSpMkLst>
            <pc:docMk/>
            <pc:sldMk cId="1699102872" sldId="306"/>
            <ac:cxnSpMk id="1060" creationId="{CF2C04A6-F59F-D0AF-4CC4-6B9D6867D38E}"/>
          </ac:cxnSpMkLst>
        </pc:cxnChg>
        <pc:cxnChg chg="del mod">
          <ac:chgData name="Tomotaka Kuroda" userId="6ccceea8bc0bd054" providerId="LiveId" clId="{8094E48C-31BC-414D-AD8E-D7987AD8F5EC}" dt="2024-06-18T07:45:50.925" v="10137" actId="478"/>
          <ac:cxnSpMkLst>
            <pc:docMk/>
            <pc:sldMk cId="1699102872" sldId="306"/>
            <ac:cxnSpMk id="1061" creationId="{B2CF927E-9C3D-F278-ACF9-248C85A43E7B}"/>
          </ac:cxnSpMkLst>
        </pc:cxnChg>
        <pc:cxnChg chg="mod">
          <ac:chgData name="Tomotaka Kuroda" userId="6ccceea8bc0bd054" providerId="LiveId" clId="{8094E48C-31BC-414D-AD8E-D7987AD8F5EC}" dt="2024-06-18T07:45:10.090" v="10134" actId="1076"/>
          <ac:cxnSpMkLst>
            <pc:docMk/>
            <pc:sldMk cId="1699102872" sldId="306"/>
            <ac:cxnSpMk id="1062" creationId="{C725266C-EFF2-9116-8E02-259549CFC201}"/>
          </ac:cxnSpMkLst>
        </pc:cxnChg>
        <pc:cxnChg chg="mod">
          <ac:chgData name="Tomotaka Kuroda" userId="6ccceea8bc0bd054" providerId="LiveId" clId="{8094E48C-31BC-414D-AD8E-D7987AD8F5EC}" dt="2024-06-18T07:45:05.786" v="10133" actId="1076"/>
          <ac:cxnSpMkLst>
            <pc:docMk/>
            <pc:sldMk cId="1699102872" sldId="306"/>
            <ac:cxnSpMk id="1063" creationId="{591D43AB-C543-50C8-D949-2E01171DB70C}"/>
          </ac:cxnSpMkLst>
        </pc:cxnChg>
        <pc:cxnChg chg="mod">
          <ac:chgData name="Tomotaka Kuroda" userId="6ccceea8bc0bd054" providerId="LiveId" clId="{8094E48C-31BC-414D-AD8E-D7987AD8F5EC}" dt="2024-06-18T07:44:59.726" v="10132" actId="1076"/>
          <ac:cxnSpMkLst>
            <pc:docMk/>
            <pc:sldMk cId="1699102872" sldId="306"/>
            <ac:cxnSpMk id="1064" creationId="{C2615413-5D62-FE06-BCA9-0BA7E20197C7}"/>
          </ac:cxnSpMkLst>
        </pc:cxnChg>
        <pc:cxnChg chg="mod">
          <ac:chgData name="Tomotaka Kuroda" userId="6ccceea8bc0bd054" providerId="LiveId" clId="{8094E48C-31BC-414D-AD8E-D7987AD8F5EC}" dt="2024-06-18T07:45:27.492" v="10136" actId="14100"/>
          <ac:cxnSpMkLst>
            <pc:docMk/>
            <pc:sldMk cId="1699102872" sldId="306"/>
            <ac:cxnSpMk id="1065" creationId="{1CD05415-8D73-59CF-9980-08A8614B1B6C}"/>
          </ac:cxnSpMkLst>
        </pc:cxnChg>
        <pc:cxnChg chg="del mod">
          <ac:chgData name="Tomotaka Kuroda" userId="6ccceea8bc0bd054" providerId="LiveId" clId="{8094E48C-31BC-414D-AD8E-D7987AD8F5EC}" dt="2024-06-18T07:44:46.710" v="10129" actId="478"/>
          <ac:cxnSpMkLst>
            <pc:docMk/>
            <pc:sldMk cId="1699102872" sldId="306"/>
            <ac:cxnSpMk id="1067" creationId="{91BD92A1-BEA8-030F-2D13-481E174EECA1}"/>
          </ac:cxnSpMkLst>
        </pc:cxnChg>
        <pc:cxnChg chg="del mod">
          <ac:chgData name="Tomotaka Kuroda" userId="6ccceea8bc0bd054" providerId="LiveId" clId="{8094E48C-31BC-414D-AD8E-D7987AD8F5EC}" dt="2024-06-18T07:44:42.601" v="10128" actId="478"/>
          <ac:cxnSpMkLst>
            <pc:docMk/>
            <pc:sldMk cId="1699102872" sldId="306"/>
            <ac:cxnSpMk id="1068" creationId="{E12C7266-EE6A-C1AF-7689-3DD85579312B}"/>
          </ac:cxnSpMkLst>
        </pc:cxnChg>
        <pc:cxnChg chg="mod">
          <ac:chgData name="Tomotaka Kuroda" userId="6ccceea8bc0bd054" providerId="LiveId" clId="{8094E48C-31BC-414D-AD8E-D7987AD8F5EC}" dt="2024-06-18T07:44:18.190" v="10125" actId="208"/>
          <ac:cxnSpMkLst>
            <pc:docMk/>
            <pc:sldMk cId="1699102872" sldId="306"/>
            <ac:cxnSpMk id="1069" creationId="{C6F79206-6C57-3ABB-FE0B-529E461FE757}"/>
          </ac:cxnSpMkLst>
        </pc:cxnChg>
        <pc:cxnChg chg="mod">
          <ac:chgData name="Tomotaka Kuroda" userId="6ccceea8bc0bd054" providerId="LiveId" clId="{8094E48C-31BC-414D-AD8E-D7987AD8F5EC}" dt="2024-06-18T07:44:18.190" v="10125" actId="208"/>
          <ac:cxnSpMkLst>
            <pc:docMk/>
            <pc:sldMk cId="1699102872" sldId="306"/>
            <ac:cxnSpMk id="1070" creationId="{D59A517F-48F8-F992-FF36-D428CD3AB850}"/>
          </ac:cxnSpMkLst>
        </pc:cxnChg>
        <pc:cxnChg chg="add mod">
          <ac:chgData name="Tomotaka Kuroda" userId="6ccceea8bc0bd054" providerId="LiveId" clId="{8094E48C-31BC-414D-AD8E-D7987AD8F5EC}" dt="2024-06-18T07:52:18.939" v="10180" actId="1076"/>
          <ac:cxnSpMkLst>
            <pc:docMk/>
            <pc:sldMk cId="1699102872" sldId="306"/>
            <ac:cxnSpMk id="1073" creationId="{BD044403-B79C-8148-DDA0-38D0853AC97D}"/>
          </ac:cxnSpMkLst>
        </pc:cxnChg>
        <pc:cxnChg chg="add mod">
          <ac:chgData name="Tomotaka Kuroda" userId="6ccceea8bc0bd054" providerId="LiveId" clId="{8094E48C-31BC-414D-AD8E-D7987AD8F5EC}" dt="2024-06-18T07:53:03.768" v="10190" actId="14100"/>
          <ac:cxnSpMkLst>
            <pc:docMk/>
            <pc:sldMk cId="1699102872" sldId="306"/>
            <ac:cxnSpMk id="1077" creationId="{1858386A-BC48-C750-DD6F-4820BF89BC50}"/>
          </ac:cxnSpMkLst>
        </pc:cxnChg>
        <pc:cxnChg chg="del">
          <ac:chgData name="Tomotaka Kuroda" userId="6ccceea8bc0bd054" providerId="LiveId" clId="{8094E48C-31BC-414D-AD8E-D7987AD8F5EC}" dt="2024-06-18T07:09:26.814" v="9842" actId="478"/>
          <ac:cxnSpMkLst>
            <pc:docMk/>
            <pc:sldMk cId="1699102872" sldId="306"/>
            <ac:cxnSpMk id="9237" creationId="{007854E6-37D9-B141-19B7-5947C91E25CC}"/>
          </ac:cxnSpMkLst>
        </pc:cxnChg>
      </pc:sldChg>
      <pc:sldChg chg="addSp delSp modSp add mod ord">
        <pc:chgData name="Tomotaka Kuroda" userId="6ccceea8bc0bd054" providerId="LiveId" clId="{8094E48C-31BC-414D-AD8E-D7987AD8F5EC}" dt="2024-06-24T03:11:27.416" v="23613" actId="1076"/>
        <pc:sldMkLst>
          <pc:docMk/>
          <pc:sldMk cId="507862358" sldId="307"/>
        </pc:sldMkLst>
        <pc:spChg chg="del">
          <ac:chgData name="Tomotaka Kuroda" userId="6ccceea8bc0bd054" providerId="LiveId" clId="{8094E48C-31BC-414D-AD8E-D7987AD8F5EC}" dt="2024-06-18T09:56:51.070" v="11053" actId="478"/>
          <ac:spMkLst>
            <pc:docMk/>
            <pc:sldMk cId="507862358" sldId="307"/>
            <ac:spMk id="3" creationId="{322DE94C-B7AE-88AC-3B05-B314BEF069E8}"/>
          </ac:spMkLst>
        </pc:spChg>
        <pc:spChg chg="add mod">
          <ac:chgData name="Tomotaka Kuroda" userId="6ccceea8bc0bd054" providerId="LiveId" clId="{8094E48C-31BC-414D-AD8E-D7987AD8F5EC}" dt="2024-06-24T03:10:10.285" v="23586" actId="1076"/>
          <ac:spMkLst>
            <pc:docMk/>
            <pc:sldMk cId="507862358" sldId="307"/>
            <ac:spMk id="6" creationId="{22F9EAD3-D81B-494A-E623-995FBA5AD11E}"/>
          </ac:spMkLst>
        </pc:spChg>
        <pc:spChg chg="del">
          <ac:chgData name="Tomotaka Kuroda" userId="6ccceea8bc0bd054" providerId="LiveId" clId="{8094E48C-31BC-414D-AD8E-D7987AD8F5EC}" dt="2024-06-18T09:56:36.767" v="11049" actId="478"/>
          <ac:spMkLst>
            <pc:docMk/>
            <pc:sldMk cId="507862358" sldId="307"/>
            <ac:spMk id="6" creationId="{25194833-CBC3-6FA6-B269-34470F40A861}"/>
          </ac:spMkLst>
        </pc:spChg>
        <pc:spChg chg="add mod">
          <ac:chgData name="Tomotaka Kuroda" userId="6ccceea8bc0bd054" providerId="LiveId" clId="{8094E48C-31BC-414D-AD8E-D7987AD8F5EC}" dt="2024-06-24T03:11:27.416" v="23613" actId="1076"/>
          <ac:spMkLst>
            <pc:docMk/>
            <pc:sldMk cId="507862358" sldId="307"/>
            <ac:spMk id="10" creationId="{23B43679-ADFB-AF3C-8011-F475B7660F68}"/>
          </ac:spMkLst>
        </pc:spChg>
        <pc:spChg chg="del">
          <ac:chgData name="Tomotaka Kuroda" userId="6ccceea8bc0bd054" providerId="LiveId" clId="{8094E48C-31BC-414D-AD8E-D7987AD8F5EC}" dt="2024-06-18T09:56:36.767" v="11049" actId="478"/>
          <ac:spMkLst>
            <pc:docMk/>
            <pc:sldMk cId="507862358" sldId="307"/>
            <ac:spMk id="10" creationId="{37AF8D11-39BE-8B24-F517-0A65EFC9241F}"/>
          </ac:spMkLst>
        </pc:spChg>
        <pc:spChg chg="mod">
          <ac:chgData name="Tomotaka Kuroda" userId="6ccceea8bc0bd054" providerId="LiveId" clId="{8094E48C-31BC-414D-AD8E-D7987AD8F5EC}" dt="2024-06-18T10:08:13.900" v="12808" actId="165"/>
          <ac:spMkLst>
            <pc:docMk/>
            <pc:sldMk cId="507862358" sldId="307"/>
            <ac:spMk id="13" creationId="{AA2368B4-4121-164F-0D50-F098AF291E1A}"/>
          </ac:spMkLst>
        </pc:spChg>
        <pc:spChg chg="mod">
          <ac:chgData name="Tomotaka Kuroda" userId="6ccceea8bc0bd054" providerId="LiveId" clId="{8094E48C-31BC-414D-AD8E-D7987AD8F5EC}" dt="2024-06-18T10:08:13.900" v="12808" actId="165"/>
          <ac:spMkLst>
            <pc:docMk/>
            <pc:sldMk cId="507862358" sldId="307"/>
            <ac:spMk id="14" creationId="{FD68A1E6-CC01-3C56-3D13-A0D8EA7A6821}"/>
          </ac:spMkLst>
        </pc:spChg>
        <pc:spChg chg="del">
          <ac:chgData name="Tomotaka Kuroda" userId="6ccceea8bc0bd054" providerId="LiveId" clId="{8094E48C-31BC-414D-AD8E-D7987AD8F5EC}" dt="2024-06-18T09:56:36.767" v="11049" actId="478"/>
          <ac:spMkLst>
            <pc:docMk/>
            <pc:sldMk cId="507862358" sldId="307"/>
            <ac:spMk id="16" creationId="{528A9D78-5956-8378-B2AC-B0798C9E2E49}"/>
          </ac:spMkLst>
        </pc:spChg>
        <pc:spChg chg="del">
          <ac:chgData name="Tomotaka Kuroda" userId="6ccceea8bc0bd054" providerId="LiveId" clId="{8094E48C-31BC-414D-AD8E-D7987AD8F5EC}" dt="2024-06-18T09:56:36.767" v="11049" actId="478"/>
          <ac:spMkLst>
            <pc:docMk/>
            <pc:sldMk cId="507862358" sldId="307"/>
            <ac:spMk id="23" creationId="{D1D3488A-3909-1DB8-B29F-A715D5B62717}"/>
          </ac:spMkLst>
        </pc:spChg>
        <pc:spChg chg="add del">
          <ac:chgData name="Tomotaka Kuroda" userId="6ccceea8bc0bd054" providerId="LiveId" clId="{8094E48C-31BC-414D-AD8E-D7987AD8F5EC}" dt="2024-06-18T09:56:48.216" v="11052" actId="478"/>
          <ac:spMkLst>
            <pc:docMk/>
            <pc:sldMk cId="507862358" sldId="307"/>
            <ac:spMk id="27" creationId="{5BC26BF3-F91C-70C8-D68E-67C92637419B}"/>
          </ac:spMkLst>
        </pc:spChg>
        <pc:spChg chg="mod">
          <ac:chgData name="Tomotaka Kuroda" userId="6ccceea8bc0bd054" providerId="LiveId" clId="{8094E48C-31BC-414D-AD8E-D7987AD8F5EC}" dt="2024-06-18T10:08:13.900" v="12808" actId="165"/>
          <ac:spMkLst>
            <pc:docMk/>
            <pc:sldMk cId="507862358" sldId="307"/>
            <ac:spMk id="30" creationId="{2D66BD4D-957C-084A-FB55-87EB1D590C0E}"/>
          </ac:spMkLst>
        </pc:spChg>
        <pc:spChg chg="del">
          <ac:chgData name="Tomotaka Kuroda" userId="6ccceea8bc0bd054" providerId="LiveId" clId="{8094E48C-31BC-414D-AD8E-D7987AD8F5EC}" dt="2024-06-18T09:56:54.471" v="11055" actId="478"/>
          <ac:spMkLst>
            <pc:docMk/>
            <pc:sldMk cId="507862358" sldId="307"/>
            <ac:spMk id="40" creationId="{B0B7FD3D-E8CA-DB3B-D83F-46900A966F11}"/>
          </ac:spMkLst>
        </pc:spChg>
        <pc:spChg chg="mod">
          <ac:chgData name="Tomotaka Kuroda" userId="6ccceea8bc0bd054" providerId="LiveId" clId="{8094E48C-31BC-414D-AD8E-D7987AD8F5EC}" dt="2024-06-18T10:08:13.900" v="12808" actId="165"/>
          <ac:spMkLst>
            <pc:docMk/>
            <pc:sldMk cId="507862358" sldId="307"/>
            <ac:spMk id="45" creationId="{87C8DD80-3255-0C4B-CBC9-556230AB58DA}"/>
          </ac:spMkLst>
        </pc:spChg>
        <pc:spChg chg="mod">
          <ac:chgData name="Tomotaka Kuroda" userId="6ccceea8bc0bd054" providerId="LiveId" clId="{8094E48C-31BC-414D-AD8E-D7987AD8F5EC}" dt="2024-06-18T10:10:16.176" v="13052" actId="1035"/>
          <ac:spMkLst>
            <pc:docMk/>
            <pc:sldMk cId="507862358" sldId="307"/>
            <ac:spMk id="46" creationId="{4C904EEB-08AB-7447-A8EB-07C60929E939}"/>
          </ac:spMkLst>
        </pc:spChg>
        <pc:spChg chg="mod">
          <ac:chgData name="Tomotaka Kuroda" userId="6ccceea8bc0bd054" providerId="LiveId" clId="{8094E48C-31BC-414D-AD8E-D7987AD8F5EC}" dt="2024-06-18T10:10:16.176" v="13052" actId="1035"/>
          <ac:spMkLst>
            <pc:docMk/>
            <pc:sldMk cId="507862358" sldId="307"/>
            <ac:spMk id="50" creationId="{812364BA-5278-AE1B-FD50-FB501ECF477E}"/>
          </ac:spMkLst>
        </pc:spChg>
        <pc:spChg chg="mod">
          <ac:chgData name="Tomotaka Kuroda" userId="6ccceea8bc0bd054" providerId="LiveId" clId="{8094E48C-31BC-414D-AD8E-D7987AD8F5EC}" dt="2024-06-18T10:10:16.176" v="13052" actId="1035"/>
          <ac:spMkLst>
            <pc:docMk/>
            <pc:sldMk cId="507862358" sldId="307"/>
            <ac:spMk id="55" creationId="{D7FD2778-33BF-80BE-1898-454A0A6F29C9}"/>
          </ac:spMkLst>
        </pc:spChg>
        <pc:spChg chg="mod">
          <ac:chgData name="Tomotaka Kuroda" userId="6ccceea8bc0bd054" providerId="LiveId" clId="{8094E48C-31BC-414D-AD8E-D7987AD8F5EC}" dt="2024-06-18T10:10:22.472" v="13075" actId="1035"/>
          <ac:spMkLst>
            <pc:docMk/>
            <pc:sldMk cId="507862358" sldId="307"/>
            <ac:spMk id="56" creationId="{4940FA6B-B918-2517-90CD-D77143F7A391}"/>
          </ac:spMkLst>
        </pc:spChg>
        <pc:spChg chg="mod">
          <ac:chgData name="Tomotaka Kuroda" userId="6ccceea8bc0bd054" providerId="LiveId" clId="{8094E48C-31BC-414D-AD8E-D7987AD8F5EC}" dt="2024-06-18T10:10:16.176" v="13052" actId="1035"/>
          <ac:spMkLst>
            <pc:docMk/>
            <pc:sldMk cId="507862358" sldId="307"/>
            <ac:spMk id="1041" creationId="{FC9B3C86-ECDE-96C8-C577-D4E5EACDF1D2}"/>
          </ac:spMkLst>
        </pc:spChg>
        <pc:spChg chg="mod">
          <ac:chgData name="Tomotaka Kuroda" userId="6ccceea8bc0bd054" providerId="LiveId" clId="{8094E48C-31BC-414D-AD8E-D7987AD8F5EC}" dt="2024-06-18T10:10:16.176" v="13052" actId="1035"/>
          <ac:spMkLst>
            <pc:docMk/>
            <pc:sldMk cId="507862358" sldId="307"/>
            <ac:spMk id="1042" creationId="{692617F5-9745-7DC2-0C54-843D40531687}"/>
          </ac:spMkLst>
        </pc:spChg>
        <pc:spChg chg="mod">
          <ac:chgData name="Tomotaka Kuroda" userId="6ccceea8bc0bd054" providerId="LiveId" clId="{8094E48C-31BC-414D-AD8E-D7987AD8F5EC}" dt="2024-06-18T10:10:16.176" v="13052" actId="1035"/>
          <ac:spMkLst>
            <pc:docMk/>
            <pc:sldMk cId="507862358" sldId="307"/>
            <ac:spMk id="1043" creationId="{C30586BD-0C1D-4DAD-8415-258EE32F8C32}"/>
          </ac:spMkLst>
        </pc:spChg>
        <pc:spChg chg="mod">
          <ac:chgData name="Tomotaka Kuroda" userId="6ccceea8bc0bd054" providerId="LiveId" clId="{8094E48C-31BC-414D-AD8E-D7987AD8F5EC}" dt="2024-06-18T10:10:16.176" v="13052" actId="1035"/>
          <ac:spMkLst>
            <pc:docMk/>
            <pc:sldMk cId="507862358" sldId="307"/>
            <ac:spMk id="1044" creationId="{CA77CCB8-04BB-DEA4-530B-EEB3A6D8ADF6}"/>
          </ac:spMkLst>
        </pc:spChg>
        <pc:spChg chg="mod">
          <ac:chgData name="Tomotaka Kuroda" userId="6ccceea8bc0bd054" providerId="LiveId" clId="{8094E48C-31BC-414D-AD8E-D7987AD8F5EC}" dt="2024-06-18T10:10:16.176" v="13052" actId="1035"/>
          <ac:spMkLst>
            <pc:docMk/>
            <pc:sldMk cId="507862358" sldId="307"/>
            <ac:spMk id="1045" creationId="{7BAFE5A4-474C-668C-9EBE-6A2575383F17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1048" creationId="{EE3217B2-10AA-AC85-DEE9-DCAFB97CE0AB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1049" creationId="{D413C947-2A40-6CC8-1567-34474F1A9030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1050" creationId="{60DB9C87-F557-FBB6-2027-09773E3EBCD1}"/>
          </ac:spMkLst>
        </pc:spChg>
        <pc:spChg chg="mod">
          <ac:chgData name="Tomotaka Kuroda" userId="6ccceea8bc0bd054" providerId="LiveId" clId="{8094E48C-31BC-414D-AD8E-D7987AD8F5EC}" dt="2024-06-18T10:10:22.472" v="13075" actId="1035"/>
          <ac:spMkLst>
            <pc:docMk/>
            <pc:sldMk cId="507862358" sldId="307"/>
            <ac:spMk id="1051" creationId="{E8D9490F-7D6A-5914-8B3B-44C332C622C9}"/>
          </ac:spMkLst>
        </pc:spChg>
        <pc:spChg chg="mod">
          <ac:chgData name="Tomotaka Kuroda" userId="6ccceea8bc0bd054" providerId="LiveId" clId="{8094E48C-31BC-414D-AD8E-D7987AD8F5EC}" dt="2024-06-18T10:10:22.472" v="13075" actId="1035"/>
          <ac:spMkLst>
            <pc:docMk/>
            <pc:sldMk cId="507862358" sldId="307"/>
            <ac:spMk id="6146" creationId="{B162C36A-0784-BC8D-C65E-094AF0885173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53" creationId="{1D3DD75D-48DE-CE14-BB7A-25F88A460845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58" creationId="{290B3B8D-47BA-C125-E959-A48DDA0096DF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61" creationId="{77882764-07AB-9D53-AEB5-EC939494D937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62" creationId="{14887A45-867C-EB9B-1187-62AA6E3A146E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65" creationId="{BB2BB3EB-2696-9D94-0587-A5B0694B95CB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66" creationId="{49406199-B895-4594-990C-187CC66CAD34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70" creationId="{6633BB71-D445-9AC5-93B9-5F1F1E0295FC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71" creationId="{DE8E4FE7-7D99-C856-7C76-08C3977C2843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73" creationId="{DB394C7D-C310-0EA6-616A-4CDBBFB0904B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74" creationId="{9FF0A419-1521-DC2E-598F-794763826AAD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75" creationId="{DEA7D223-8F60-4D6D-27FD-276C4ED3826F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76" creationId="{60553D40-6659-95F2-BB8A-81F7A6A641D4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77" creationId="{3713AC88-2A9D-3725-1300-C903C1DC677E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78" creationId="{FCDEC636-067E-CEF6-3AAA-C10841D424DC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79" creationId="{43AC7AD9-97A8-7B2F-2A2F-AEF89D67996B}"/>
          </ac:spMkLst>
        </pc:spChg>
        <pc:spChg chg="mod">
          <ac:chgData name="Tomotaka Kuroda" userId="6ccceea8bc0bd054" providerId="LiveId" clId="{8094E48C-31BC-414D-AD8E-D7987AD8F5EC}" dt="2024-06-19T06:15:06.899" v="16829" actId="478"/>
          <ac:spMkLst>
            <pc:docMk/>
            <pc:sldMk cId="507862358" sldId="307"/>
            <ac:spMk id="6180" creationId="{6306676E-5424-09AF-FD5C-58167C3BF1D3}"/>
          </ac:spMkLst>
        </pc:spChg>
        <pc:spChg chg="add del mod">
          <ac:chgData name="Tomotaka Kuroda" userId="6ccceea8bc0bd054" providerId="LiveId" clId="{8094E48C-31BC-414D-AD8E-D7987AD8F5EC}" dt="2024-06-18T09:56:53.224" v="11054" actId="478"/>
          <ac:spMkLst>
            <pc:docMk/>
            <pc:sldMk cId="507862358" sldId="307"/>
            <ac:spMk id="6190" creationId="{C8A3A09A-3631-8670-5B8C-BAFB0018774C}"/>
          </ac:spMkLst>
        </pc:spChg>
        <pc:spChg chg="add mod">
          <ac:chgData name="Tomotaka Kuroda" userId="6ccceea8bc0bd054" providerId="LiveId" clId="{8094E48C-31BC-414D-AD8E-D7987AD8F5EC}" dt="2024-06-18T10:05:09.854" v="12363"/>
          <ac:spMkLst>
            <pc:docMk/>
            <pc:sldMk cId="507862358" sldId="307"/>
            <ac:spMk id="6196" creationId="{5D53EB95-852E-CBFA-83B5-F5F74BA4B09A}"/>
          </ac:spMkLst>
        </pc:spChg>
        <pc:spChg chg="add mod">
          <ac:chgData name="Tomotaka Kuroda" userId="6ccceea8bc0bd054" providerId="LiveId" clId="{8094E48C-31BC-414D-AD8E-D7987AD8F5EC}" dt="2024-06-18T10:05:09.854" v="12363"/>
          <ac:spMkLst>
            <pc:docMk/>
            <pc:sldMk cId="507862358" sldId="307"/>
            <ac:spMk id="6197" creationId="{6F1061AB-4337-60D2-7E90-6CA1CBFEC398}"/>
          </ac:spMkLst>
        </pc:spChg>
        <pc:spChg chg="add mod">
          <ac:chgData name="Tomotaka Kuroda" userId="6ccceea8bc0bd054" providerId="LiveId" clId="{8094E48C-31BC-414D-AD8E-D7987AD8F5EC}" dt="2024-06-18T10:05:09.854" v="12363"/>
          <ac:spMkLst>
            <pc:docMk/>
            <pc:sldMk cId="507862358" sldId="307"/>
            <ac:spMk id="6198" creationId="{89A0A3BB-2307-9D0F-54BB-CB5AA262CFFA}"/>
          </ac:spMkLst>
        </pc:spChg>
        <pc:spChg chg="add mod">
          <ac:chgData name="Tomotaka Kuroda" userId="6ccceea8bc0bd054" providerId="LiveId" clId="{8094E48C-31BC-414D-AD8E-D7987AD8F5EC}" dt="2024-06-18T10:05:09.854" v="12363"/>
          <ac:spMkLst>
            <pc:docMk/>
            <pc:sldMk cId="507862358" sldId="307"/>
            <ac:spMk id="6199" creationId="{968CF4C1-4573-D813-3ED7-DFF3682D4893}"/>
          </ac:spMkLst>
        </pc:spChg>
        <pc:spChg chg="add del mod">
          <ac:chgData name="Tomotaka Kuroda" userId="6ccceea8bc0bd054" providerId="LiveId" clId="{8094E48C-31BC-414D-AD8E-D7987AD8F5EC}" dt="2024-06-24T03:08:40.701" v="23557" actId="478"/>
          <ac:spMkLst>
            <pc:docMk/>
            <pc:sldMk cId="507862358" sldId="307"/>
            <ac:spMk id="6200" creationId="{860ECC28-3F17-8CFC-322F-06809C45F235}"/>
          </ac:spMkLst>
        </pc:spChg>
        <pc:spChg chg="add mod">
          <ac:chgData name="Tomotaka Kuroda" userId="6ccceea8bc0bd054" providerId="LiveId" clId="{8094E48C-31BC-414D-AD8E-D7987AD8F5EC}" dt="2024-06-18T10:05:09.854" v="12363"/>
          <ac:spMkLst>
            <pc:docMk/>
            <pc:sldMk cId="507862358" sldId="307"/>
            <ac:spMk id="6202" creationId="{9DDDE71F-C8F8-0DAD-1034-9930EE6012F8}"/>
          </ac:spMkLst>
        </pc:spChg>
        <pc:spChg chg="mod">
          <ac:chgData name="Tomotaka Kuroda" userId="6ccceea8bc0bd054" providerId="LiveId" clId="{8094E48C-31BC-414D-AD8E-D7987AD8F5EC}" dt="2024-06-19T01:38:23.537" v="13611" actId="12"/>
          <ac:spMkLst>
            <pc:docMk/>
            <pc:sldMk cId="507862358" sldId="307"/>
            <ac:spMk id="6205" creationId="{E582B819-2079-B9BD-7B9F-71E7303D7C80}"/>
          </ac:spMkLst>
        </pc:spChg>
        <pc:spChg chg="mod">
          <ac:chgData name="Tomotaka Kuroda" userId="6ccceea8bc0bd054" providerId="LiveId" clId="{8094E48C-31BC-414D-AD8E-D7987AD8F5EC}" dt="2024-06-18T10:05:09.854" v="12363"/>
          <ac:spMkLst>
            <pc:docMk/>
            <pc:sldMk cId="507862358" sldId="307"/>
            <ac:spMk id="6206" creationId="{A30EB645-58D6-D5D9-E2F4-7439D24668D1}"/>
          </ac:spMkLst>
        </pc:spChg>
        <pc:spChg chg="mod">
          <ac:chgData name="Tomotaka Kuroda" userId="6ccceea8bc0bd054" providerId="LiveId" clId="{8094E48C-31BC-414D-AD8E-D7987AD8F5EC}" dt="2024-06-19T01:38:23.194" v="13610" actId="12"/>
          <ac:spMkLst>
            <pc:docMk/>
            <pc:sldMk cId="507862358" sldId="307"/>
            <ac:spMk id="6212" creationId="{612CC1CA-FB61-198A-8EFD-605AFCA6CAF2}"/>
          </ac:spMkLst>
        </pc:spChg>
        <pc:spChg chg="mod">
          <ac:chgData name="Tomotaka Kuroda" userId="6ccceea8bc0bd054" providerId="LiveId" clId="{8094E48C-31BC-414D-AD8E-D7987AD8F5EC}" dt="2024-06-18T10:05:09.854" v="12363"/>
          <ac:spMkLst>
            <pc:docMk/>
            <pc:sldMk cId="507862358" sldId="307"/>
            <ac:spMk id="6213" creationId="{DFEB22AC-7BE2-2B69-D2E8-DDE73EF4AE14}"/>
          </ac:spMkLst>
        </pc:spChg>
        <pc:spChg chg="add mod">
          <ac:chgData name="Tomotaka Kuroda" userId="6ccceea8bc0bd054" providerId="LiveId" clId="{8094E48C-31BC-414D-AD8E-D7987AD8F5EC}" dt="2024-06-18T10:05:09.854" v="12363"/>
          <ac:spMkLst>
            <pc:docMk/>
            <pc:sldMk cId="507862358" sldId="307"/>
            <ac:spMk id="6217" creationId="{3B3DEFD6-A4AD-28FF-508E-D2628FD12191}"/>
          </ac:spMkLst>
        </pc:spChg>
        <pc:spChg chg="add del mod">
          <ac:chgData name="Tomotaka Kuroda" userId="6ccceea8bc0bd054" providerId="LiveId" clId="{8094E48C-31BC-414D-AD8E-D7987AD8F5EC}" dt="2024-06-18T10:05:16.345" v="12364" actId="478"/>
          <ac:spMkLst>
            <pc:docMk/>
            <pc:sldMk cId="507862358" sldId="307"/>
            <ac:spMk id="6218" creationId="{58BD62F9-22CE-31D9-7ADD-9DF60140B7E6}"/>
          </ac:spMkLst>
        </pc:spChg>
        <pc:grpChg chg="add mod topLvl">
          <ac:chgData name="Tomotaka Kuroda" userId="6ccceea8bc0bd054" providerId="LiveId" clId="{8094E48C-31BC-414D-AD8E-D7987AD8F5EC}" dt="2024-06-18T10:10:40.461" v="13076" actId="164"/>
          <ac:grpSpMkLst>
            <pc:docMk/>
            <pc:sldMk cId="507862358" sldId="307"/>
            <ac:grpSpMk id="2" creationId="{4C4DAA16-953F-3A62-6A7A-B3CCE6F0527A}"/>
          </ac:grpSpMkLst>
        </pc:grpChg>
        <pc:grpChg chg="add mod">
          <ac:chgData name="Tomotaka Kuroda" userId="6ccceea8bc0bd054" providerId="LiveId" clId="{8094E48C-31BC-414D-AD8E-D7987AD8F5EC}" dt="2024-06-19T06:15:18.410" v="16831" actId="164"/>
          <ac:grpSpMkLst>
            <pc:docMk/>
            <pc:sldMk cId="507862358" sldId="307"/>
            <ac:grpSpMk id="3" creationId="{CBCE8E53-F67A-3D4E-8BE2-C6AE28E75B78}"/>
          </ac:grpSpMkLst>
        </pc:grpChg>
        <pc:grpChg chg="add mod">
          <ac:chgData name="Tomotaka Kuroda" userId="6ccceea8bc0bd054" providerId="LiveId" clId="{8094E48C-31BC-414D-AD8E-D7987AD8F5EC}" dt="2024-06-19T06:15:06.899" v="16829" actId="478"/>
          <ac:grpSpMkLst>
            <pc:docMk/>
            <pc:sldMk cId="507862358" sldId="307"/>
            <ac:grpSpMk id="4" creationId="{138ADF73-F64D-E503-B34F-228417DED1EB}"/>
          </ac:grpSpMkLst>
        </pc:grpChg>
        <pc:grpChg chg="add mod topLvl">
          <ac:chgData name="Tomotaka Kuroda" userId="6ccceea8bc0bd054" providerId="LiveId" clId="{8094E48C-31BC-414D-AD8E-D7987AD8F5EC}" dt="2024-06-18T10:10:40.461" v="13076" actId="164"/>
          <ac:grpSpMkLst>
            <pc:docMk/>
            <pc:sldMk cId="507862358" sldId="307"/>
            <ac:grpSpMk id="5" creationId="{9D32B633-1FC8-8C4D-A8F6-00E628299B57}"/>
          </ac:grpSpMkLst>
        </pc:grpChg>
        <pc:grpChg chg="mod">
          <ac:chgData name="Tomotaka Kuroda" userId="6ccceea8bc0bd054" providerId="LiveId" clId="{8094E48C-31BC-414D-AD8E-D7987AD8F5EC}" dt="2024-06-18T10:08:13.900" v="12808" actId="165"/>
          <ac:grpSpMkLst>
            <pc:docMk/>
            <pc:sldMk cId="507862358" sldId="307"/>
            <ac:grpSpMk id="9" creationId="{E48ECDEC-22C0-0D2D-478A-B1447F459512}"/>
          </ac:grpSpMkLst>
        </pc:grpChg>
        <pc:grpChg chg="del">
          <ac:chgData name="Tomotaka Kuroda" userId="6ccceea8bc0bd054" providerId="LiveId" clId="{8094E48C-31BC-414D-AD8E-D7987AD8F5EC}" dt="2024-06-18T09:56:36.767" v="11049" actId="478"/>
          <ac:grpSpMkLst>
            <pc:docMk/>
            <pc:sldMk cId="507862358" sldId="307"/>
            <ac:grpSpMk id="35" creationId="{C073A72B-7592-D832-762D-753F7D520E86}"/>
          </ac:grpSpMkLst>
        </pc:grpChg>
        <pc:grpChg chg="del">
          <ac:chgData name="Tomotaka Kuroda" userId="6ccceea8bc0bd054" providerId="LiveId" clId="{8094E48C-31BC-414D-AD8E-D7987AD8F5EC}" dt="2024-06-18T09:56:36.767" v="11049" actId="478"/>
          <ac:grpSpMkLst>
            <pc:docMk/>
            <pc:sldMk cId="507862358" sldId="307"/>
            <ac:grpSpMk id="37" creationId="{C8D8F163-D1DE-1268-802D-4D35C105DDF1}"/>
          </ac:grpSpMkLst>
        </pc:grpChg>
        <pc:grpChg chg="mod">
          <ac:chgData name="Tomotaka Kuroda" userId="6ccceea8bc0bd054" providerId="LiveId" clId="{8094E48C-31BC-414D-AD8E-D7987AD8F5EC}" dt="2024-06-18T10:10:16.176" v="13052" actId="1035"/>
          <ac:grpSpMkLst>
            <pc:docMk/>
            <pc:sldMk cId="507862358" sldId="307"/>
            <ac:grpSpMk id="48" creationId="{BBDBAC67-C854-4B3D-413C-76D5792148FB}"/>
          </ac:grpSpMkLst>
        </pc:grpChg>
        <pc:grpChg chg="add mod topLvl">
          <ac:chgData name="Tomotaka Kuroda" userId="6ccceea8bc0bd054" providerId="LiveId" clId="{8094E48C-31BC-414D-AD8E-D7987AD8F5EC}" dt="2024-06-18T10:10:40.461" v="13076" actId="164"/>
          <ac:grpSpMkLst>
            <pc:docMk/>
            <pc:sldMk cId="507862358" sldId="307"/>
            <ac:grpSpMk id="52" creationId="{C518C249-22C6-45FC-DFC5-6FC4EC1C3E13}"/>
          </ac:grpSpMkLst>
        </pc:grpChg>
        <pc:grpChg chg="mod">
          <ac:chgData name="Tomotaka Kuroda" userId="6ccceea8bc0bd054" providerId="LiveId" clId="{8094E48C-31BC-414D-AD8E-D7987AD8F5EC}" dt="2024-06-18T10:10:22.472" v="13075" actId="1035"/>
          <ac:grpSpMkLst>
            <pc:docMk/>
            <pc:sldMk cId="507862358" sldId="307"/>
            <ac:grpSpMk id="58" creationId="{95D19DE9-905E-35E9-DEDA-AADC7E7D4AD0}"/>
          </ac:grpSpMkLst>
        </pc:grpChg>
        <pc:grpChg chg="mod">
          <ac:chgData name="Tomotaka Kuroda" userId="6ccceea8bc0bd054" providerId="LiveId" clId="{8094E48C-31BC-414D-AD8E-D7987AD8F5EC}" dt="2024-06-18T10:10:16.176" v="13052" actId="1035"/>
          <ac:grpSpMkLst>
            <pc:docMk/>
            <pc:sldMk cId="507862358" sldId="307"/>
            <ac:grpSpMk id="61" creationId="{76D57E49-7DF6-4357-98A1-156CC6E9E36C}"/>
          </ac:grpSpMkLst>
        </pc:grpChg>
        <pc:grpChg chg="mod">
          <ac:chgData name="Tomotaka Kuroda" userId="6ccceea8bc0bd054" providerId="LiveId" clId="{8094E48C-31BC-414D-AD8E-D7987AD8F5EC}" dt="2024-06-18T10:10:16.176" v="13052" actId="1035"/>
          <ac:grpSpMkLst>
            <pc:docMk/>
            <pc:sldMk cId="507862358" sldId="307"/>
            <ac:grpSpMk id="62" creationId="{4AD9505C-C619-B0F0-4823-E5A13F87FDDE}"/>
          </ac:grpSpMkLst>
        </pc:grpChg>
        <pc:grpChg chg="mod">
          <ac:chgData name="Tomotaka Kuroda" userId="6ccceea8bc0bd054" providerId="LiveId" clId="{8094E48C-31BC-414D-AD8E-D7987AD8F5EC}" dt="2024-06-18T10:10:16.176" v="13052" actId="1035"/>
          <ac:grpSpMkLst>
            <pc:docMk/>
            <pc:sldMk cId="507862358" sldId="307"/>
            <ac:grpSpMk id="1034" creationId="{2B1B57C8-5786-8A36-2315-D67051FFCF71}"/>
          </ac:grpSpMkLst>
        </pc:grpChg>
        <pc:grpChg chg="mod">
          <ac:chgData name="Tomotaka Kuroda" userId="6ccceea8bc0bd054" providerId="LiveId" clId="{8094E48C-31BC-414D-AD8E-D7987AD8F5EC}" dt="2024-06-18T10:10:22.472" v="13075" actId="1035"/>
          <ac:grpSpMkLst>
            <pc:docMk/>
            <pc:sldMk cId="507862358" sldId="307"/>
            <ac:grpSpMk id="1040" creationId="{215871E3-3183-B637-202A-4D709A3BAB18}"/>
          </ac:grpSpMkLst>
        </pc:grpChg>
        <pc:grpChg chg="mod">
          <ac:chgData name="Tomotaka Kuroda" userId="6ccceea8bc0bd054" providerId="LiveId" clId="{8094E48C-31BC-414D-AD8E-D7987AD8F5EC}" dt="2024-06-18T10:10:22.472" v="13075" actId="1035"/>
          <ac:grpSpMkLst>
            <pc:docMk/>
            <pc:sldMk cId="507862358" sldId="307"/>
            <ac:grpSpMk id="1056" creationId="{6179E413-437D-0F92-0606-4D80AF377302}"/>
          </ac:grpSpMkLst>
        </pc:grpChg>
        <pc:grpChg chg="mod">
          <ac:chgData name="Tomotaka Kuroda" userId="6ccceea8bc0bd054" providerId="LiveId" clId="{8094E48C-31BC-414D-AD8E-D7987AD8F5EC}" dt="2024-06-18T10:10:22.472" v="13075" actId="1035"/>
          <ac:grpSpMkLst>
            <pc:docMk/>
            <pc:sldMk cId="507862358" sldId="307"/>
            <ac:grpSpMk id="1057" creationId="{C58B6F4A-38C1-F763-813C-C56AC7E7AEF9}"/>
          </ac:grpSpMkLst>
        </pc:grpChg>
        <pc:grpChg chg="mod">
          <ac:chgData name="Tomotaka Kuroda" userId="6ccceea8bc0bd054" providerId="LiveId" clId="{8094E48C-31BC-414D-AD8E-D7987AD8F5EC}" dt="2024-06-18T10:10:22.472" v="13075" actId="1035"/>
          <ac:grpSpMkLst>
            <pc:docMk/>
            <pc:sldMk cId="507862358" sldId="307"/>
            <ac:grpSpMk id="1063" creationId="{3DD5535B-34E9-3821-D78A-BC1E21F6799E}"/>
          </ac:grpSpMkLst>
        </pc:grpChg>
        <pc:grpChg chg="mod">
          <ac:chgData name="Tomotaka Kuroda" userId="6ccceea8bc0bd054" providerId="LiveId" clId="{8094E48C-31BC-414D-AD8E-D7987AD8F5EC}" dt="2024-06-18T10:10:22.472" v="13075" actId="1035"/>
          <ac:grpSpMkLst>
            <pc:docMk/>
            <pc:sldMk cId="507862358" sldId="307"/>
            <ac:grpSpMk id="1069" creationId="{BDA452E8-0C58-D273-A204-E01CFBC061DD}"/>
          </ac:grpSpMkLst>
        </pc:grpChg>
        <pc:grpChg chg="mod">
          <ac:chgData name="Tomotaka Kuroda" userId="6ccceea8bc0bd054" providerId="LiveId" clId="{8094E48C-31BC-414D-AD8E-D7987AD8F5EC}" dt="2024-06-18T10:10:22.472" v="13075" actId="1035"/>
          <ac:grpSpMkLst>
            <pc:docMk/>
            <pc:sldMk cId="507862358" sldId="307"/>
            <ac:grpSpMk id="1076" creationId="{F75386AD-E31A-15E1-45C9-DAB7D52DBF15}"/>
          </ac:grpSpMkLst>
        </pc:grpChg>
        <pc:grpChg chg="mod">
          <ac:chgData name="Tomotaka Kuroda" userId="6ccceea8bc0bd054" providerId="LiveId" clId="{8094E48C-31BC-414D-AD8E-D7987AD8F5EC}" dt="2024-06-18T10:10:22.472" v="13075" actId="1035"/>
          <ac:grpSpMkLst>
            <pc:docMk/>
            <pc:sldMk cId="507862358" sldId="307"/>
            <ac:grpSpMk id="1084" creationId="{23AB1DB8-5951-F43A-041F-DAA760129FCA}"/>
          </ac:grpSpMkLst>
        </pc:grpChg>
        <pc:grpChg chg="add mod">
          <ac:chgData name="Tomotaka Kuroda" userId="6ccceea8bc0bd054" providerId="LiveId" clId="{8094E48C-31BC-414D-AD8E-D7987AD8F5EC}" dt="2024-06-19T06:15:06.899" v="16829" actId="478"/>
          <ac:grpSpMkLst>
            <pc:docMk/>
            <pc:sldMk cId="507862358" sldId="307"/>
            <ac:grpSpMk id="6147" creationId="{63B38931-5939-640D-25E2-F9A5D7AC7E21}"/>
          </ac:grpSpMkLst>
        </pc:grpChg>
        <pc:grpChg chg="mod">
          <ac:chgData name="Tomotaka Kuroda" userId="6ccceea8bc0bd054" providerId="LiveId" clId="{8094E48C-31BC-414D-AD8E-D7987AD8F5EC}" dt="2024-06-19T06:15:06.899" v="16829" actId="478"/>
          <ac:grpSpMkLst>
            <pc:docMk/>
            <pc:sldMk cId="507862358" sldId="307"/>
            <ac:grpSpMk id="6149" creationId="{601D8237-C758-62D6-1FB6-9942B21E0503}"/>
          </ac:grpSpMkLst>
        </pc:grpChg>
        <pc:grpChg chg="mod">
          <ac:chgData name="Tomotaka Kuroda" userId="6ccceea8bc0bd054" providerId="LiveId" clId="{8094E48C-31BC-414D-AD8E-D7987AD8F5EC}" dt="2024-06-19T06:15:06.899" v="16829" actId="478"/>
          <ac:grpSpMkLst>
            <pc:docMk/>
            <pc:sldMk cId="507862358" sldId="307"/>
            <ac:grpSpMk id="6156" creationId="{31A8D7C7-B645-D238-B5BB-CD39A0815753}"/>
          </ac:grpSpMkLst>
        </pc:grpChg>
        <pc:grpChg chg="add mod">
          <ac:chgData name="Tomotaka Kuroda" userId="6ccceea8bc0bd054" providerId="LiveId" clId="{8094E48C-31BC-414D-AD8E-D7987AD8F5EC}" dt="2024-06-19T06:15:06.899" v="16829" actId="478"/>
          <ac:grpSpMkLst>
            <pc:docMk/>
            <pc:sldMk cId="507862358" sldId="307"/>
            <ac:grpSpMk id="6168" creationId="{BEF940D6-0D1F-3F6B-C8F8-FC10A50B9173}"/>
          </ac:grpSpMkLst>
        </pc:grpChg>
        <pc:grpChg chg="add mod">
          <ac:chgData name="Tomotaka Kuroda" userId="6ccceea8bc0bd054" providerId="LiveId" clId="{8094E48C-31BC-414D-AD8E-D7987AD8F5EC}" dt="2024-06-18T09:59:01.948" v="11470" actId="164"/>
          <ac:grpSpMkLst>
            <pc:docMk/>
            <pc:sldMk cId="507862358" sldId="307"/>
            <ac:grpSpMk id="6191" creationId="{18A81B2B-0AEC-EEE3-EAB1-6F7E3699B32B}"/>
          </ac:grpSpMkLst>
        </pc:grpChg>
        <pc:grpChg chg="add mod">
          <ac:chgData name="Tomotaka Kuroda" userId="6ccceea8bc0bd054" providerId="LiveId" clId="{8094E48C-31BC-414D-AD8E-D7987AD8F5EC}" dt="2024-06-18T09:59:01.323" v="11469" actId="164"/>
          <ac:grpSpMkLst>
            <pc:docMk/>
            <pc:sldMk cId="507862358" sldId="307"/>
            <ac:grpSpMk id="6192" creationId="{15888F3D-7087-FF15-1EB2-825289ADB44B}"/>
          </ac:grpSpMkLst>
        </pc:grpChg>
        <pc:grpChg chg="add del mod">
          <ac:chgData name="Tomotaka Kuroda" userId="6ccceea8bc0bd054" providerId="LiveId" clId="{8094E48C-31BC-414D-AD8E-D7987AD8F5EC}" dt="2024-06-18T10:04:30.404" v="12317" actId="165"/>
          <ac:grpSpMkLst>
            <pc:docMk/>
            <pc:sldMk cId="507862358" sldId="307"/>
            <ac:grpSpMk id="6193" creationId="{8A99DEDC-2158-7C0E-97C5-B85A96090C94}"/>
          </ac:grpSpMkLst>
        </pc:grpChg>
        <pc:grpChg chg="add mod">
          <ac:chgData name="Tomotaka Kuroda" userId="6ccceea8bc0bd054" providerId="LiveId" clId="{8094E48C-31BC-414D-AD8E-D7987AD8F5EC}" dt="2024-06-19T06:15:18.410" v="16831" actId="164"/>
          <ac:grpSpMkLst>
            <pc:docMk/>
            <pc:sldMk cId="507862358" sldId="307"/>
            <ac:grpSpMk id="6194" creationId="{E6D16B86-5CF7-E890-8AB3-23E8204729F3}"/>
          </ac:grpSpMkLst>
        </pc:grpChg>
        <pc:grpChg chg="add del mod">
          <ac:chgData name="Tomotaka Kuroda" userId="6ccceea8bc0bd054" providerId="LiveId" clId="{8094E48C-31BC-414D-AD8E-D7987AD8F5EC}" dt="2024-06-18T10:08:13.900" v="12808" actId="165"/>
          <ac:grpSpMkLst>
            <pc:docMk/>
            <pc:sldMk cId="507862358" sldId="307"/>
            <ac:grpSpMk id="6195" creationId="{2245E514-2224-C8D6-A461-49AD7356FF3B}"/>
          </ac:grpSpMkLst>
        </pc:grpChg>
        <pc:grpChg chg="add mod">
          <ac:chgData name="Tomotaka Kuroda" userId="6ccceea8bc0bd054" providerId="LiveId" clId="{8094E48C-31BC-414D-AD8E-D7987AD8F5EC}" dt="2024-06-18T10:05:09.854" v="12363"/>
          <ac:grpSpMkLst>
            <pc:docMk/>
            <pc:sldMk cId="507862358" sldId="307"/>
            <ac:grpSpMk id="6203" creationId="{6243B92C-BC87-C789-6901-84B108B9887F}"/>
          </ac:grpSpMkLst>
        </pc:grpChg>
        <pc:grpChg chg="mod">
          <ac:chgData name="Tomotaka Kuroda" userId="6ccceea8bc0bd054" providerId="LiveId" clId="{8094E48C-31BC-414D-AD8E-D7987AD8F5EC}" dt="2024-06-18T10:05:09.854" v="12363"/>
          <ac:grpSpMkLst>
            <pc:docMk/>
            <pc:sldMk cId="507862358" sldId="307"/>
            <ac:grpSpMk id="6204" creationId="{C3889088-ECCD-D9AF-F64A-F57A2F550E16}"/>
          </ac:grpSpMkLst>
        </pc:grpChg>
        <pc:grpChg chg="add mod">
          <ac:chgData name="Tomotaka Kuroda" userId="6ccceea8bc0bd054" providerId="LiveId" clId="{8094E48C-31BC-414D-AD8E-D7987AD8F5EC}" dt="2024-06-18T10:05:09.854" v="12363"/>
          <ac:grpSpMkLst>
            <pc:docMk/>
            <pc:sldMk cId="507862358" sldId="307"/>
            <ac:grpSpMk id="6210" creationId="{6101B4D7-7EC2-37B6-3A42-CE778D210312}"/>
          </ac:grpSpMkLst>
        </pc:grpChg>
        <pc:grpChg chg="mod">
          <ac:chgData name="Tomotaka Kuroda" userId="6ccceea8bc0bd054" providerId="LiveId" clId="{8094E48C-31BC-414D-AD8E-D7987AD8F5EC}" dt="2024-06-18T10:05:09.854" v="12363"/>
          <ac:grpSpMkLst>
            <pc:docMk/>
            <pc:sldMk cId="507862358" sldId="307"/>
            <ac:grpSpMk id="6211" creationId="{99672E29-22A4-2A3F-0EB2-15E5F108D851}"/>
          </ac:grpSpMkLst>
        </pc:grpChg>
        <pc:grpChg chg="add mod">
          <ac:chgData name="Tomotaka Kuroda" userId="6ccceea8bc0bd054" providerId="LiveId" clId="{8094E48C-31BC-414D-AD8E-D7987AD8F5EC}" dt="2024-06-18T10:10:40.461" v="13076" actId="164"/>
          <ac:grpSpMkLst>
            <pc:docMk/>
            <pc:sldMk cId="507862358" sldId="307"/>
            <ac:grpSpMk id="6219" creationId="{7D727E8F-AC4C-FE65-0E17-F7A18A1DF182}"/>
          </ac:grpSpMkLst>
        </pc:grpChg>
        <pc:picChg chg="mod">
          <ac:chgData name="Tomotaka Kuroda" userId="6ccceea8bc0bd054" providerId="LiveId" clId="{8094E48C-31BC-414D-AD8E-D7987AD8F5EC}" dt="2024-06-18T10:08:13.900" v="12808" actId="165"/>
          <ac:picMkLst>
            <pc:docMk/>
            <pc:sldMk cId="507862358" sldId="307"/>
            <ac:picMk id="11" creationId="{1CAAB983-89EA-EBD0-E809-F32182511C46}"/>
          </ac:picMkLst>
        </pc:picChg>
        <pc:picChg chg="mod">
          <ac:chgData name="Tomotaka Kuroda" userId="6ccceea8bc0bd054" providerId="LiveId" clId="{8094E48C-31BC-414D-AD8E-D7987AD8F5EC}" dt="2024-06-18T10:08:13.900" v="12808" actId="165"/>
          <ac:picMkLst>
            <pc:docMk/>
            <pc:sldMk cId="507862358" sldId="307"/>
            <ac:picMk id="12" creationId="{833B39BA-148C-A370-A90F-4E6AE1DE1F23}"/>
          </ac:picMkLst>
        </pc:picChg>
        <pc:picChg chg="mod">
          <ac:chgData name="Tomotaka Kuroda" userId="6ccceea8bc0bd054" providerId="LiveId" clId="{8094E48C-31BC-414D-AD8E-D7987AD8F5EC}" dt="2024-06-18T10:08:13.900" v="12808" actId="165"/>
          <ac:picMkLst>
            <pc:docMk/>
            <pc:sldMk cId="507862358" sldId="307"/>
            <ac:picMk id="18" creationId="{67406984-DCB1-9174-B13B-A12EDE1326E4}"/>
          </ac:picMkLst>
        </pc:picChg>
        <pc:picChg chg="mod">
          <ac:chgData name="Tomotaka Kuroda" userId="6ccceea8bc0bd054" providerId="LiveId" clId="{8094E48C-31BC-414D-AD8E-D7987AD8F5EC}" dt="2024-06-18T10:08:13.900" v="12808" actId="165"/>
          <ac:picMkLst>
            <pc:docMk/>
            <pc:sldMk cId="507862358" sldId="307"/>
            <ac:picMk id="19" creationId="{AAF92ADA-0C2A-2460-37E0-72A1C176EF1C}"/>
          </ac:picMkLst>
        </pc:picChg>
        <pc:picChg chg="mod">
          <ac:chgData name="Tomotaka Kuroda" userId="6ccceea8bc0bd054" providerId="LiveId" clId="{8094E48C-31BC-414D-AD8E-D7987AD8F5EC}" dt="2024-06-18T10:08:13.900" v="12808" actId="165"/>
          <ac:picMkLst>
            <pc:docMk/>
            <pc:sldMk cId="507862358" sldId="307"/>
            <ac:picMk id="20" creationId="{CE4CF262-AB34-15B6-D215-E83E26D00298}"/>
          </ac:picMkLst>
        </pc:picChg>
        <pc:picChg chg="del">
          <ac:chgData name="Tomotaka Kuroda" userId="6ccceea8bc0bd054" providerId="LiveId" clId="{8094E48C-31BC-414D-AD8E-D7987AD8F5EC}" dt="2024-06-18T09:56:36.767" v="11049" actId="478"/>
          <ac:picMkLst>
            <pc:docMk/>
            <pc:sldMk cId="507862358" sldId="307"/>
            <ac:picMk id="22" creationId="{54D5AC99-78BA-5BD6-CB3B-EB6B9269DD54}"/>
          </ac:picMkLst>
        </pc:picChg>
        <pc:picChg chg="mod">
          <ac:chgData name="Tomotaka Kuroda" userId="6ccceea8bc0bd054" providerId="LiveId" clId="{8094E48C-31BC-414D-AD8E-D7987AD8F5EC}" dt="2024-06-18T10:08:13.900" v="12808" actId="165"/>
          <ac:picMkLst>
            <pc:docMk/>
            <pc:sldMk cId="507862358" sldId="307"/>
            <ac:picMk id="25" creationId="{1C127ED4-7729-080D-F8AF-CBE548BAABF5}"/>
          </ac:picMkLst>
        </pc:picChg>
        <pc:picChg chg="mod">
          <ac:chgData name="Tomotaka Kuroda" userId="6ccceea8bc0bd054" providerId="LiveId" clId="{8094E48C-31BC-414D-AD8E-D7987AD8F5EC}" dt="2024-06-18T10:08:13.900" v="12808" actId="165"/>
          <ac:picMkLst>
            <pc:docMk/>
            <pc:sldMk cId="507862358" sldId="307"/>
            <ac:picMk id="31" creationId="{19E34F68-2EC0-40E5-217D-E181E767A308}"/>
          </ac:picMkLst>
        </pc:picChg>
        <pc:picChg chg="mod">
          <ac:chgData name="Tomotaka Kuroda" userId="6ccceea8bc0bd054" providerId="LiveId" clId="{8094E48C-31BC-414D-AD8E-D7987AD8F5EC}" dt="2024-06-18T10:08:13.900" v="12808" actId="165"/>
          <ac:picMkLst>
            <pc:docMk/>
            <pc:sldMk cId="507862358" sldId="307"/>
            <ac:picMk id="34" creationId="{A9D380A4-FFB6-4783-F23B-086214663FAA}"/>
          </ac:picMkLst>
        </pc:picChg>
        <pc:picChg chg="mod">
          <ac:chgData name="Tomotaka Kuroda" userId="6ccceea8bc0bd054" providerId="LiveId" clId="{8094E48C-31BC-414D-AD8E-D7987AD8F5EC}" dt="2024-06-18T10:10:16.176" v="13052" actId="1035"/>
          <ac:picMkLst>
            <pc:docMk/>
            <pc:sldMk cId="507862358" sldId="307"/>
            <ac:picMk id="59" creationId="{1B87E74C-7F57-197F-59F3-06799D1743E7}"/>
          </ac:picMkLst>
        </pc:picChg>
        <pc:picChg chg="mod">
          <ac:chgData name="Tomotaka Kuroda" userId="6ccceea8bc0bd054" providerId="LiveId" clId="{8094E48C-31BC-414D-AD8E-D7987AD8F5EC}" dt="2024-06-18T10:10:16.176" v="13052" actId="1035"/>
          <ac:picMkLst>
            <pc:docMk/>
            <pc:sldMk cId="507862358" sldId="307"/>
            <ac:picMk id="60" creationId="{0580915C-EFCE-0386-B399-3DDB05B7BB0D}"/>
          </ac:picMkLst>
        </pc:picChg>
        <pc:picChg chg="mod">
          <ac:chgData name="Tomotaka Kuroda" userId="6ccceea8bc0bd054" providerId="LiveId" clId="{8094E48C-31BC-414D-AD8E-D7987AD8F5EC}" dt="2024-06-18T10:10:22.472" v="13075" actId="1035"/>
          <ac:picMkLst>
            <pc:docMk/>
            <pc:sldMk cId="507862358" sldId="307"/>
            <ac:picMk id="1026" creationId="{42B7AC63-330F-B8FD-19A3-E7AB4D8347D3}"/>
          </ac:picMkLst>
        </pc:picChg>
        <pc:picChg chg="mod">
          <ac:chgData name="Tomotaka Kuroda" userId="6ccceea8bc0bd054" providerId="LiveId" clId="{8094E48C-31BC-414D-AD8E-D7987AD8F5EC}" dt="2024-06-18T10:10:22.472" v="13075" actId="1035"/>
          <ac:picMkLst>
            <pc:docMk/>
            <pc:sldMk cId="507862358" sldId="307"/>
            <ac:picMk id="1039" creationId="{2F788368-1E52-DAFA-C5A3-8000E9FEE20C}"/>
          </ac:picMkLst>
        </pc:picChg>
        <pc:picChg chg="mod">
          <ac:chgData name="Tomotaka Kuroda" userId="6ccceea8bc0bd054" providerId="LiveId" clId="{8094E48C-31BC-414D-AD8E-D7987AD8F5EC}" dt="2024-06-18T10:10:16.176" v="13052" actId="1035"/>
          <ac:picMkLst>
            <pc:docMk/>
            <pc:sldMk cId="507862358" sldId="307"/>
            <ac:picMk id="1046" creationId="{E78EFE26-E19D-3ED1-1B64-928569012DC4}"/>
          </ac:picMkLst>
        </pc:picChg>
        <pc:picChg chg="mod">
          <ac:chgData name="Tomotaka Kuroda" userId="6ccceea8bc0bd054" providerId="LiveId" clId="{8094E48C-31BC-414D-AD8E-D7987AD8F5EC}" dt="2024-06-18T10:10:16.176" v="13052" actId="1035"/>
          <ac:picMkLst>
            <pc:docMk/>
            <pc:sldMk cId="507862358" sldId="307"/>
            <ac:picMk id="1047" creationId="{52A965D4-E36D-6142-6D6E-BFA2781CEB68}"/>
          </ac:picMkLst>
        </pc:picChg>
        <pc:picChg chg="mod">
          <ac:chgData name="Tomotaka Kuroda" userId="6ccceea8bc0bd054" providerId="LiveId" clId="{8094E48C-31BC-414D-AD8E-D7987AD8F5EC}" dt="2024-06-18T10:10:22.472" v="13075" actId="1035"/>
          <ac:picMkLst>
            <pc:docMk/>
            <pc:sldMk cId="507862358" sldId="307"/>
            <ac:picMk id="1054" creationId="{C1F41549-DC89-D613-B61E-F853CE046DB0}"/>
          </ac:picMkLst>
        </pc:picChg>
        <pc:picChg chg="mod">
          <ac:chgData name="Tomotaka Kuroda" userId="6ccceea8bc0bd054" providerId="LiveId" clId="{8094E48C-31BC-414D-AD8E-D7987AD8F5EC}" dt="2024-06-18T10:10:22.472" v="13075" actId="1035"/>
          <ac:picMkLst>
            <pc:docMk/>
            <pc:sldMk cId="507862358" sldId="307"/>
            <ac:picMk id="1055" creationId="{5E3993A8-85D1-6742-E60D-BF5FBCE115D4}"/>
          </ac:picMkLst>
        </pc:picChg>
        <pc:picChg chg="mod">
          <ac:chgData name="Tomotaka Kuroda" userId="6ccceea8bc0bd054" providerId="LiveId" clId="{8094E48C-31BC-414D-AD8E-D7987AD8F5EC}" dt="2024-06-18T10:10:22.472" v="13075" actId="1035"/>
          <ac:picMkLst>
            <pc:docMk/>
            <pc:sldMk cId="507862358" sldId="307"/>
            <ac:picMk id="1058" creationId="{610D8B7D-3CFB-FADB-BD1E-8F87461548BB}"/>
          </ac:picMkLst>
        </pc:picChg>
        <pc:picChg chg="mod">
          <ac:chgData name="Tomotaka Kuroda" userId="6ccceea8bc0bd054" providerId="LiveId" clId="{8094E48C-31BC-414D-AD8E-D7987AD8F5EC}" dt="2024-06-18T10:10:22.472" v="13075" actId="1035"/>
          <ac:picMkLst>
            <pc:docMk/>
            <pc:sldMk cId="507862358" sldId="307"/>
            <ac:picMk id="1059" creationId="{5AD252C2-B199-D712-521B-D6927566C092}"/>
          </ac:picMkLst>
        </pc:picChg>
        <pc:picChg chg="mod">
          <ac:chgData name="Tomotaka Kuroda" userId="6ccceea8bc0bd054" providerId="LiveId" clId="{8094E48C-31BC-414D-AD8E-D7987AD8F5EC}" dt="2024-06-18T10:10:22.472" v="13075" actId="1035"/>
          <ac:picMkLst>
            <pc:docMk/>
            <pc:sldMk cId="507862358" sldId="307"/>
            <ac:picMk id="1060" creationId="{FAC89D96-56ED-BC4A-3D71-262D1320B235}"/>
          </ac:picMkLst>
        </pc:picChg>
        <pc:picChg chg="mod">
          <ac:chgData name="Tomotaka Kuroda" userId="6ccceea8bc0bd054" providerId="LiveId" clId="{8094E48C-31BC-414D-AD8E-D7987AD8F5EC}" dt="2024-06-18T10:10:22.472" v="13075" actId="1035"/>
          <ac:picMkLst>
            <pc:docMk/>
            <pc:sldMk cId="507862358" sldId="307"/>
            <ac:picMk id="1061" creationId="{B7C50FA1-E28B-9598-AE2A-A0B4CF7748CF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48" creationId="{D0111F25-BCE7-409B-8BB4-5FC25CE152F1}"/>
          </ac:picMkLst>
        </pc:picChg>
        <pc:picChg chg="del mod">
          <ac:chgData name="Tomotaka Kuroda" userId="6ccceea8bc0bd054" providerId="LiveId" clId="{8094E48C-31BC-414D-AD8E-D7987AD8F5EC}" dt="2024-06-19T06:12:34.227" v="16817" actId="478"/>
          <ac:picMkLst>
            <pc:docMk/>
            <pc:sldMk cId="507862358" sldId="307"/>
            <ac:picMk id="6150" creationId="{E2D47F7D-B590-D609-9B1A-C5BC25BB01E5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51" creationId="{4D1A9073-8C31-8316-B416-8AC1FBBFA783}"/>
          </ac:picMkLst>
        </pc:picChg>
        <pc:picChg chg="del 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52" creationId="{92AE96C7-327F-DC07-A3DB-8D96FE663D6A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54" creationId="{4DDC11CD-7334-A3D1-F6F5-C146DC1ACF95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55" creationId="{65E68EC7-A100-74A1-DB90-CB028B7E92DC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59" creationId="{E9EEA3D0-F734-E9D2-94AE-5F8EE9265464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60" creationId="{62277505-23A4-0343-D35D-D2E5C159D513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63" creationId="{306C323A-D665-4FB1-AD6F-27458CF94030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64" creationId="{8A624E01-4B3F-793F-1624-54B623FAE0E6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67" creationId="{60B124EA-32A2-0F0B-EC59-3ED2A17A6B60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69" creationId="{2737EBDB-DCB0-DFF1-B771-A2FF50421D74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72" creationId="{9A4F6F9F-EEB0-51E2-DD5E-37791510082D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81" creationId="{1EB7224B-CF2F-3FA7-EFEA-36A4402AF0C9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82" creationId="{578048BB-6740-7620-6156-DB62EFCAB030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83" creationId="{CE94EEC8-E2AB-DD11-B52C-F2813E879E11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84" creationId="{6B5D29E7-7293-A4E1-9963-B2C2BF5C6CBB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85" creationId="{89F81CC9-4631-CB73-11E4-5A9B6793C5D5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86" creationId="{775103E9-A7CD-24B2-91A9-906CE4895A5C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87" creationId="{50CFDC4D-271E-E21F-0D1B-A2D3C1E98DB0}"/>
          </ac:picMkLst>
        </pc:picChg>
        <pc:picChg chg="mod">
          <ac:chgData name="Tomotaka Kuroda" userId="6ccceea8bc0bd054" providerId="LiveId" clId="{8094E48C-31BC-414D-AD8E-D7987AD8F5EC}" dt="2024-06-19T06:15:06.899" v="16829" actId="478"/>
          <ac:picMkLst>
            <pc:docMk/>
            <pc:sldMk cId="507862358" sldId="307"/>
            <ac:picMk id="6188" creationId="{A042256F-468C-FA8B-53C3-C6A8B68A4492}"/>
          </ac:picMkLst>
        </pc:picChg>
        <pc:picChg chg="add mod">
          <ac:chgData name="Tomotaka Kuroda" userId="6ccceea8bc0bd054" providerId="LiveId" clId="{8094E48C-31BC-414D-AD8E-D7987AD8F5EC}" dt="2024-06-18T10:05:09.854" v="12363"/>
          <ac:picMkLst>
            <pc:docMk/>
            <pc:sldMk cId="507862358" sldId="307"/>
            <ac:picMk id="6201" creationId="{C160CF75-F5A3-D1A9-0B8D-7DA425B3A9E3}"/>
          </ac:picMkLst>
        </pc:picChg>
        <pc:picChg chg="mod">
          <ac:chgData name="Tomotaka Kuroda" userId="6ccceea8bc0bd054" providerId="LiveId" clId="{8094E48C-31BC-414D-AD8E-D7987AD8F5EC}" dt="2024-06-18T10:05:09.854" v="12363"/>
          <ac:picMkLst>
            <pc:docMk/>
            <pc:sldMk cId="507862358" sldId="307"/>
            <ac:picMk id="6207" creationId="{BB0FA861-0E73-D306-2CAD-3FBEC511DC3A}"/>
          </ac:picMkLst>
        </pc:picChg>
        <pc:picChg chg="mod">
          <ac:chgData name="Tomotaka Kuroda" userId="6ccceea8bc0bd054" providerId="LiveId" clId="{8094E48C-31BC-414D-AD8E-D7987AD8F5EC}" dt="2024-06-18T10:05:09.854" v="12363"/>
          <ac:picMkLst>
            <pc:docMk/>
            <pc:sldMk cId="507862358" sldId="307"/>
            <ac:picMk id="6208" creationId="{FC7133E1-AEE7-BEA0-7B3F-F81A664D3CEE}"/>
          </ac:picMkLst>
        </pc:picChg>
        <pc:picChg chg="mod">
          <ac:chgData name="Tomotaka Kuroda" userId="6ccceea8bc0bd054" providerId="LiveId" clId="{8094E48C-31BC-414D-AD8E-D7987AD8F5EC}" dt="2024-06-18T10:05:09.854" v="12363"/>
          <ac:picMkLst>
            <pc:docMk/>
            <pc:sldMk cId="507862358" sldId="307"/>
            <ac:picMk id="6209" creationId="{51C5B369-C280-04D9-1312-8C3BE1656902}"/>
          </ac:picMkLst>
        </pc:picChg>
        <pc:picChg chg="mod">
          <ac:chgData name="Tomotaka Kuroda" userId="6ccceea8bc0bd054" providerId="LiveId" clId="{8094E48C-31BC-414D-AD8E-D7987AD8F5EC}" dt="2024-06-18T10:05:09.854" v="12363"/>
          <ac:picMkLst>
            <pc:docMk/>
            <pc:sldMk cId="507862358" sldId="307"/>
            <ac:picMk id="6214" creationId="{92F4DAFF-D186-B6C8-F60E-FF57D63E9A5D}"/>
          </ac:picMkLst>
        </pc:picChg>
        <pc:picChg chg="mod">
          <ac:chgData name="Tomotaka Kuroda" userId="6ccceea8bc0bd054" providerId="LiveId" clId="{8094E48C-31BC-414D-AD8E-D7987AD8F5EC}" dt="2024-06-18T10:05:09.854" v="12363"/>
          <ac:picMkLst>
            <pc:docMk/>
            <pc:sldMk cId="507862358" sldId="307"/>
            <ac:picMk id="6215" creationId="{AE874D00-6A6D-46B3-2786-93509950283C}"/>
          </ac:picMkLst>
        </pc:picChg>
        <pc:picChg chg="mod">
          <ac:chgData name="Tomotaka Kuroda" userId="6ccceea8bc0bd054" providerId="LiveId" clId="{8094E48C-31BC-414D-AD8E-D7987AD8F5EC}" dt="2024-06-18T10:05:09.854" v="12363"/>
          <ac:picMkLst>
            <pc:docMk/>
            <pc:sldMk cId="507862358" sldId="307"/>
            <ac:picMk id="6216" creationId="{162C93A1-03F9-B3D9-3882-938B906F3C52}"/>
          </ac:picMkLst>
        </pc:picChg>
        <pc:picChg chg="add mod">
          <ac:chgData name="Tomotaka Kuroda" userId="6ccceea8bc0bd054" providerId="LiveId" clId="{8094E48C-31BC-414D-AD8E-D7987AD8F5EC}" dt="2024-06-19T06:15:18.410" v="16831" actId="164"/>
          <ac:picMkLst>
            <pc:docMk/>
            <pc:sldMk cId="507862358" sldId="307"/>
            <ac:picMk id="7170" creationId="{DB6B0BA7-7D57-A327-B6A4-910DCB87F91B}"/>
          </ac:picMkLst>
        </pc:picChg>
        <pc:picChg chg="add del mod">
          <ac:chgData name="Tomotaka Kuroda" userId="6ccceea8bc0bd054" providerId="LiveId" clId="{8094E48C-31BC-414D-AD8E-D7987AD8F5EC}" dt="2024-06-19T06:14:31.018" v="16822" actId="478"/>
          <ac:picMkLst>
            <pc:docMk/>
            <pc:sldMk cId="507862358" sldId="307"/>
            <ac:picMk id="7172" creationId="{04CB9231-E2D6-E0B8-F2AC-A42C5665E094}"/>
          </ac:picMkLst>
        </pc:picChg>
        <pc:picChg chg="add mod">
          <ac:chgData name="Tomotaka Kuroda" userId="6ccceea8bc0bd054" providerId="LiveId" clId="{8094E48C-31BC-414D-AD8E-D7987AD8F5EC}" dt="2024-06-19T06:15:18.410" v="16831" actId="164"/>
          <ac:picMkLst>
            <pc:docMk/>
            <pc:sldMk cId="507862358" sldId="307"/>
            <ac:picMk id="7174" creationId="{D64779E3-4C9B-560F-78FB-26A7B5C3D8CD}"/>
          </ac:picMkLst>
        </pc:picChg>
        <pc:cxnChg chg="mod">
          <ac:chgData name="Tomotaka Kuroda" userId="6ccceea8bc0bd054" providerId="LiveId" clId="{8094E48C-31BC-414D-AD8E-D7987AD8F5EC}" dt="2024-06-18T10:08:13.900" v="12808" actId="165"/>
          <ac:cxnSpMkLst>
            <pc:docMk/>
            <pc:sldMk cId="507862358" sldId="307"/>
            <ac:cxnSpMk id="7" creationId="{2EE2BC54-360B-C369-52A5-51D0294520BE}"/>
          </ac:cxnSpMkLst>
        </pc:cxnChg>
        <pc:cxnChg chg="mod">
          <ac:chgData name="Tomotaka Kuroda" userId="6ccceea8bc0bd054" providerId="LiveId" clId="{8094E48C-31BC-414D-AD8E-D7987AD8F5EC}" dt="2024-06-18T10:08:13.900" v="12808" actId="165"/>
          <ac:cxnSpMkLst>
            <pc:docMk/>
            <pc:sldMk cId="507862358" sldId="307"/>
            <ac:cxnSpMk id="8" creationId="{813A0838-656A-A221-14E2-BB8FD60022D7}"/>
          </ac:cxnSpMkLst>
        </pc:cxnChg>
        <pc:cxnChg chg="mod">
          <ac:chgData name="Tomotaka Kuroda" userId="6ccceea8bc0bd054" providerId="LiveId" clId="{8094E48C-31BC-414D-AD8E-D7987AD8F5EC}" dt="2024-06-18T10:08:13.900" v="12808" actId="165"/>
          <ac:cxnSpMkLst>
            <pc:docMk/>
            <pc:sldMk cId="507862358" sldId="307"/>
            <ac:cxnSpMk id="15" creationId="{D598B633-B5B3-6AE3-8782-051C0BAFC28E}"/>
          </ac:cxnSpMkLst>
        </pc:cxnChg>
        <pc:cxnChg chg="mod">
          <ac:chgData name="Tomotaka Kuroda" userId="6ccceea8bc0bd054" providerId="LiveId" clId="{8094E48C-31BC-414D-AD8E-D7987AD8F5EC}" dt="2024-06-18T10:08:13.900" v="12808" actId="165"/>
          <ac:cxnSpMkLst>
            <pc:docMk/>
            <pc:sldMk cId="507862358" sldId="307"/>
            <ac:cxnSpMk id="17" creationId="{5FCCB458-C98C-DD59-37FB-D6670F6BC189}"/>
          </ac:cxnSpMkLst>
        </pc:cxnChg>
        <pc:cxnChg chg="mod">
          <ac:chgData name="Tomotaka Kuroda" userId="6ccceea8bc0bd054" providerId="LiveId" clId="{8094E48C-31BC-414D-AD8E-D7987AD8F5EC}" dt="2024-06-18T10:08:13.900" v="12808" actId="165"/>
          <ac:cxnSpMkLst>
            <pc:docMk/>
            <pc:sldMk cId="507862358" sldId="307"/>
            <ac:cxnSpMk id="38" creationId="{44BFBB13-AC44-422D-C363-FA87EB559923}"/>
          </ac:cxnSpMkLst>
        </pc:cxnChg>
        <pc:cxnChg chg="mod">
          <ac:chgData name="Tomotaka Kuroda" userId="6ccceea8bc0bd054" providerId="LiveId" clId="{8094E48C-31BC-414D-AD8E-D7987AD8F5EC}" dt="2024-06-18T10:08:13.900" v="12808" actId="165"/>
          <ac:cxnSpMkLst>
            <pc:docMk/>
            <pc:sldMk cId="507862358" sldId="307"/>
            <ac:cxnSpMk id="39" creationId="{8C6BB11A-B374-1182-1124-33F2DD7E3E60}"/>
          </ac:cxnSpMkLst>
        </pc:cxnChg>
        <pc:cxnChg chg="mod">
          <ac:chgData name="Tomotaka Kuroda" userId="6ccceea8bc0bd054" providerId="LiveId" clId="{8094E48C-31BC-414D-AD8E-D7987AD8F5EC}" dt="2024-06-18T10:08:13.900" v="12808" actId="165"/>
          <ac:cxnSpMkLst>
            <pc:docMk/>
            <pc:sldMk cId="507862358" sldId="307"/>
            <ac:cxnSpMk id="41" creationId="{00486750-8E24-2BD9-9A16-EF90C95ECAB3}"/>
          </ac:cxnSpMkLst>
        </pc:cxnChg>
        <pc:cxnChg chg="mod">
          <ac:chgData name="Tomotaka Kuroda" userId="6ccceea8bc0bd054" providerId="LiveId" clId="{8094E48C-31BC-414D-AD8E-D7987AD8F5EC}" dt="2024-06-18T10:10:16.176" v="13052" actId="1035"/>
          <ac:cxnSpMkLst>
            <pc:docMk/>
            <pc:sldMk cId="507862358" sldId="307"/>
            <ac:cxnSpMk id="42" creationId="{4096E32F-9FC9-A1A7-344E-20B4575A99D6}"/>
          </ac:cxnSpMkLst>
        </pc:cxnChg>
        <pc:cxnChg chg="mod">
          <ac:chgData name="Tomotaka Kuroda" userId="6ccceea8bc0bd054" providerId="LiveId" clId="{8094E48C-31BC-414D-AD8E-D7987AD8F5EC}" dt="2024-06-18T10:08:13.900" v="12808" actId="165"/>
          <ac:cxnSpMkLst>
            <pc:docMk/>
            <pc:sldMk cId="507862358" sldId="307"/>
            <ac:cxnSpMk id="43" creationId="{BA05357C-D81C-CCEF-EA85-232A4E7E17DC}"/>
          </ac:cxnSpMkLst>
        </pc:cxnChg>
        <pc:cxnChg chg="mod">
          <ac:chgData name="Tomotaka Kuroda" userId="6ccceea8bc0bd054" providerId="LiveId" clId="{8094E48C-31BC-414D-AD8E-D7987AD8F5EC}" dt="2024-06-18T10:08:13.900" v="12808" actId="165"/>
          <ac:cxnSpMkLst>
            <pc:docMk/>
            <pc:sldMk cId="507862358" sldId="307"/>
            <ac:cxnSpMk id="44" creationId="{D78A64ED-B9E7-B077-0734-995C87246B5A}"/>
          </ac:cxnSpMkLst>
        </pc:cxnChg>
        <pc:cxnChg chg="mod">
          <ac:chgData name="Tomotaka Kuroda" userId="6ccceea8bc0bd054" providerId="LiveId" clId="{8094E48C-31BC-414D-AD8E-D7987AD8F5EC}" dt="2024-06-18T10:10:16.176" v="13052" actId="1035"/>
          <ac:cxnSpMkLst>
            <pc:docMk/>
            <pc:sldMk cId="507862358" sldId="307"/>
            <ac:cxnSpMk id="47" creationId="{34919AD9-EE7E-E093-D882-2BA48E9CE9D3}"/>
          </ac:cxnSpMkLst>
        </pc:cxnChg>
        <pc:cxnChg chg="mod">
          <ac:chgData name="Tomotaka Kuroda" userId="6ccceea8bc0bd054" providerId="LiveId" clId="{8094E48C-31BC-414D-AD8E-D7987AD8F5EC}" dt="2024-06-18T10:10:16.176" v="13052" actId="1035"/>
          <ac:cxnSpMkLst>
            <pc:docMk/>
            <pc:sldMk cId="507862358" sldId="307"/>
            <ac:cxnSpMk id="49" creationId="{CDDCAAB7-3134-27D6-2D91-1B1D34D169CF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54" creationId="{2DD5E0D7-48EE-590A-8D3A-1465E4A35833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57" creationId="{96A4E1B1-8C47-9D0A-B7CC-3547A92135D4}"/>
          </ac:cxnSpMkLst>
        </pc:cxnChg>
        <pc:cxnChg chg="mod">
          <ac:chgData name="Tomotaka Kuroda" userId="6ccceea8bc0bd054" providerId="LiveId" clId="{8094E48C-31BC-414D-AD8E-D7987AD8F5EC}" dt="2024-06-18T10:10:16.176" v="13052" actId="1035"/>
          <ac:cxnSpMkLst>
            <pc:docMk/>
            <pc:sldMk cId="507862358" sldId="307"/>
            <ac:cxnSpMk id="63" creationId="{71658258-8964-3422-1345-D10FB453C538}"/>
          </ac:cxnSpMkLst>
        </pc:cxnChg>
        <pc:cxnChg chg="mod">
          <ac:chgData name="Tomotaka Kuroda" userId="6ccceea8bc0bd054" providerId="LiveId" clId="{8094E48C-31BC-414D-AD8E-D7987AD8F5EC}" dt="2024-06-18T10:10:16.176" v="13052" actId="1035"/>
          <ac:cxnSpMkLst>
            <pc:docMk/>
            <pc:sldMk cId="507862358" sldId="307"/>
            <ac:cxnSpMk id="1024" creationId="{5413349F-45FD-8B3E-C9FD-A52CE30AC1F1}"/>
          </ac:cxnSpMkLst>
        </pc:cxnChg>
        <pc:cxnChg chg="mod">
          <ac:chgData name="Tomotaka Kuroda" userId="6ccceea8bc0bd054" providerId="LiveId" clId="{8094E48C-31BC-414D-AD8E-D7987AD8F5EC}" dt="2024-06-18T10:10:16.176" v="13052" actId="1035"/>
          <ac:cxnSpMkLst>
            <pc:docMk/>
            <pc:sldMk cId="507862358" sldId="307"/>
            <ac:cxnSpMk id="1025" creationId="{27B7BF3F-6A59-8FFB-A0DB-E2F356EA1D92}"/>
          </ac:cxnSpMkLst>
        </pc:cxnChg>
        <pc:cxnChg chg="mod">
          <ac:chgData name="Tomotaka Kuroda" userId="6ccceea8bc0bd054" providerId="LiveId" clId="{8094E48C-31BC-414D-AD8E-D7987AD8F5EC}" dt="2024-06-18T10:10:16.176" v="13052" actId="1035"/>
          <ac:cxnSpMkLst>
            <pc:docMk/>
            <pc:sldMk cId="507862358" sldId="307"/>
            <ac:cxnSpMk id="1027" creationId="{E9D8D1F4-38B3-716E-9707-57777DEDAF99}"/>
          </ac:cxnSpMkLst>
        </pc:cxnChg>
        <pc:cxnChg chg="mod">
          <ac:chgData name="Tomotaka Kuroda" userId="6ccceea8bc0bd054" providerId="LiveId" clId="{8094E48C-31BC-414D-AD8E-D7987AD8F5EC}" dt="2024-06-18T10:10:16.176" v="13052" actId="1035"/>
          <ac:cxnSpMkLst>
            <pc:docMk/>
            <pc:sldMk cId="507862358" sldId="307"/>
            <ac:cxnSpMk id="1029" creationId="{0AB950B9-FD32-9A14-A075-A2C4832FB846}"/>
          </ac:cxnSpMkLst>
        </pc:cxnChg>
        <pc:cxnChg chg="mod">
          <ac:chgData name="Tomotaka Kuroda" userId="6ccceea8bc0bd054" providerId="LiveId" clId="{8094E48C-31BC-414D-AD8E-D7987AD8F5EC}" dt="2024-06-18T10:10:16.176" v="13052" actId="1035"/>
          <ac:cxnSpMkLst>
            <pc:docMk/>
            <pc:sldMk cId="507862358" sldId="307"/>
            <ac:cxnSpMk id="1031" creationId="{9D9859C4-8B8D-58B9-C356-9FFA9046C0CD}"/>
          </ac:cxnSpMkLst>
        </pc:cxnChg>
        <pc:cxnChg chg="mod">
          <ac:chgData name="Tomotaka Kuroda" userId="6ccceea8bc0bd054" providerId="LiveId" clId="{8094E48C-31BC-414D-AD8E-D7987AD8F5EC}" dt="2024-06-18T10:10:16.176" v="13052" actId="1035"/>
          <ac:cxnSpMkLst>
            <pc:docMk/>
            <pc:sldMk cId="507862358" sldId="307"/>
            <ac:cxnSpMk id="1033" creationId="{ECAD8ACE-F53C-3364-084C-EB9CD415EA2A}"/>
          </ac:cxnSpMkLst>
        </pc:cxnChg>
        <pc:cxnChg chg="mod">
          <ac:chgData name="Tomotaka Kuroda" userId="6ccceea8bc0bd054" providerId="LiveId" clId="{8094E48C-31BC-414D-AD8E-D7987AD8F5EC}" dt="2024-06-18T10:10:16.176" v="13052" actId="1035"/>
          <ac:cxnSpMkLst>
            <pc:docMk/>
            <pc:sldMk cId="507862358" sldId="307"/>
            <ac:cxnSpMk id="1035" creationId="{1D9595B6-F10F-C7CE-A93F-A8D85597FEAC}"/>
          </ac:cxnSpMkLst>
        </pc:cxnChg>
        <pc:cxnChg chg="mod">
          <ac:chgData name="Tomotaka Kuroda" userId="6ccceea8bc0bd054" providerId="LiveId" clId="{8094E48C-31BC-414D-AD8E-D7987AD8F5EC}" dt="2024-06-18T10:10:16.176" v="13052" actId="1035"/>
          <ac:cxnSpMkLst>
            <pc:docMk/>
            <pc:sldMk cId="507862358" sldId="307"/>
            <ac:cxnSpMk id="1036" creationId="{366B7762-D0F4-9932-F2B1-20E87F8C70CB}"/>
          </ac:cxnSpMkLst>
        </pc:cxnChg>
        <pc:cxnChg chg="mod">
          <ac:chgData name="Tomotaka Kuroda" userId="6ccceea8bc0bd054" providerId="LiveId" clId="{8094E48C-31BC-414D-AD8E-D7987AD8F5EC}" dt="2024-06-18T10:10:16.176" v="13052" actId="1035"/>
          <ac:cxnSpMkLst>
            <pc:docMk/>
            <pc:sldMk cId="507862358" sldId="307"/>
            <ac:cxnSpMk id="1037" creationId="{784CD1F0-39CA-EE91-21B5-6EB387B838B3}"/>
          </ac:cxnSpMkLst>
        </pc:cxnChg>
        <pc:cxnChg chg="mod">
          <ac:chgData name="Tomotaka Kuroda" userId="6ccceea8bc0bd054" providerId="LiveId" clId="{8094E48C-31BC-414D-AD8E-D7987AD8F5EC}" dt="2024-06-18T10:10:16.176" v="13052" actId="1035"/>
          <ac:cxnSpMkLst>
            <pc:docMk/>
            <pc:sldMk cId="507862358" sldId="307"/>
            <ac:cxnSpMk id="1038" creationId="{86BCC025-6486-3BFC-4D7A-FE8E63E148A7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52" creationId="{D5C538E8-6D4A-A4CE-4E8C-F1FD1E4C3201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53" creationId="{F585A714-AB5F-2AB0-7433-63CBA16E8FB2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62" creationId="{A937891F-15DE-3BA4-244D-CB8179BA6C95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64" creationId="{3070794E-1449-F47A-E9E1-A6A1459C310E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65" creationId="{FCC6A561-1D7B-86A5-BB59-0B68C29014C9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66" creationId="{731418CF-972B-B76C-E1C8-633480F9D2DE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67" creationId="{E672B4D3-8731-AD8A-1010-710531DE43CC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68" creationId="{25F48835-812A-1E5B-58EC-2F512B39A1A3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70" creationId="{F0E21197-E339-2428-6CEB-76F93D67D86D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71" creationId="{07205F49-DF97-A90B-023E-5712A738F38C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72" creationId="{4B1DC30E-81AA-30E7-D476-A9469C120948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73" creationId="{0636B5DE-16B4-D677-3842-8343E5553D3B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74" creationId="{555B7174-8361-C5A1-C44B-E1B1E163AC9E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75" creationId="{4DEE6543-2D2A-1C23-611F-238C8E3FBD13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77" creationId="{19C2C139-B1DF-807C-EF67-B11EBF3EF15B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78" creationId="{109F72BD-B1E9-8FF7-2A27-5837DE894C1D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79" creationId="{3518E36E-8B69-6803-2F6B-C4EFEDDEA6A0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80" creationId="{BF9059E3-83E8-F6EC-3EBE-BDE37896888F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81" creationId="{17BD4460-D4F8-6517-7CFC-B72CDE699A6E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82" creationId="{479410FF-66F9-0D8E-74D7-0277E0293467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83" creationId="{6ED724AA-EA65-AFC3-E049-32BDE03056D1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85" creationId="{0DC40C6D-98D4-3D59-1852-37D356285946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86" creationId="{DAA42C74-D7E7-77D2-A18B-BE30A021BAB5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1087" creationId="{B791660C-E9D3-1D6B-FE24-9E23B5511BE2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6144" creationId="{B6AAF148-9C21-4A41-A53A-475DB9EDADCE}"/>
          </ac:cxnSpMkLst>
        </pc:cxnChg>
        <pc:cxnChg chg="mod">
          <ac:chgData name="Tomotaka Kuroda" userId="6ccceea8bc0bd054" providerId="LiveId" clId="{8094E48C-31BC-414D-AD8E-D7987AD8F5EC}" dt="2024-06-18T10:10:22.472" v="13075" actId="1035"/>
          <ac:cxnSpMkLst>
            <pc:docMk/>
            <pc:sldMk cId="507862358" sldId="307"/>
            <ac:cxnSpMk id="6145" creationId="{29EB68F2-AB7F-895B-1596-AE44564869C3}"/>
          </ac:cxnSpMkLst>
        </pc:cxnChg>
        <pc:cxnChg chg="mod">
          <ac:chgData name="Tomotaka Kuroda" userId="6ccceea8bc0bd054" providerId="LiveId" clId="{8094E48C-31BC-414D-AD8E-D7987AD8F5EC}" dt="2024-06-19T06:15:06.899" v="16829" actId="478"/>
          <ac:cxnSpMkLst>
            <pc:docMk/>
            <pc:sldMk cId="507862358" sldId="307"/>
            <ac:cxnSpMk id="6157" creationId="{DA9DA239-C849-E096-F2BC-52DFB5663098}"/>
          </ac:cxnSpMkLst>
        </pc:cxnChg>
      </pc:sldChg>
      <pc:sldChg chg="addSp modSp add del mod">
        <pc:chgData name="Tomotaka Kuroda" userId="6ccceea8bc0bd054" providerId="LiveId" clId="{8094E48C-31BC-414D-AD8E-D7987AD8F5EC}" dt="2024-06-18T10:13:56.563" v="13490" actId="47"/>
        <pc:sldMkLst>
          <pc:docMk/>
          <pc:sldMk cId="3863622863" sldId="308"/>
        </pc:sldMkLst>
        <pc:spChg chg="mod">
          <ac:chgData name="Tomotaka Kuroda" userId="6ccceea8bc0bd054" providerId="LiveId" clId="{8094E48C-31BC-414D-AD8E-D7987AD8F5EC}" dt="2024-06-18T09:53:21.865" v="10686" actId="164"/>
          <ac:spMkLst>
            <pc:docMk/>
            <pc:sldMk cId="3863622863" sldId="308"/>
            <ac:spMk id="25" creationId="{780006D3-BE76-FB73-7523-0678693CE58B}"/>
          </ac:spMkLst>
        </pc:spChg>
        <pc:spChg chg="mod">
          <ac:chgData name="Tomotaka Kuroda" userId="6ccceea8bc0bd054" providerId="LiveId" clId="{8094E48C-31BC-414D-AD8E-D7987AD8F5EC}" dt="2024-06-18T09:53:21.865" v="10686" actId="164"/>
          <ac:spMkLst>
            <pc:docMk/>
            <pc:sldMk cId="3863622863" sldId="308"/>
            <ac:spMk id="45" creationId="{17F10B78-8C1C-C7B2-390C-D9FCEEAD1428}"/>
          </ac:spMkLst>
        </pc:spChg>
        <pc:spChg chg="mod">
          <ac:chgData name="Tomotaka Kuroda" userId="6ccceea8bc0bd054" providerId="LiveId" clId="{8094E48C-31BC-414D-AD8E-D7987AD8F5EC}" dt="2024-06-18T09:53:21.865" v="10686" actId="164"/>
          <ac:spMkLst>
            <pc:docMk/>
            <pc:sldMk cId="3863622863" sldId="308"/>
            <ac:spMk id="55" creationId="{D7FD2778-33BF-80BE-1898-454A0A6F29C9}"/>
          </ac:spMkLst>
        </pc:spChg>
        <pc:spChg chg="mod">
          <ac:chgData name="Tomotaka Kuroda" userId="6ccceea8bc0bd054" providerId="LiveId" clId="{8094E48C-31BC-414D-AD8E-D7987AD8F5EC}" dt="2024-06-18T09:53:31.214" v="10687" actId="164"/>
          <ac:spMkLst>
            <pc:docMk/>
            <pc:sldMk cId="3863622863" sldId="308"/>
            <ac:spMk id="1072" creationId="{4EF8EE30-DD43-EA8E-8844-095EF7D9F773}"/>
          </ac:spMkLst>
        </pc:spChg>
        <pc:spChg chg="mod">
          <ac:chgData name="Tomotaka Kuroda" userId="6ccceea8bc0bd054" providerId="LiveId" clId="{8094E48C-31BC-414D-AD8E-D7987AD8F5EC}" dt="2024-06-18T09:53:31.214" v="10687" actId="164"/>
          <ac:spMkLst>
            <pc:docMk/>
            <pc:sldMk cId="3863622863" sldId="308"/>
            <ac:spMk id="1081" creationId="{55547CDA-94ED-284E-364B-AEB7CAA04DFE}"/>
          </ac:spMkLst>
        </pc:spChg>
        <pc:spChg chg="mod">
          <ac:chgData name="Tomotaka Kuroda" userId="6ccceea8bc0bd054" providerId="LiveId" clId="{8094E48C-31BC-414D-AD8E-D7987AD8F5EC}" dt="2024-06-18T09:53:31.214" v="10687" actId="164"/>
          <ac:spMkLst>
            <pc:docMk/>
            <pc:sldMk cId="3863622863" sldId="308"/>
            <ac:spMk id="9219" creationId="{D86A4D68-321C-1574-48DC-D73241AD283F}"/>
          </ac:spMkLst>
        </pc:spChg>
        <pc:spChg chg="mod">
          <ac:chgData name="Tomotaka Kuroda" userId="6ccceea8bc0bd054" providerId="LiveId" clId="{8094E48C-31BC-414D-AD8E-D7987AD8F5EC}" dt="2024-06-18T09:53:31.214" v="10687" actId="164"/>
          <ac:spMkLst>
            <pc:docMk/>
            <pc:sldMk cId="3863622863" sldId="308"/>
            <ac:spMk id="9222" creationId="{A0A8B9A8-A79F-8CC0-0762-2FF5DD310583}"/>
          </ac:spMkLst>
        </pc:spChg>
        <pc:grpChg chg="add mod">
          <ac:chgData name="Tomotaka Kuroda" userId="6ccceea8bc0bd054" providerId="LiveId" clId="{8094E48C-31BC-414D-AD8E-D7987AD8F5EC}" dt="2024-06-18T09:53:21.865" v="10686" actId="164"/>
          <ac:grpSpMkLst>
            <pc:docMk/>
            <pc:sldMk cId="3863622863" sldId="308"/>
            <ac:grpSpMk id="2" creationId="{5AC3D07F-77B0-1246-46DD-DAA4D2881DD2}"/>
          </ac:grpSpMkLst>
        </pc:grpChg>
        <pc:grpChg chg="add mod">
          <ac:chgData name="Tomotaka Kuroda" userId="6ccceea8bc0bd054" providerId="LiveId" clId="{8094E48C-31BC-414D-AD8E-D7987AD8F5EC}" dt="2024-06-18T09:53:31.214" v="10687" actId="164"/>
          <ac:grpSpMkLst>
            <pc:docMk/>
            <pc:sldMk cId="3863622863" sldId="308"/>
            <ac:grpSpMk id="4" creationId="{A71F8840-B45C-A8B6-BECF-7199F66E76B0}"/>
          </ac:grpSpMkLst>
        </pc:grpChg>
        <pc:grpChg chg="mod">
          <ac:chgData name="Tomotaka Kuroda" userId="6ccceea8bc0bd054" providerId="LiveId" clId="{8094E48C-31BC-414D-AD8E-D7987AD8F5EC}" dt="2024-06-18T09:53:21.865" v="10686" actId="164"/>
          <ac:grpSpMkLst>
            <pc:docMk/>
            <pc:sldMk cId="3863622863" sldId="308"/>
            <ac:grpSpMk id="48" creationId="{BBDBAC67-C854-4B3D-413C-76D5792148FB}"/>
          </ac:grpSpMkLst>
        </pc:grpChg>
        <pc:grpChg chg="mod">
          <ac:chgData name="Tomotaka Kuroda" userId="6ccceea8bc0bd054" providerId="LiveId" clId="{8094E48C-31BC-414D-AD8E-D7987AD8F5EC}" dt="2024-06-18T09:53:31.214" v="10687" actId="164"/>
          <ac:grpSpMkLst>
            <pc:docMk/>
            <pc:sldMk cId="3863622863" sldId="308"/>
            <ac:grpSpMk id="1076" creationId="{DCFA2377-2E20-D0FF-137C-9FA6A47E3C0A}"/>
          </ac:grpSpMkLst>
        </pc:grpChg>
        <pc:grpChg chg="mod">
          <ac:chgData name="Tomotaka Kuroda" userId="6ccceea8bc0bd054" providerId="LiveId" clId="{8094E48C-31BC-414D-AD8E-D7987AD8F5EC}" dt="2024-06-18T09:53:31.214" v="10687" actId="164"/>
          <ac:grpSpMkLst>
            <pc:docMk/>
            <pc:sldMk cId="3863622863" sldId="308"/>
            <ac:grpSpMk id="1082" creationId="{87A03B5D-E55E-A1ED-A9EC-37D04959282F}"/>
          </ac:grpSpMkLst>
        </pc:grpChg>
        <pc:picChg chg="mod">
          <ac:chgData name="Tomotaka Kuroda" userId="6ccceea8bc0bd054" providerId="LiveId" clId="{8094E48C-31BC-414D-AD8E-D7987AD8F5EC}" dt="2024-06-18T09:53:21.865" v="10686" actId="164"/>
          <ac:picMkLst>
            <pc:docMk/>
            <pc:sldMk cId="3863622863" sldId="308"/>
            <ac:picMk id="58" creationId="{AA4D7A74-A095-85C9-525C-60CF57DA9D26}"/>
          </ac:picMkLst>
        </pc:picChg>
        <pc:picChg chg="mod">
          <ac:chgData name="Tomotaka Kuroda" userId="6ccceea8bc0bd054" providerId="LiveId" clId="{8094E48C-31BC-414D-AD8E-D7987AD8F5EC}" dt="2024-06-18T09:53:21.865" v="10686" actId="164"/>
          <ac:picMkLst>
            <pc:docMk/>
            <pc:sldMk cId="3863622863" sldId="308"/>
            <ac:picMk id="59" creationId="{1B87E74C-7F57-197F-59F3-06799D1743E7}"/>
          </ac:picMkLst>
        </pc:picChg>
        <pc:picChg chg="mod">
          <ac:chgData name="Tomotaka Kuroda" userId="6ccceea8bc0bd054" providerId="LiveId" clId="{8094E48C-31BC-414D-AD8E-D7987AD8F5EC}" dt="2024-06-18T09:53:21.865" v="10686" actId="164"/>
          <ac:picMkLst>
            <pc:docMk/>
            <pc:sldMk cId="3863622863" sldId="308"/>
            <ac:picMk id="60" creationId="{0580915C-EFCE-0386-B399-3DDB05B7BB0D}"/>
          </ac:picMkLst>
        </pc:picChg>
        <pc:picChg chg="mod">
          <ac:chgData name="Tomotaka Kuroda" userId="6ccceea8bc0bd054" providerId="LiveId" clId="{8094E48C-31BC-414D-AD8E-D7987AD8F5EC}" dt="2024-06-18T09:53:21.865" v="10686" actId="164"/>
          <ac:picMkLst>
            <pc:docMk/>
            <pc:sldMk cId="3863622863" sldId="308"/>
            <ac:picMk id="1039" creationId="{2871D8DC-D8E3-5C54-CF0A-5F40947B39DC}"/>
          </ac:picMkLst>
        </pc:picChg>
        <pc:picChg chg="mod">
          <ac:chgData name="Tomotaka Kuroda" userId="6ccceea8bc0bd054" providerId="LiveId" clId="{8094E48C-31BC-414D-AD8E-D7987AD8F5EC}" dt="2024-06-18T09:53:31.214" v="10687" actId="164"/>
          <ac:picMkLst>
            <pc:docMk/>
            <pc:sldMk cId="3863622863" sldId="308"/>
            <ac:picMk id="1069" creationId="{944BDE97-BFB3-2E40-1E15-5B2E0DC706AB}"/>
          </ac:picMkLst>
        </pc:picChg>
        <pc:picChg chg="mod">
          <ac:chgData name="Tomotaka Kuroda" userId="6ccceea8bc0bd054" providerId="LiveId" clId="{8094E48C-31BC-414D-AD8E-D7987AD8F5EC}" dt="2024-06-18T09:53:31.214" v="10687" actId="164"/>
          <ac:picMkLst>
            <pc:docMk/>
            <pc:sldMk cId="3863622863" sldId="308"/>
            <ac:picMk id="1071" creationId="{A4335DFB-B980-8BEF-A5F9-5D09E1A96383}"/>
          </ac:picMkLst>
        </pc:picChg>
        <pc:picChg chg="mod">
          <ac:chgData name="Tomotaka Kuroda" userId="6ccceea8bc0bd054" providerId="LiveId" clId="{8094E48C-31BC-414D-AD8E-D7987AD8F5EC}" dt="2024-06-18T09:53:31.214" v="10687" actId="164"/>
          <ac:picMkLst>
            <pc:docMk/>
            <pc:sldMk cId="3863622863" sldId="308"/>
            <ac:picMk id="1078" creationId="{76500335-31AB-D413-D5C9-8FAD3B809859}"/>
          </ac:picMkLst>
        </pc:picChg>
        <pc:picChg chg="mod">
          <ac:chgData name="Tomotaka Kuroda" userId="6ccceea8bc0bd054" providerId="LiveId" clId="{8094E48C-31BC-414D-AD8E-D7987AD8F5EC}" dt="2024-06-18T09:53:21.865" v="10686" actId="164"/>
          <ac:picMkLst>
            <pc:docMk/>
            <pc:sldMk cId="3863622863" sldId="308"/>
            <ac:picMk id="2050" creationId="{EC179ADE-186D-9ECA-4021-A06C7037D506}"/>
          </ac:picMkLst>
        </pc:picChg>
        <pc:picChg chg="mod">
          <ac:chgData name="Tomotaka Kuroda" userId="6ccceea8bc0bd054" providerId="LiveId" clId="{8094E48C-31BC-414D-AD8E-D7987AD8F5EC}" dt="2024-06-18T09:53:21.865" v="10686" actId="164"/>
          <ac:picMkLst>
            <pc:docMk/>
            <pc:sldMk cId="3863622863" sldId="308"/>
            <ac:picMk id="2052" creationId="{A9CC663A-0F04-E56F-17DC-2E88CEDC204F}"/>
          </ac:picMkLst>
        </pc:picChg>
        <pc:picChg chg="mod">
          <ac:chgData name="Tomotaka Kuroda" userId="6ccceea8bc0bd054" providerId="LiveId" clId="{8094E48C-31BC-414D-AD8E-D7987AD8F5EC}" dt="2024-06-18T09:53:21.865" v="10686" actId="164"/>
          <ac:picMkLst>
            <pc:docMk/>
            <pc:sldMk cId="3863622863" sldId="308"/>
            <ac:picMk id="2054" creationId="{EE93E814-5192-FDA9-84DA-F4BF53799B57}"/>
          </ac:picMkLst>
        </pc:picChg>
        <pc:picChg chg="mod">
          <ac:chgData name="Tomotaka Kuroda" userId="6ccceea8bc0bd054" providerId="LiveId" clId="{8094E48C-31BC-414D-AD8E-D7987AD8F5EC}" dt="2024-06-18T09:53:21.865" v="10686" actId="164"/>
          <ac:picMkLst>
            <pc:docMk/>
            <pc:sldMk cId="3863622863" sldId="308"/>
            <ac:picMk id="2058" creationId="{7F31106C-3C19-401B-CD63-6084921BBA94}"/>
          </ac:picMkLst>
        </pc:picChg>
        <pc:picChg chg="mod">
          <ac:chgData name="Tomotaka Kuroda" userId="6ccceea8bc0bd054" providerId="LiveId" clId="{8094E48C-31BC-414D-AD8E-D7987AD8F5EC}" dt="2024-06-18T09:53:31.214" v="10687" actId="164"/>
          <ac:picMkLst>
            <pc:docMk/>
            <pc:sldMk cId="3863622863" sldId="308"/>
            <ac:picMk id="2062" creationId="{F65286DD-C3EA-CF18-094B-92B0D25A2B53}"/>
          </ac:picMkLst>
        </pc:picChg>
        <pc:picChg chg="mod">
          <ac:chgData name="Tomotaka Kuroda" userId="6ccceea8bc0bd054" providerId="LiveId" clId="{8094E48C-31BC-414D-AD8E-D7987AD8F5EC}" dt="2024-06-18T09:53:31.214" v="10687" actId="164"/>
          <ac:picMkLst>
            <pc:docMk/>
            <pc:sldMk cId="3863622863" sldId="308"/>
            <ac:picMk id="2070" creationId="{19C9BED3-72D6-67C7-5003-25A77262B8E1}"/>
          </ac:picMkLst>
        </pc:picChg>
        <pc:picChg chg="mod">
          <ac:chgData name="Tomotaka Kuroda" userId="6ccceea8bc0bd054" providerId="LiveId" clId="{8094E48C-31BC-414D-AD8E-D7987AD8F5EC}" dt="2024-06-18T09:53:31.214" v="10687" actId="164"/>
          <ac:picMkLst>
            <pc:docMk/>
            <pc:sldMk cId="3863622863" sldId="308"/>
            <ac:picMk id="2072" creationId="{115CF35B-249D-406E-86D3-2FFDE7903237}"/>
          </ac:picMkLst>
        </pc:picChg>
        <pc:picChg chg="mod">
          <ac:chgData name="Tomotaka Kuroda" userId="6ccceea8bc0bd054" providerId="LiveId" clId="{8094E48C-31BC-414D-AD8E-D7987AD8F5EC}" dt="2024-06-18T09:53:31.214" v="10687" actId="164"/>
          <ac:picMkLst>
            <pc:docMk/>
            <pc:sldMk cId="3863622863" sldId="308"/>
            <ac:picMk id="2074" creationId="{CB082982-B137-A1B4-A284-B8F7885D22AA}"/>
          </ac:picMkLst>
        </pc:picChg>
        <pc:cxnChg chg="mod">
          <ac:chgData name="Tomotaka Kuroda" userId="6ccceea8bc0bd054" providerId="LiveId" clId="{8094E48C-31BC-414D-AD8E-D7987AD8F5EC}" dt="2024-06-18T09:53:21.865" v="10686" actId="164"/>
          <ac:cxnSpMkLst>
            <pc:docMk/>
            <pc:sldMk cId="3863622863" sldId="308"/>
            <ac:cxnSpMk id="31" creationId="{BF7AC803-2202-DE50-F630-9C83ED9E80E5}"/>
          </ac:cxnSpMkLst>
        </pc:cxnChg>
        <pc:cxnChg chg="mod">
          <ac:chgData name="Tomotaka Kuroda" userId="6ccceea8bc0bd054" providerId="LiveId" clId="{8094E48C-31BC-414D-AD8E-D7987AD8F5EC}" dt="2024-06-18T09:53:21.865" v="10686" actId="164"/>
          <ac:cxnSpMkLst>
            <pc:docMk/>
            <pc:sldMk cId="3863622863" sldId="308"/>
            <ac:cxnSpMk id="39" creationId="{5A9B465E-8266-8F0C-065E-BCE37BDCDB99}"/>
          </ac:cxnSpMkLst>
        </pc:cxnChg>
        <pc:cxnChg chg="mod">
          <ac:chgData name="Tomotaka Kuroda" userId="6ccceea8bc0bd054" providerId="LiveId" clId="{8094E48C-31BC-414D-AD8E-D7987AD8F5EC}" dt="2024-06-18T09:53:21.865" v="10686" actId="164"/>
          <ac:cxnSpMkLst>
            <pc:docMk/>
            <pc:sldMk cId="3863622863" sldId="308"/>
            <ac:cxnSpMk id="42" creationId="{4096E32F-9FC9-A1A7-344E-20B4575A99D6}"/>
          </ac:cxnSpMkLst>
        </pc:cxnChg>
        <pc:cxnChg chg="mod">
          <ac:chgData name="Tomotaka Kuroda" userId="6ccceea8bc0bd054" providerId="LiveId" clId="{8094E48C-31BC-414D-AD8E-D7987AD8F5EC}" dt="2024-06-18T09:53:21.865" v="10686" actId="164"/>
          <ac:cxnSpMkLst>
            <pc:docMk/>
            <pc:sldMk cId="3863622863" sldId="308"/>
            <ac:cxnSpMk id="47" creationId="{34919AD9-EE7E-E093-D882-2BA48E9CE9D3}"/>
          </ac:cxnSpMkLst>
        </pc:cxnChg>
        <pc:cxnChg chg="mod">
          <ac:chgData name="Tomotaka Kuroda" userId="6ccceea8bc0bd054" providerId="LiveId" clId="{8094E48C-31BC-414D-AD8E-D7987AD8F5EC}" dt="2024-06-18T09:53:21.865" v="10686" actId="164"/>
          <ac:cxnSpMkLst>
            <pc:docMk/>
            <pc:sldMk cId="3863622863" sldId="308"/>
            <ac:cxnSpMk id="1040" creationId="{47482332-E916-B65B-E4B9-F88B53690559}"/>
          </ac:cxnSpMkLst>
        </pc:cxnChg>
        <pc:cxnChg chg="mod">
          <ac:chgData name="Tomotaka Kuroda" userId="6ccceea8bc0bd054" providerId="LiveId" clId="{8094E48C-31BC-414D-AD8E-D7987AD8F5EC}" dt="2024-06-18T09:53:21.865" v="10686" actId="164"/>
          <ac:cxnSpMkLst>
            <pc:docMk/>
            <pc:sldMk cId="3863622863" sldId="308"/>
            <ac:cxnSpMk id="1046" creationId="{682FEB8A-6B35-94A0-9876-AC6C9828D3CB}"/>
          </ac:cxnSpMkLst>
        </pc:cxnChg>
        <pc:cxnChg chg="mod">
          <ac:chgData name="Tomotaka Kuroda" userId="6ccceea8bc0bd054" providerId="LiveId" clId="{8094E48C-31BC-414D-AD8E-D7987AD8F5EC}" dt="2024-06-18T09:53:21.865" v="10686" actId="164"/>
          <ac:cxnSpMkLst>
            <pc:docMk/>
            <pc:sldMk cId="3863622863" sldId="308"/>
            <ac:cxnSpMk id="1060" creationId="{D75A3277-8346-A717-19FE-17E731FEA162}"/>
          </ac:cxnSpMkLst>
        </pc:cxnChg>
        <pc:cxnChg chg="mod">
          <ac:chgData name="Tomotaka Kuroda" userId="6ccceea8bc0bd054" providerId="LiveId" clId="{8094E48C-31BC-414D-AD8E-D7987AD8F5EC}" dt="2024-06-18T09:53:21.865" v="10686" actId="164"/>
          <ac:cxnSpMkLst>
            <pc:docMk/>
            <pc:sldMk cId="3863622863" sldId="308"/>
            <ac:cxnSpMk id="1063" creationId="{C23EBEC7-45A1-5106-D524-E379E5783E0A}"/>
          </ac:cxnSpMkLst>
        </pc:cxnChg>
        <pc:cxnChg chg="mod">
          <ac:chgData name="Tomotaka Kuroda" userId="6ccceea8bc0bd054" providerId="LiveId" clId="{8094E48C-31BC-414D-AD8E-D7987AD8F5EC}" dt="2024-06-18T09:53:31.214" v="10687" actId="164"/>
          <ac:cxnSpMkLst>
            <pc:docMk/>
            <pc:sldMk cId="3863622863" sldId="308"/>
            <ac:cxnSpMk id="1084" creationId="{84CCF300-288B-1C1A-28E2-8EC5FC42A503}"/>
          </ac:cxnSpMkLst>
        </pc:cxnChg>
      </pc:sldChg>
      <pc:sldChg chg="addSp modSp add del modAnim">
        <pc:chgData name="Tomotaka Kuroda" userId="6ccceea8bc0bd054" providerId="LiveId" clId="{8094E48C-31BC-414D-AD8E-D7987AD8F5EC}" dt="2024-06-18T10:13:56.563" v="13490" actId="47"/>
        <pc:sldMkLst>
          <pc:docMk/>
          <pc:sldMk cId="371244065" sldId="309"/>
        </pc:sldMkLst>
        <pc:spChg chg="mod">
          <ac:chgData name="Tomotaka Kuroda" userId="6ccceea8bc0bd054" providerId="LiveId" clId="{8094E48C-31BC-414D-AD8E-D7987AD8F5EC}" dt="2024-06-18T09:53:47.396" v="10689" actId="164"/>
          <ac:spMkLst>
            <pc:docMk/>
            <pc:sldMk cId="371244065" sldId="309"/>
            <ac:spMk id="5" creationId="{D33B31FB-C03F-4C27-A98E-DA7669C501C7}"/>
          </ac:spMkLst>
        </pc:spChg>
        <pc:spChg chg="mod">
          <ac:chgData name="Tomotaka Kuroda" userId="6ccceea8bc0bd054" providerId="LiveId" clId="{8094E48C-31BC-414D-AD8E-D7987AD8F5EC}" dt="2024-06-18T09:53:47.396" v="10689" actId="164"/>
          <ac:spMkLst>
            <pc:docMk/>
            <pc:sldMk cId="371244065" sldId="309"/>
            <ac:spMk id="8" creationId="{1F6A9C51-EE17-BDDE-2601-23712564798E}"/>
          </ac:spMkLst>
        </pc:spChg>
        <pc:spChg chg="mod">
          <ac:chgData name="Tomotaka Kuroda" userId="6ccceea8bc0bd054" providerId="LiveId" clId="{8094E48C-31BC-414D-AD8E-D7987AD8F5EC}" dt="2024-06-18T09:53:47.396" v="10689" actId="164"/>
          <ac:spMkLst>
            <pc:docMk/>
            <pc:sldMk cId="371244065" sldId="309"/>
            <ac:spMk id="11" creationId="{ADB2B92E-3E44-1632-6754-8F0E40A6BA12}"/>
          </ac:spMkLst>
        </pc:spChg>
        <pc:spChg chg="mod">
          <ac:chgData name="Tomotaka Kuroda" userId="6ccceea8bc0bd054" providerId="LiveId" clId="{8094E48C-31BC-414D-AD8E-D7987AD8F5EC}" dt="2024-06-18T09:53:47.396" v="10689" actId="164"/>
          <ac:spMkLst>
            <pc:docMk/>
            <pc:sldMk cId="371244065" sldId="309"/>
            <ac:spMk id="12" creationId="{A17E4E56-D5AF-6DDD-E9EC-AE56A97DB693}"/>
          </ac:spMkLst>
        </pc:spChg>
        <pc:spChg chg="mod">
          <ac:chgData name="Tomotaka Kuroda" userId="6ccceea8bc0bd054" providerId="LiveId" clId="{8094E48C-31BC-414D-AD8E-D7987AD8F5EC}" dt="2024-06-18T09:53:41.632" v="10688" actId="164"/>
          <ac:spMkLst>
            <pc:docMk/>
            <pc:sldMk cId="371244065" sldId="309"/>
            <ac:spMk id="46" creationId="{4C904EEB-08AB-7447-A8EB-07C60929E939}"/>
          </ac:spMkLst>
        </pc:spChg>
        <pc:spChg chg="mod">
          <ac:chgData name="Tomotaka Kuroda" userId="6ccceea8bc0bd054" providerId="LiveId" clId="{8094E48C-31BC-414D-AD8E-D7987AD8F5EC}" dt="2024-06-18T09:53:41.632" v="10688" actId="164"/>
          <ac:spMkLst>
            <pc:docMk/>
            <pc:sldMk cId="371244065" sldId="309"/>
            <ac:spMk id="55" creationId="{D7FD2778-33BF-80BE-1898-454A0A6F29C9}"/>
          </ac:spMkLst>
        </pc:spChg>
        <pc:spChg chg="mod">
          <ac:chgData name="Tomotaka Kuroda" userId="6ccceea8bc0bd054" providerId="LiveId" clId="{8094E48C-31BC-414D-AD8E-D7987AD8F5EC}" dt="2024-06-18T09:53:47.396" v="10689" actId="164"/>
          <ac:spMkLst>
            <pc:docMk/>
            <pc:sldMk cId="371244065" sldId="309"/>
            <ac:spMk id="56" creationId="{D75766E0-CDF2-A7E3-7E24-ADB61A220112}"/>
          </ac:spMkLst>
        </pc:spChg>
        <pc:spChg chg="mod">
          <ac:chgData name="Tomotaka Kuroda" userId="6ccceea8bc0bd054" providerId="LiveId" clId="{8094E48C-31BC-414D-AD8E-D7987AD8F5EC}" dt="2024-06-18T09:53:47.396" v="10689" actId="164"/>
          <ac:spMkLst>
            <pc:docMk/>
            <pc:sldMk cId="371244065" sldId="309"/>
            <ac:spMk id="57" creationId="{79857B5C-8854-F1ED-1A99-BCD0DCF41D5C}"/>
          </ac:spMkLst>
        </pc:spChg>
        <pc:spChg chg="mod">
          <ac:chgData name="Tomotaka Kuroda" userId="6ccceea8bc0bd054" providerId="LiveId" clId="{8094E48C-31BC-414D-AD8E-D7987AD8F5EC}" dt="2024-06-18T09:53:47.396" v="10689" actId="164"/>
          <ac:spMkLst>
            <pc:docMk/>
            <pc:sldMk cId="371244065" sldId="309"/>
            <ac:spMk id="9221" creationId="{C3AA3D72-60F9-7AEE-3F38-A933C1D0A31E}"/>
          </ac:spMkLst>
        </pc:spChg>
        <pc:spChg chg="mod">
          <ac:chgData name="Tomotaka Kuroda" userId="6ccceea8bc0bd054" providerId="LiveId" clId="{8094E48C-31BC-414D-AD8E-D7987AD8F5EC}" dt="2024-06-18T09:53:47.396" v="10689" actId="164"/>
          <ac:spMkLst>
            <pc:docMk/>
            <pc:sldMk cId="371244065" sldId="309"/>
            <ac:spMk id="9222" creationId="{E6EF9FE1-4C16-DF30-BC3B-AFCC39D7A5FE}"/>
          </ac:spMkLst>
        </pc:spChg>
        <pc:spChg chg="mod">
          <ac:chgData name="Tomotaka Kuroda" userId="6ccceea8bc0bd054" providerId="LiveId" clId="{8094E48C-31BC-414D-AD8E-D7987AD8F5EC}" dt="2024-06-18T09:53:47.396" v="10689" actId="164"/>
          <ac:spMkLst>
            <pc:docMk/>
            <pc:sldMk cId="371244065" sldId="309"/>
            <ac:spMk id="9273" creationId="{7213AEF2-8917-70C2-AE9C-9104AD557B66}"/>
          </ac:spMkLst>
        </pc:spChg>
        <pc:spChg chg="mod">
          <ac:chgData name="Tomotaka Kuroda" userId="6ccceea8bc0bd054" providerId="LiveId" clId="{8094E48C-31BC-414D-AD8E-D7987AD8F5EC}" dt="2024-06-18T09:53:47.396" v="10689" actId="164"/>
          <ac:spMkLst>
            <pc:docMk/>
            <pc:sldMk cId="371244065" sldId="309"/>
            <ac:spMk id="9275" creationId="{0E986108-2D63-F01F-A27F-F02E36523717}"/>
          </ac:spMkLst>
        </pc:spChg>
        <pc:grpChg chg="add mod">
          <ac:chgData name="Tomotaka Kuroda" userId="6ccceea8bc0bd054" providerId="LiveId" clId="{8094E48C-31BC-414D-AD8E-D7987AD8F5EC}" dt="2024-06-18T09:53:41.632" v="10688" actId="164"/>
          <ac:grpSpMkLst>
            <pc:docMk/>
            <pc:sldMk cId="371244065" sldId="309"/>
            <ac:grpSpMk id="2" creationId="{15BC0E4D-F6E3-7F73-48E3-D8772EE401FE}"/>
          </ac:grpSpMkLst>
        </pc:grpChg>
        <pc:grpChg chg="add mod">
          <ac:chgData name="Tomotaka Kuroda" userId="6ccceea8bc0bd054" providerId="LiveId" clId="{8094E48C-31BC-414D-AD8E-D7987AD8F5EC}" dt="2024-06-18T09:53:47.396" v="10689" actId="164"/>
          <ac:grpSpMkLst>
            <pc:docMk/>
            <pc:sldMk cId="371244065" sldId="309"/>
            <ac:grpSpMk id="4" creationId="{1A5DF834-FC93-7E0D-E36B-3E35728B3E28}"/>
          </ac:grpSpMkLst>
        </pc:grpChg>
        <pc:grpChg chg="mod">
          <ac:chgData name="Tomotaka Kuroda" userId="6ccceea8bc0bd054" providerId="LiveId" clId="{8094E48C-31BC-414D-AD8E-D7987AD8F5EC}" dt="2024-06-18T09:53:41.632" v="10688" actId="164"/>
          <ac:grpSpMkLst>
            <pc:docMk/>
            <pc:sldMk cId="371244065" sldId="309"/>
            <ac:grpSpMk id="39" creationId="{A5AE1B16-54CD-86A1-7837-241CD6E1A4CB}"/>
          </ac:grpSpMkLst>
        </pc:grpChg>
        <pc:grpChg chg="mod">
          <ac:chgData name="Tomotaka Kuroda" userId="6ccceea8bc0bd054" providerId="LiveId" clId="{8094E48C-31BC-414D-AD8E-D7987AD8F5EC}" dt="2024-06-18T09:53:41.632" v="10688" actId="164"/>
          <ac:grpSpMkLst>
            <pc:docMk/>
            <pc:sldMk cId="371244065" sldId="309"/>
            <ac:grpSpMk id="48" creationId="{BBDBAC67-C854-4B3D-413C-76D5792148FB}"/>
          </ac:grpSpMkLst>
        </pc:grpChg>
        <pc:grpChg chg="mod">
          <ac:chgData name="Tomotaka Kuroda" userId="6ccceea8bc0bd054" providerId="LiveId" clId="{8094E48C-31BC-414D-AD8E-D7987AD8F5EC}" dt="2024-06-18T09:53:41.632" v="10688" actId="164"/>
          <ac:grpSpMkLst>
            <pc:docMk/>
            <pc:sldMk cId="371244065" sldId="309"/>
            <ac:grpSpMk id="61" creationId="{76D57E49-7DF6-4357-98A1-156CC6E9E36C}"/>
          </ac:grpSpMkLst>
        </pc:grpChg>
        <pc:grpChg chg="mod">
          <ac:chgData name="Tomotaka Kuroda" userId="6ccceea8bc0bd054" providerId="LiveId" clId="{8094E48C-31BC-414D-AD8E-D7987AD8F5EC}" dt="2024-06-18T09:53:41.632" v="10688" actId="164"/>
          <ac:grpSpMkLst>
            <pc:docMk/>
            <pc:sldMk cId="371244065" sldId="309"/>
            <ac:grpSpMk id="1057" creationId="{30E1000C-84DA-F4A7-3B5F-6C29C9D6B052}"/>
          </ac:grpSpMkLst>
        </pc:grpChg>
        <pc:picChg chg="mod">
          <ac:chgData name="Tomotaka Kuroda" userId="6ccceea8bc0bd054" providerId="LiveId" clId="{8094E48C-31BC-414D-AD8E-D7987AD8F5EC}" dt="2024-06-18T09:53:41.632" v="10688" actId="164"/>
          <ac:picMkLst>
            <pc:docMk/>
            <pc:sldMk cId="371244065" sldId="309"/>
            <ac:picMk id="25" creationId="{4B15B71F-F322-4DF6-368D-788F0484D458}"/>
          </ac:picMkLst>
        </pc:picChg>
        <pc:picChg chg="mod">
          <ac:chgData name="Tomotaka Kuroda" userId="6ccceea8bc0bd054" providerId="LiveId" clId="{8094E48C-31BC-414D-AD8E-D7987AD8F5EC}" dt="2024-06-18T09:53:41.632" v="10688" actId="164"/>
          <ac:picMkLst>
            <pc:docMk/>
            <pc:sldMk cId="371244065" sldId="309"/>
            <ac:picMk id="30" creationId="{205A444F-7C5B-6AF1-671C-1ECA0A5D366D}"/>
          </ac:picMkLst>
        </pc:picChg>
        <pc:picChg chg="mod">
          <ac:chgData name="Tomotaka Kuroda" userId="6ccceea8bc0bd054" providerId="LiveId" clId="{8094E48C-31BC-414D-AD8E-D7987AD8F5EC}" dt="2024-06-18T09:53:41.632" v="10688" actId="164"/>
          <ac:picMkLst>
            <pc:docMk/>
            <pc:sldMk cId="371244065" sldId="309"/>
            <ac:picMk id="59" creationId="{1B87E74C-7F57-197F-59F3-06799D1743E7}"/>
          </ac:picMkLst>
        </pc:picChg>
        <pc:picChg chg="mod">
          <ac:chgData name="Tomotaka Kuroda" userId="6ccceea8bc0bd054" providerId="LiveId" clId="{8094E48C-31BC-414D-AD8E-D7987AD8F5EC}" dt="2024-06-18T09:53:41.632" v="10688" actId="164"/>
          <ac:picMkLst>
            <pc:docMk/>
            <pc:sldMk cId="371244065" sldId="309"/>
            <ac:picMk id="60" creationId="{0580915C-EFCE-0386-B399-3DDB05B7BB0D}"/>
          </ac:picMkLst>
        </pc:picChg>
        <pc:picChg chg="mod">
          <ac:chgData name="Tomotaka Kuroda" userId="6ccceea8bc0bd054" providerId="LiveId" clId="{8094E48C-31BC-414D-AD8E-D7987AD8F5EC}" dt="2024-06-18T09:53:41.632" v="10688" actId="164"/>
          <ac:picMkLst>
            <pc:docMk/>
            <pc:sldMk cId="371244065" sldId="309"/>
            <ac:picMk id="1072" creationId="{4C041D32-4FB1-B187-EA2B-B21FBA1AAF81}"/>
          </ac:picMkLst>
        </pc:picChg>
        <pc:picChg chg="mod">
          <ac:chgData name="Tomotaka Kuroda" userId="6ccceea8bc0bd054" providerId="LiveId" clId="{8094E48C-31BC-414D-AD8E-D7987AD8F5EC}" dt="2024-06-18T09:53:47.396" v="10689" actId="164"/>
          <ac:picMkLst>
            <pc:docMk/>
            <pc:sldMk cId="371244065" sldId="309"/>
            <ac:picMk id="1082" creationId="{8AA065C0-6385-06B6-2F5F-632015950AD1}"/>
          </ac:picMkLst>
        </pc:picChg>
        <pc:picChg chg="mod">
          <ac:chgData name="Tomotaka Kuroda" userId="6ccceea8bc0bd054" providerId="LiveId" clId="{8094E48C-31BC-414D-AD8E-D7987AD8F5EC}" dt="2024-06-18T09:53:47.396" v="10689" actId="164"/>
          <ac:picMkLst>
            <pc:docMk/>
            <pc:sldMk cId="371244065" sldId="309"/>
            <ac:picMk id="1083" creationId="{C71BC33B-76A9-2A85-1CA9-9E46C4CE343D}"/>
          </ac:picMkLst>
        </pc:picChg>
        <pc:picChg chg="mod">
          <ac:chgData name="Tomotaka Kuroda" userId="6ccceea8bc0bd054" providerId="LiveId" clId="{8094E48C-31BC-414D-AD8E-D7987AD8F5EC}" dt="2024-06-18T09:53:47.396" v="10689" actId="164"/>
          <ac:picMkLst>
            <pc:docMk/>
            <pc:sldMk cId="371244065" sldId="309"/>
            <ac:picMk id="1084" creationId="{1A43813E-32CD-CC32-0D6E-746D9049DB8F}"/>
          </ac:picMkLst>
        </pc:picChg>
        <pc:picChg chg="mod">
          <ac:chgData name="Tomotaka Kuroda" userId="6ccceea8bc0bd054" providerId="LiveId" clId="{8094E48C-31BC-414D-AD8E-D7987AD8F5EC}" dt="2024-06-18T09:53:47.396" v="10689" actId="164"/>
          <ac:picMkLst>
            <pc:docMk/>
            <pc:sldMk cId="371244065" sldId="309"/>
            <ac:picMk id="1085" creationId="{DD46CBCB-C06E-AE81-42CE-6B0A4D8B8C1C}"/>
          </ac:picMkLst>
        </pc:picChg>
        <pc:picChg chg="mod">
          <ac:chgData name="Tomotaka Kuroda" userId="6ccceea8bc0bd054" providerId="LiveId" clId="{8094E48C-31BC-414D-AD8E-D7987AD8F5EC}" dt="2024-06-18T09:53:41.632" v="10688" actId="164"/>
          <ac:picMkLst>
            <pc:docMk/>
            <pc:sldMk cId="371244065" sldId="309"/>
            <ac:picMk id="3074" creationId="{F6010716-2AFD-3FA6-D646-4BD83039D718}"/>
          </ac:picMkLst>
        </pc:picChg>
        <pc:picChg chg="mod">
          <ac:chgData name="Tomotaka Kuroda" userId="6ccceea8bc0bd054" providerId="LiveId" clId="{8094E48C-31BC-414D-AD8E-D7987AD8F5EC}" dt="2024-06-18T09:53:41.632" v="10688" actId="164"/>
          <ac:picMkLst>
            <pc:docMk/>
            <pc:sldMk cId="371244065" sldId="309"/>
            <ac:picMk id="3076" creationId="{92C21887-21A4-2BD3-EDBF-DA309C4FD2E5}"/>
          </ac:picMkLst>
        </pc:picChg>
        <pc:picChg chg="mod">
          <ac:chgData name="Tomotaka Kuroda" userId="6ccceea8bc0bd054" providerId="LiveId" clId="{8094E48C-31BC-414D-AD8E-D7987AD8F5EC}" dt="2024-06-18T09:53:41.632" v="10688" actId="164"/>
          <ac:picMkLst>
            <pc:docMk/>
            <pc:sldMk cId="371244065" sldId="309"/>
            <ac:picMk id="3078" creationId="{CBA49AF4-435E-B394-DC09-5A54EC9E0B8A}"/>
          </ac:picMkLst>
        </pc:picChg>
        <pc:picChg chg="mod">
          <ac:chgData name="Tomotaka Kuroda" userId="6ccceea8bc0bd054" providerId="LiveId" clId="{8094E48C-31BC-414D-AD8E-D7987AD8F5EC}" dt="2024-06-18T09:53:47.396" v="10689" actId="164"/>
          <ac:picMkLst>
            <pc:docMk/>
            <pc:sldMk cId="371244065" sldId="309"/>
            <ac:picMk id="3080" creationId="{E1137883-2062-C84B-A44D-8ADB08E61BD4}"/>
          </ac:picMkLst>
        </pc:picChg>
        <pc:picChg chg="mod">
          <ac:chgData name="Tomotaka Kuroda" userId="6ccceea8bc0bd054" providerId="LiveId" clId="{8094E48C-31BC-414D-AD8E-D7987AD8F5EC}" dt="2024-06-18T09:53:47.396" v="10689" actId="164"/>
          <ac:picMkLst>
            <pc:docMk/>
            <pc:sldMk cId="371244065" sldId="309"/>
            <ac:picMk id="3082" creationId="{57796734-8FF0-5ADF-5DEA-2846993FBE45}"/>
          </ac:picMkLst>
        </pc:picChg>
        <pc:picChg chg="mod">
          <ac:chgData name="Tomotaka Kuroda" userId="6ccceea8bc0bd054" providerId="LiveId" clId="{8094E48C-31BC-414D-AD8E-D7987AD8F5EC}" dt="2024-06-18T09:53:47.396" v="10689" actId="164"/>
          <ac:picMkLst>
            <pc:docMk/>
            <pc:sldMk cId="371244065" sldId="309"/>
            <ac:picMk id="3084" creationId="{087A0640-535B-ABF9-5F45-4DAF85207CAA}"/>
          </ac:picMkLst>
        </pc:picChg>
        <pc:picChg chg="mod">
          <ac:chgData name="Tomotaka Kuroda" userId="6ccceea8bc0bd054" providerId="LiveId" clId="{8094E48C-31BC-414D-AD8E-D7987AD8F5EC}" dt="2024-06-18T09:53:47.396" v="10689" actId="164"/>
          <ac:picMkLst>
            <pc:docMk/>
            <pc:sldMk cId="371244065" sldId="309"/>
            <ac:picMk id="3086" creationId="{290D82E3-5FB2-7EFD-CF7D-9CC486FFF8C2}"/>
          </ac:picMkLst>
        </pc:picChg>
        <pc:picChg chg="mod">
          <ac:chgData name="Tomotaka Kuroda" userId="6ccceea8bc0bd054" providerId="LiveId" clId="{8094E48C-31BC-414D-AD8E-D7987AD8F5EC}" dt="2024-06-18T09:53:47.396" v="10689" actId="164"/>
          <ac:picMkLst>
            <pc:docMk/>
            <pc:sldMk cId="371244065" sldId="309"/>
            <ac:picMk id="9218" creationId="{55F6214D-1A8C-5C4B-B55E-E4F8DF103D94}"/>
          </ac:picMkLst>
        </pc:picChg>
        <pc:picChg chg="mod">
          <ac:chgData name="Tomotaka Kuroda" userId="6ccceea8bc0bd054" providerId="LiveId" clId="{8094E48C-31BC-414D-AD8E-D7987AD8F5EC}" dt="2024-06-18T09:53:47.396" v="10689" actId="164"/>
          <ac:picMkLst>
            <pc:docMk/>
            <pc:sldMk cId="371244065" sldId="309"/>
            <ac:picMk id="9220" creationId="{D8DA12C2-643C-179B-1B83-C07B3341AA5F}"/>
          </ac:picMkLst>
        </pc:picChg>
        <pc:cxnChg chg="mod">
          <ac:chgData name="Tomotaka Kuroda" userId="6ccceea8bc0bd054" providerId="LiveId" clId="{8094E48C-31BC-414D-AD8E-D7987AD8F5EC}" dt="2024-06-18T09:53:41.632" v="10688" actId="164"/>
          <ac:cxnSpMkLst>
            <pc:docMk/>
            <pc:sldMk cId="371244065" sldId="309"/>
            <ac:cxnSpMk id="7" creationId="{6990E724-C423-AC99-6DBC-BD9DADE1A4E3}"/>
          </ac:cxnSpMkLst>
        </pc:cxnChg>
        <pc:cxnChg chg="mod">
          <ac:chgData name="Tomotaka Kuroda" userId="6ccceea8bc0bd054" providerId="LiveId" clId="{8094E48C-31BC-414D-AD8E-D7987AD8F5EC}" dt="2024-06-18T09:53:41.632" v="10688" actId="164"/>
          <ac:cxnSpMkLst>
            <pc:docMk/>
            <pc:sldMk cId="371244065" sldId="309"/>
            <ac:cxnSpMk id="17" creationId="{43C67C85-53C0-2375-5A77-F29D4F777E6B}"/>
          </ac:cxnSpMkLst>
        </pc:cxnChg>
        <pc:cxnChg chg="mod">
          <ac:chgData name="Tomotaka Kuroda" userId="6ccceea8bc0bd054" providerId="LiveId" clId="{8094E48C-31BC-414D-AD8E-D7987AD8F5EC}" dt="2024-06-18T09:53:41.632" v="10688" actId="164"/>
          <ac:cxnSpMkLst>
            <pc:docMk/>
            <pc:sldMk cId="371244065" sldId="309"/>
            <ac:cxnSpMk id="42" creationId="{4096E32F-9FC9-A1A7-344E-20B4575A99D6}"/>
          </ac:cxnSpMkLst>
        </pc:cxnChg>
        <pc:cxnChg chg="mod">
          <ac:chgData name="Tomotaka Kuroda" userId="6ccceea8bc0bd054" providerId="LiveId" clId="{8094E48C-31BC-414D-AD8E-D7987AD8F5EC}" dt="2024-06-18T09:53:41.632" v="10688" actId="164"/>
          <ac:cxnSpMkLst>
            <pc:docMk/>
            <pc:sldMk cId="371244065" sldId="309"/>
            <ac:cxnSpMk id="47" creationId="{34919AD9-EE7E-E093-D882-2BA48E9CE9D3}"/>
          </ac:cxnSpMkLst>
        </pc:cxnChg>
        <pc:cxnChg chg="mod">
          <ac:chgData name="Tomotaka Kuroda" userId="6ccceea8bc0bd054" providerId="LiveId" clId="{8094E48C-31BC-414D-AD8E-D7987AD8F5EC}" dt="2024-06-18T09:53:41.632" v="10688" actId="164"/>
          <ac:cxnSpMkLst>
            <pc:docMk/>
            <pc:sldMk cId="371244065" sldId="309"/>
            <ac:cxnSpMk id="1077" creationId="{1858386A-BC48-C750-DD6F-4820BF89BC50}"/>
          </ac:cxnSpMkLst>
        </pc:cxnChg>
      </pc:sldChg>
      <pc:sldChg chg="addSp delSp modSp add mod ord modTransition">
        <pc:chgData name="Tomotaka Kuroda" userId="6ccceea8bc0bd054" providerId="LiveId" clId="{8094E48C-31BC-414D-AD8E-D7987AD8F5EC}" dt="2024-06-24T03:12:00.400" v="23615"/>
        <pc:sldMkLst>
          <pc:docMk/>
          <pc:sldMk cId="2016384892" sldId="310"/>
        </pc:sldMkLst>
        <pc:spChg chg="add mod">
          <ac:chgData name="Tomotaka Kuroda" userId="6ccceea8bc0bd054" providerId="LiveId" clId="{8094E48C-31BC-414D-AD8E-D7987AD8F5EC}" dt="2024-06-18T10:05:59.613" v="12515"/>
          <ac:spMkLst>
            <pc:docMk/>
            <pc:sldMk cId="2016384892" sldId="310"/>
            <ac:spMk id="3" creationId="{996729A8-7F22-4E14-0314-F3EFD1B7CD97}"/>
          </ac:spMkLst>
        </pc:spChg>
        <pc:spChg chg="add mod">
          <ac:chgData name="Tomotaka Kuroda" userId="6ccceea8bc0bd054" providerId="LiveId" clId="{8094E48C-31BC-414D-AD8E-D7987AD8F5EC}" dt="2024-06-24T03:12:00.400" v="23615"/>
          <ac:spMkLst>
            <pc:docMk/>
            <pc:sldMk cId="2016384892" sldId="310"/>
            <ac:spMk id="4" creationId="{0902FF8B-1759-5348-983D-30DE9366B13A}"/>
          </ac:spMkLst>
        </pc:spChg>
        <pc:spChg chg="mod">
          <ac:chgData name="Tomotaka Kuroda" userId="6ccceea8bc0bd054" providerId="LiveId" clId="{8094E48C-31BC-414D-AD8E-D7987AD8F5EC}" dt="2024-06-18T10:10:57.195" v="13077" actId="165"/>
          <ac:spMkLst>
            <pc:docMk/>
            <pc:sldMk cId="2016384892" sldId="310"/>
            <ac:spMk id="13" creationId="{AA2368B4-4121-164F-0D50-F098AF291E1A}"/>
          </ac:spMkLst>
        </pc:spChg>
        <pc:spChg chg="mod">
          <ac:chgData name="Tomotaka Kuroda" userId="6ccceea8bc0bd054" providerId="LiveId" clId="{8094E48C-31BC-414D-AD8E-D7987AD8F5EC}" dt="2024-06-18T10:10:57.195" v="13077" actId="165"/>
          <ac:spMkLst>
            <pc:docMk/>
            <pc:sldMk cId="2016384892" sldId="310"/>
            <ac:spMk id="14" creationId="{FD68A1E6-CC01-3C56-3D13-A0D8EA7A6821}"/>
          </ac:spMkLst>
        </pc:spChg>
        <pc:spChg chg="mod">
          <ac:chgData name="Tomotaka Kuroda" userId="6ccceea8bc0bd054" providerId="LiveId" clId="{8094E48C-31BC-414D-AD8E-D7987AD8F5EC}" dt="2024-06-18T10:11:31.406" v="13272" actId="571"/>
          <ac:spMkLst>
            <pc:docMk/>
            <pc:sldMk cId="2016384892" sldId="310"/>
            <ac:spMk id="16" creationId="{4E3E7059-42C8-460A-2D62-D07ADBD8F103}"/>
          </ac:spMkLst>
        </pc:spChg>
        <pc:spChg chg="mod">
          <ac:chgData name="Tomotaka Kuroda" userId="6ccceea8bc0bd054" providerId="LiveId" clId="{8094E48C-31BC-414D-AD8E-D7987AD8F5EC}" dt="2024-06-18T10:11:31.406" v="13272" actId="571"/>
          <ac:spMkLst>
            <pc:docMk/>
            <pc:sldMk cId="2016384892" sldId="310"/>
            <ac:spMk id="28" creationId="{448A3463-D03B-D27D-8DCD-9AD1DB745BEF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28" creationId="{EEF0508E-B1D2-D78C-88C4-B59128039EFE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29" creationId="{4139282E-D533-2DA9-356B-FC423D324529}"/>
          </ac:spMkLst>
        </pc:spChg>
        <pc:spChg chg="mod">
          <ac:chgData name="Tomotaka Kuroda" userId="6ccceea8bc0bd054" providerId="LiveId" clId="{8094E48C-31BC-414D-AD8E-D7987AD8F5EC}" dt="2024-06-18T10:11:31.406" v="13272" actId="571"/>
          <ac:spMkLst>
            <pc:docMk/>
            <pc:sldMk cId="2016384892" sldId="310"/>
            <ac:spMk id="29" creationId="{930332A9-D37E-70CD-CBCC-0361F0430B0A}"/>
          </ac:spMkLst>
        </pc:spChg>
        <pc:spChg chg="mod">
          <ac:chgData name="Tomotaka Kuroda" userId="6ccceea8bc0bd054" providerId="LiveId" clId="{8094E48C-31BC-414D-AD8E-D7987AD8F5EC}" dt="2024-06-18T10:10:57.195" v="13077" actId="165"/>
          <ac:spMkLst>
            <pc:docMk/>
            <pc:sldMk cId="2016384892" sldId="310"/>
            <ac:spMk id="30" creationId="{2D66BD4D-957C-084A-FB55-87EB1D590C0E}"/>
          </ac:spMkLst>
        </pc:spChg>
        <pc:spChg chg="mod">
          <ac:chgData name="Tomotaka Kuroda" userId="6ccceea8bc0bd054" providerId="LiveId" clId="{8094E48C-31BC-414D-AD8E-D7987AD8F5EC}" dt="2024-06-18T10:11:31.406" v="13272" actId="571"/>
          <ac:spMkLst>
            <pc:docMk/>
            <pc:sldMk cId="2016384892" sldId="310"/>
            <ac:spMk id="32" creationId="{6B65D222-533D-09BF-8B7B-9FCD2190EB09}"/>
          </ac:spMkLst>
        </pc:spChg>
        <pc:spChg chg="mod">
          <ac:chgData name="Tomotaka Kuroda" userId="6ccceea8bc0bd054" providerId="LiveId" clId="{8094E48C-31BC-414D-AD8E-D7987AD8F5EC}" dt="2024-06-18T10:11:31.406" v="13272" actId="571"/>
          <ac:spMkLst>
            <pc:docMk/>
            <pc:sldMk cId="2016384892" sldId="310"/>
            <ac:spMk id="33" creationId="{1CF8085B-DC9C-9FEB-9721-9D1A7579F9C9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33" creationId="{8852BD52-B221-EC77-E5BB-B36252C54326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35" creationId="{B96C1A0D-78C1-16A7-E5E4-228137138D79}"/>
          </ac:spMkLst>
        </pc:spChg>
        <pc:spChg chg="mod">
          <ac:chgData name="Tomotaka Kuroda" userId="6ccceea8bc0bd054" providerId="LiveId" clId="{8094E48C-31BC-414D-AD8E-D7987AD8F5EC}" dt="2024-06-18T10:11:31.406" v="13272" actId="571"/>
          <ac:spMkLst>
            <pc:docMk/>
            <pc:sldMk cId="2016384892" sldId="310"/>
            <ac:spMk id="35" creationId="{BD85FADC-A6BD-78D8-3E84-2FA0B58A8CDB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36" creationId="{5D5C3805-9B37-6315-E075-48AAC7AD61A6}"/>
          </ac:spMkLst>
        </pc:spChg>
        <pc:spChg chg="mod">
          <ac:chgData name="Tomotaka Kuroda" userId="6ccceea8bc0bd054" providerId="LiveId" clId="{8094E48C-31BC-414D-AD8E-D7987AD8F5EC}" dt="2024-06-18T10:11:31.406" v="13272" actId="571"/>
          <ac:spMkLst>
            <pc:docMk/>
            <pc:sldMk cId="2016384892" sldId="310"/>
            <ac:spMk id="36" creationId="{65A31F4D-AD58-0A83-A785-B0750DB73A66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37" creationId="{99615FBD-ED09-2039-F819-D83AE1AE1897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40" creationId="{7BC78F4C-3831-935E-8C48-154AA3028352}"/>
          </ac:spMkLst>
        </pc:spChg>
        <pc:spChg chg="mod">
          <ac:chgData name="Tomotaka Kuroda" userId="6ccceea8bc0bd054" providerId="LiveId" clId="{8094E48C-31BC-414D-AD8E-D7987AD8F5EC}" dt="2024-06-18T10:10:57.195" v="13077" actId="165"/>
          <ac:spMkLst>
            <pc:docMk/>
            <pc:sldMk cId="2016384892" sldId="310"/>
            <ac:spMk id="45" creationId="{87C8DD80-3255-0C4B-CBC9-556230AB58DA}"/>
          </ac:spMkLst>
        </pc:spChg>
        <pc:spChg chg="mod">
          <ac:chgData name="Tomotaka Kuroda" userId="6ccceea8bc0bd054" providerId="LiveId" clId="{8094E48C-31BC-414D-AD8E-D7987AD8F5EC}" dt="2024-06-18T10:11:12.855" v="13264" actId="1036"/>
          <ac:spMkLst>
            <pc:docMk/>
            <pc:sldMk cId="2016384892" sldId="310"/>
            <ac:spMk id="46" creationId="{4C904EEB-08AB-7447-A8EB-07C60929E939}"/>
          </ac:spMkLst>
        </pc:spChg>
        <pc:spChg chg="mod">
          <ac:chgData name="Tomotaka Kuroda" userId="6ccceea8bc0bd054" providerId="LiveId" clId="{8094E48C-31BC-414D-AD8E-D7987AD8F5EC}" dt="2024-06-18T10:11:12.855" v="13264" actId="1036"/>
          <ac:spMkLst>
            <pc:docMk/>
            <pc:sldMk cId="2016384892" sldId="310"/>
            <ac:spMk id="50" creationId="{812364BA-5278-AE1B-FD50-FB501ECF477E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51" creationId="{4F36CAE3-3215-5D2F-D90D-AE351403585D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53" creationId="{7A3A09DD-9C7E-E03A-E49D-1046418D0FBB}"/>
          </ac:spMkLst>
        </pc:spChg>
        <pc:spChg chg="mod">
          <ac:chgData name="Tomotaka Kuroda" userId="6ccceea8bc0bd054" providerId="LiveId" clId="{8094E48C-31BC-414D-AD8E-D7987AD8F5EC}" dt="2024-06-18T10:11:12.855" v="13264" actId="1036"/>
          <ac:spMkLst>
            <pc:docMk/>
            <pc:sldMk cId="2016384892" sldId="310"/>
            <ac:spMk id="55" creationId="{D7FD2778-33BF-80BE-1898-454A0A6F29C9}"/>
          </ac:spMkLst>
        </pc:spChg>
        <pc:spChg chg="mod">
          <ac:chgData name="Tomotaka Kuroda" userId="6ccceea8bc0bd054" providerId="LiveId" clId="{8094E48C-31BC-414D-AD8E-D7987AD8F5EC}" dt="2024-06-18T10:11:15.021" v="13268" actId="1036"/>
          <ac:spMkLst>
            <pc:docMk/>
            <pc:sldMk cId="2016384892" sldId="310"/>
            <ac:spMk id="56" creationId="{4940FA6B-B918-2517-90CD-D77143F7A391}"/>
          </ac:spMkLst>
        </pc:spChg>
        <pc:spChg chg="mod">
          <ac:chgData name="Tomotaka Kuroda" userId="6ccceea8bc0bd054" providerId="LiveId" clId="{8094E48C-31BC-414D-AD8E-D7987AD8F5EC}" dt="2024-06-18T10:11:12.855" v="13264" actId="1036"/>
          <ac:spMkLst>
            <pc:docMk/>
            <pc:sldMk cId="2016384892" sldId="310"/>
            <ac:spMk id="1041" creationId="{FC9B3C86-ECDE-96C8-C577-D4E5EACDF1D2}"/>
          </ac:spMkLst>
        </pc:spChg>
        <pc:spChg chg="mod">
          <ac:chgData name="Tomotaka Kuroda" userId="6ccceea8bc0bd054" providerId="LiveId" clId="{8094E48C-31BC-414D-AD8E-D7987AD8F5EC}" dt="2024-06-18T10:11:12.855" v="13264" actId="1036"/>
          <ac:spMkLst>
            <pc:docMk/>
            <pc:sldMk cId="2016384892" sldId="310"/>
            <ac:spMk id="1042" creationId="{692617F5-9745-7DC2-0C54-843D40531687}"/>
          </ac:spMkLst>
        </pc:spChg>
        <pc:spChg chg="mod">
          <ac:chgData name="Tomotaka Kuroda" userId="6ccceea8bc0bd054" providerId="LiveId" clId="{8094E48C-31BC-414D-AD8E-D7987AD8F5EC}" dt="2024-06-18T10:11:12.855" v="13264" actId="1036"/>
          <ac:spMkLst>
            <pc:docMk/>
            <pc:sldMk cId="2016384892" sldId="310"/>
            <ac:spMk id="1043" creationId="{C30586BD-0C1D-4DAD-8415-258EE32F8C32}"/>
          </ac:spMkLst>
        </pc:spChg>
        <pc:spChg chg="mod">
          <ac:chgData name="Tomotaka Kuroda" userId="6ccceea8bc0bd054" providerId="LiveId" clId="{8094E48C-31BC-414D-AD8E-D7987AD8F5EC}" dt="2024-06-18T10:11:12.855" v="13264" actId="1036"/>
          <ac:spMkLst>
            <pc:docMk/>
            <pc:sldMk cId="2016384892" sldId="310"/>
            <ac:spMk id="1044" creationId="{CA77CCB8-04BB-DEA4-530B-EEB3A6D8ADF6}"/>
          </ac:spMkLst>
        </pc:spChg>
        <pc:spChg chg="mod">
          <ac:chgData name="Tomotaka Kuroda" userId="6ccceea8bc0bd054" providerId="LiveId" clId="{8094E48C-31BC-414D-AD8E-D7987AD8F5EC}" dt="2024-06-18T10:11:12.855" v="13264" actId="1036"/>
          <ac:spMkLst>
            <pc:docMk/>
            <pc:sldMk cId="2016384892" sldId="310"/>
            <ac:spMk id="1045" creationId="{7BAFE5A4-474C-668C-9EBE-6A2575383F17}"/>
          </ac:spMkLst>
        </pc:spChg>
        <pc:spChg chg="mod">
          <ac:chgData name="Tomotaka Kuroda" userId="6ccceea8bc0bd054" providerId="LiveId" clId="{8094E48C-31BC-414D-AD8E-D7987AD8F5EC}" dt="2024-06-19T04:55:15.558" v="16245" actId="12"/>
          <ac:spMkLst>
            <pc:docMk/>
            <pc:sldMk cId="2016384892" sldId="310"/>
            <ac:spMk id="1048" creationId="{EE3217B2-10AA-AC85-DEE9-DCAFB97CE0AB}"/>
          </ac:spMkLst>
        </pc:spChg>
        <pc:spChg chg="mod">
          <ac:chgData name="Tomotaka Kuroda" userId="6ccceea8bc0bd054" providerId="LiveId" clId="{8094E48C-31BC-414D-AD8E-D7987AD8F5EC}" dt="2024-06-19T04:55:18.655" v="16246" actId="12"/>
          <ac:spMkLst>
            <pc:docMk/>
            <pc:sldMk cId="2016384892" sldId="310"/>
            <ac:spMk id="1049" creationId="{D413C947-2A40-6CC8-1567-34474F1A9030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1050" creationId="{60DB9C87-F557-FBB6-2027-09773E3EBCD1}"/>
          </ac:spMkLst>
        </pc:spChg>
        <pc:spChg chg="mod">
          <ac:chgData name="Tomotaka Kuroda" userId="6ccceea8bc0bd054" providerId="LiveId" clId="{8094E48C-31BC-414D-AD8E-D7987AD8F5EC}" dt="2024-06-18T10:11:15.021" v="13268" actId="1036"/>
          <ac:spMkLst>
            <pc:docMk/>
            <pc:sldMk cId="2016384892" sldId="310"/>
            <ac:spMk id="1051" creationId="{E8D9490F-7D6A-5914-8B3B-44C332C622C9}"/>
          </ac:spMkLst>
        </pc:spChg>
        <pc:spChg chg="mod">
          <ac:chgData name="Tomotaka Kuroda" userId="6ccceea8bc0bd054" providerId="LiveId" clId="{8094E48C-31BC-414D-AD8E-D7987AD8F5EC}" dt="2024-06-18T10:11:15.021" v="13268" actId="1036"/>
          <ac:spMkLst>
            <pc:docMk/>
            <pc:sldMk cId="2016384892" sldId="310"/>
            <ac:spMk id="6146" creationId="{B162C36A-0784-BC8D-C65E-094AF0885173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53" creationId="{1D3DD75D-48DE-CE14-BB7A-25F88A460845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58" creationId="{290B3B8D-47BA-C125-E959-A48DDA0096DF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61" creationId="{77882764-07AB-9D53-AEB5-EC939494D937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62" creationId="{14887A45-867C-EB9B-1187-62AA6E3A146E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65" creationId="{BB2BB3EB-2696-9D94-0587-A5B0694B95CB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66" creationId="{49406199-B895-4594-990C-187CC66CAD34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70" creationId="{6633BB71-D445-9AC5-93B9-5F1F1E0295FC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71" creationId="{DE8E4FE7-7D99-C856-7C76-08C3977C2843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73" creationId="{DB394C7D-C310-0EA6-616A-4CDBBFB0904B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74" creationId="{9FF0A419-1521-DC2E-598F-794763826AAD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75" creationId="{DEA7D223-8F60-4D6D-27FD-276C4ED3826F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76" creationId="{60553D40-6659-95F2-BB8A-81F7A6A641D4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77" creationId="{3713AC88-2A9D-3725-1300-C903C1DC677E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78" creationId="{FCDEC636-067E-CEF6-3AAA-C10841D424DC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79" creationId="{43AC7AD9-97A8-7B2F-2A2F-AEF89D67996B}"/>
          </ac:spMkLst>
        </pc:spChg>
        <pc:spChg chg="mod">
          <ac:chgData name="Tomotaka Kuroda" userId="6ccceea8bc0bd054" providerId="LiveId" clId="{8094E48C-31BC-414D-AD8E-D7987AD8F5EC}" dt="2024-06-19T02:13:44.243" v="14745" actId="14100"/>
          <ac:spMkLst>
            <pc:docMk/>
            <pc:sldMk cId="2016384892" sldId="310"/>
            <ac:spMk id="6180" creationId="{6306676E-5424-09AF-FD5C-58167C3BF1D3}"/>
          </ac:spMkLst>
        </pc:spChg>
        <pc:spChg chg="del">
          <ac:chgData name="Tomotaka Kuroda" userId="6ccceea8bc0bd054" providerId="LiveId" clId="{8094E48C-31BC-414D-AD8E-D7987AD8F5EC}" dt="2024-06-24T03:11:52.180" v="23614" actId="478"/>
          <ac:spMkLst>
            <pc:docMk/>
            <pc:sldMk cId="2016384892" sldId="310"/>
            <ac:spMk id="6200" creationId="{860ECC28-3F17-8CFC-322F-06809C45F235}"/>
          </ac:spMkLst>
        </pc:spChg>
        <pc:spChg chg="mod">
          <ac:chgData name="Tomotaka Kuroda" userId="6ccceea8bc0bd054" providerId="LiveId" clId="{8094E48C-31BC-414D-AD8E-D7987AD8F5EC}" dt="2024-06-18T10:11:31.406" v="13272" actId="571"/>
          <ac:spMkLst>
            <pc:docMk/>
            <pc:sldMk cId="2016384892" sldId="310"/>
            <ac:spMk id="6222" creationId="{405BD048-877B-9140-F88E-2FD5D71ECABD}"/>
          </ac:spMkLst>
        </pc:spChg>
        <pc:spChg chg="mod">
          <ac:chgData name="Tomotaka Kuroda" userId="6ccceea8bc0bd054" providerId="LiveId" clId="{8094E48C-31BC-414D-AD8E-D7987AD8F5EC}" dt="2024-06-18T10:11:31.406" v="13272" actId="571"/>
          <ac:spMkLst>
            <pc:docMk/>
            <pc:sldMk cId="2016384892" sldId="310"/>
            <ac:spMk id="6229" creationId="{3212E063-2951-2B49-6079-ABDAAB029C35}"/>
          </ac:spMkLst>
        </pc:spChg>
        <pc:spChg chg="mod">
          <ac:chgData name="Tomotaka Kuroda" userId="6ccceea8bc0bd054" providerId="LiveId" clId="{8094E48C-31BC-414D-AD8E-D7987AD8F5EC}" dt="2024-06-18T10:11:31.406" v="13272" actId="571"/>
          <ac:spMkLst>
            <pc:docMk/>
            <pc:sldMk cId="2016384892" sldId="310"/>
            <ac:spMk id="6230" creationId="{F987AE10-E9FB-935E-CF72-AEFD1F928BB2}"/>
          </ac:spMkLst>
        </pc:spChg>
        <pc:spChg chg="mod">
          <ac:chgData name="Tomotaka Kuroda" userId="6ccceea8bc0bd054" providerId="LiveId" clId="{8094E48C-31BC-414D-AD8E-D7987AD8F5EC}" dt="2024-06-18T10:11:31.406" v="13272" actId="571"/>
          <ac:spMkLst>
            <pc:docMk/>
            <pc:sldMk cId="2016384892" sldId="310"/>
            <ac:spMk id="6237" creationId="{233005AC-ED08-7B8F-351F-95FA54DEBF5F}"/>
          </ac:spMkLst>
        </pc:spChg>
        <pc:spChg chg="mod">
          <ac:chgData name="Tomotaka Kuroda" userId="6ccceea8bc0bd054" providerId="LiveId" clId="{8094E48C-31BC-414D-AD8E-D7987AD8F5EC}" dt="2024-06-18T10:11:31.406" v="13272" actId="571"/>
          <ac:spMkLst>
            <pc:docMk/>
            <pc:sldMk cId="2016384892" sldId="310"/>
            <ac:spMk id="6245" creationId="{DC73A942-F943-C7AE-6C53-571D1DC4B989}"/>
          </ac:spMkLst>
        </pc:spChg>
        <pc:spChg chg="mod">
          <ac:chgData name="Tomotaka Kuroda" userId="6ccceea8bc0bd054" providerId="LiveId" clId="{8094E48C-31BC-414D-AD8E-D7987AD8F5EC}" dt="2024-06-18T10:11:31.406" v="13272" actId="571"/>
          <ac:spMkLst>
            <pc:docMk/>
            <pc:sldMk cId="2016384892" sldId="310"/>
            <ac:spMk id="6248" creationId="{0EE51093-95FD-697A-0BB8-A2659886A693}"/>
          </ac:spMkLst>
        </pc:spChg>
        <pc:spChg chg="mod">
          <ac:chgData name="Tomotaka Kuroda" userId="6ccceea8bc0bd054" providerId="LiveId" clId="{8094E48C-31BC-414D-AD8E-D7987AD8F5EC}" dt="2024-06-18T10:11:31.406" v="13272" actId="571"/>
          <ac:spMkLst>
            <pc:docMk/>
            <pc:sldMk cId="2016384892" sldId="310"/>
            <ac:spMk id="6254" creationId="{285E5036-DB00-145D-4503-AFA0D7F38E42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6272" creationId="{B5EC7285-6324-1CC4-233B-82974BE98FAE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6284" creationId="{18294832-4005-1359-5262-4FA336186EA3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6289" creationId="{E06A8702-E3E9-BE6B-FD88-34268525DD90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6292" creationId="{52DDA0B1-C4D1-9EA3-E4F0-635DBD40863B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6293" creationId="{5FB4B8E9-4E71-BBE1-2C3B-4BD7C8853829}"/>
          </ac:spMkLst>
        </pc:spChg>
        <pc:spChg chg="mod">
          <ac:chgData name="Tomotaka Kuroda" userId="6ccceea8bc0bd054" providerId="LiveId" clId="{8094E48C-31BC-414D-AD8E-D7987AD8F5EC}" dt="2024-06-18T10:11:31.406" v="13272" actId="571"/>
          <ac:spMkLst>
            <pc:docMk/>
            <pc:sldMk cId="2016384892" sldId="310"/>
            <ac:spMk id="6293" creationId="{7C2036AD-9674-80A2-728E-0E007CFD94A9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6297" creationId="{D85CCCE1-FD9D-81CA-565B-D036504722C3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6298" creationId="{AB8DD380-A736-3733-07DE-DD674C644006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6300" creationId="{B581C90E-3C0B-A5F8-C5F1-6E1736E4F04D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6301" creationId="{244300EA-2DB2-9D9A-30EB-60EA3F8C6F4E}"/>
          </ac:spMkLst>
        </pc:spChg>
        <pc:spChg chg="mod">
          <ac:chgData name="Tomotaka Kuroda" userId="6ccceea8bc0bd054" providerId="LiveId" clId="{8094E48C-31BC-414D-AD8E-D7987AD8F5EC}" dt="2024-06-19T14:34:58.983" v="21748" actId="1036"/>
          <ac:spMkLst>
            <pc:docMk/>
            <pc:sldMk cId="2016384892" sldId="310"/>
            <ac:spMk id="6302" creationId="{F4963D7E-ADBB-61F1-EB73-F2DEA4004FDE}"/>
          </ac:spMkLst>
        </pc:spChg>
        <pc:spChg chg="add mod">
          <ac:chgData name="Tomotaka Kuroda" userId="6ccceea8bc0bd054" providerId="LiveId" clId="{8094E48C-31BC-414D-AD8E-D7987AD8F5EC}" dt="2024-06-24T03:12:00.400" v="23615"/>
          <ac:spMkLst>
            <pc:docMk/>
            <pc:sldMk cId="2016384892" sldId="310"/>
            <ac:spMk id="6303" creationId="{57B8E3C8-0307-1A50-A773-8C09FAEEB522}"/>
          </ac:spMkLst>
        </pc:spChg>
        <pc:grpChg chg="mod topLvl">
          <ac:chgData name="Tomotaka Kuroda" userId="6ccceea8bc0bd054" providerId="LiveId" clId="{8094E48C-31BC-414D-AD8E-D7987AD8F5EC}" dt="2024-06-18T10:11:35.225" v="13273" actId="164"/>
          <ac:grpSpMkLst>
            <pc:docMk/>
            <pc:sldMk cId="2016384892" sldId="310"/>
            <ac:grpSpMk id="2" creationId="{4C4DAA16-953F-3A62-6A7A-B3CCE6F0527A}"/>
          </ac:grpSpMkLst>
        </pc:grpChg>
        <pc:grpChg chg="mod">
          <ac:chgData name="Tomotaka Kuroda" userId="6ccceea8bc0bd054" providerId="LiveId" clId="{8094E48C-31BC-414D-AD8E-D7987AD8F5EC}" dt="2024-06-19T02:13:44.243" v="14745" actId="14100"/>
          <ac:grpSpMkLst>
            <pc:docMk/>
            <pc:sldMk cId="2016384892" sldId="310"/>
            <ac:grpSpMk id="4" creationId="{138ADF73-F64D-E503-B34F-228417DED1EB}"/>
          </ac:grpSpMkLst>
        </pc:grpChg>
        <pc:grpChg chg="mod topLvl">
          <ac:chgData name="Tomotaka Kuroda" userId="6ccceea8bc0bd054" providerId="LiveId" clId="{8094E48C-31BC-414D-AD8E-D7987AD8F5EC}" dt="2024-06-18T10:11:35.225" v="13273" actId="164"/>
          <ac:grpSpMkLst>
            <pc:docMk/>
            <pc:sldMk cId="2016384892" sldId="310"/>
            <ac:grpSpMk id="5" creationId="{9D32B633-1FC8-8C4D-A8F6-00E628299B57}"/>
          </ac:grpSpMkLst>
        </pc:grpChg>
        <pc:grpChg chg="add mod">
          <ac:chgData name="Tomotaka Kuroda" userId="6ccceea8bc0bd054" providerId="LiveId" clId="{8094E48C-31BC-414D-AD8E-D7987AD8F5EC}" dt="2024-06-19T14:34:58.983" v="21748" actId="1036"/>
          <ac:grpSpMkLst>
            <pc:docMk/>
            <pc:sldMk cId="2016384892" sldId="310"/>
            <ac:grpSpMk id="6" creationId="{120245BA-59AA-08FE-3085-0BC607D85E72}"/>
          </ac:grpSpMkLst>
        </pc:grpChg>
        <pc:grpChg chg="add 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6" creationId="{5CA025FC-0706-D894-3382-062D4C20E2E1}"/>
          </ac:grpSpMkLst>
        </pc:grpChg>
        <pc:grpChg chg="mod">
          <ac:chgData name="Tomotaka Kuroda" userId="6ccceea8bc0bd054" providerId="LiveId" clId="{8094E48C-31BC-414D-AD8E-D7987AD8F5EC}" dt="2024-06-18T10:10:57.195" v="13077" actId="165"/>
          <ac:grpSpMkLst>
            <pc:docMk/>
            <pc:sldMk cId="2016384892" sldId="310"/>
            <ac:grpSpMk id="9" creationId="{E48ECDEC-22C0-0D2D-478A-B1447F459512}"/>
          </ac:grpSpMkLst>
        </pc:grpChg>
        <pc:grpChg chg="mod">
          <ac:chgData name="Tomotaka Kuroda" userId="6ccceea8bc0bd054" providerId="LiveId" clId="{8094E48C-31BC-414D-AD8E-D7987AD8F5EC}" dt="2024-06-19T14:34:58.983" v="21748" actId="1036"/>
          <ac:grpSpMkLst>
            <pc:docMk/>
            <pc:sldMk cId="2016384892" sldId="310"/>
            <ac:grpSpMk id="10" creationId="{3E52DE12-CB29-B5B6-AAA6-D8D8CFCDB1E0}"/>
          </ac:grpSpMkLst>
        </pc:grpChg>
        <pc:grpChg chg="mod">
          <ac:chgData name="Tomotaka Kuroda" userId="6ccceea8bc0bd054" providerId="LiveId" clId="{8094E48C-31BC-414D-AD8E-D7987AD8F5EC}" dt="2024-06-19T14:34:58.983" v="21748" actId="1036"/>
          <ac:grpSpMkLst>
            <pc:docMk/>
            <pc:sldMk cId="2016384892" sldId="310"/>
            <ac:grpSpMk id="23" creationId="{60E69F60-56BB-CC6F-41C4-5B46930091BC}"/>
          </ac:grpSpMkLst>
        </pc:grpChg>
        <pc:grpChg chg="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23" creationId="{7BC59CCB-241C-6071-6692-3A08D5663C23}"/>
          </ac:grpSpMkLst>
        </pc:grpChg>
        <pc:grpChg chg="mod">
          <ac:chgData name="Tomotaka Kuroda" userId="6ccceea8bc0bd054" providerId="LiveId" clId="{8094E48C-31BC-414D-AD8E-D7987AD8F5EC}" dt="2024-06-19T14:34:58.983" v="21748" actId="1036"/>
          <ac:grpSpMkLst>
            <pc:docMk/>
            <pc:sldMk cId="2016384892" sldId="310"/>
            <ac:grpSpMk id="24" creationId="{2BE4B065-57FF-DDD5-92D5-FBEB8C7BFB25}"/>
          </ac:grpSpMkLst>
        </pc:grpChg>
        <pc:grpChg chg="mod">
          <ac:chgData name="Tomotaka Kuroda" userId="6ccceea8bc0bd054" providerId="LiveId" clId="{8094E48C-31BC-414D-AD8E-D7987AD8F5EC}" dt="2024-06-19T14:34:58.983" v="21748" actId="1036"/>
          <ac:grpSpMkLst>
            <pc:docMk/>
            <pc:sldMk cId="2016384892" sldId="310"/>
            <ac:grpSpMk id="26" creationId="{904D8A86-BF19-B63D-0BE4-EA8C1736A467}"/>
          </ac:grpSpMkLst>
        </pc:grpChg>
        <pc:grpChg chg="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27" creationId="{B6E6649B-6C8F-350A-1C8F-FB27A571861D}"/>
          </ac:grpSpMkLst>
        </pc:grpChg>
        <pc:grpChg chg="mod">
          <ac:chgData name="Tomotaka Kuroda" userId="6ccceea8bc0bd054" providerId="LiveId" clId="{8094E48C-31BC-414D-AD8E-D7987AD8F5EC}" dt="2024-06-18T10:11:12.855" v="13264" actId="1036"/>
          <ac:grpSpMkLst>
            <pc:docMk/>
            <pc:sldMk cId="2016384892" sldId="310"/>
            <ac:grpSpMk id="48" creationId="{BBDBAC67-C854-4B3D-413C-76D5792148FB}"/>
          </ac:grpSpMkLst>
        </pc:grpChg>
        <pc:grpChg chg="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51" creationId="{5A9DE899-2AD0-38E0-EA15-843AF3BB7554}"/>
          </ac:grpSpMkLst>
        </pc:grpChg>
        <pc:grpChg chg="mod topLvl">
          <ac:chgData name="Tomotaka Kuroda" userId="6ccceea8bc0bd054" providerId="LiveId" clId="{8094E48C-31BC-414D-AD8E-D7987AD8F5EC}" dt="2024-06-18T10:11:35.225" v="13273" actId="164"/>
          <ac:grpSpMkLst>
            <pc:docMk/>
            <pc:sldMk cId="2016384892" sldId="310"/>
            <ac:grpSpMk id="52" creationId="{C518C249-22C6-45FC-DFC5-6FC4EC1C3E13}"/>
          </ac:grpSpMkLst>
        </pc:grpChg>
        <pc:grpChg chg="mod">
          <ac:chgData name="Tomotaka Kuroda" userId="6ccceea8bc0bd054" providerId="LiveId" clId="{8094E48C-31BC-414D-AD8E-D7987AD8F5EC}" dt="2024-06-18T10:11:15.021" v="13268" actId="1036"/>
          <ac:grpSpMkLst>
            <pc:docMk/>
            <pc:sldMk cId="2016384892" sldId="310"/>
            <ac:grpSpMk id="58" creationId="{95D19DE9-905E-35E9-DEDA-AADC7E7D4AD0}"/>
          </ac:grpSpMkLst>
        </pc:grpChg>
        <pc:grpChg chg="mod">
          <ac:chgData name="Tomotaka Kuroda" userId="6ccceea8bc0bd054" providerId="LiveId" clId="{8094E48C-31BC-414D-AD8E-D7987AD8F5EC}" dt="2024-06-18T10:11:12.855" v="13264" actId="1036"/>
          <ac:grpSpMkLst>
            <pc:docMk/>
            <pc:sldMk cId="2016384892" sldId="310"/>
            <ac:grpSpMk id="61" creationId="{76D57E49-7DF6-4357-98A1-156CC6E9E36C}"/>
          </ac:grpSpMkLst>
        </pc:grpChg>
        <pc:grpChg chg="mod">
          <ac:chgData name="Tomotaka Kuroda" userId="6ccceea8bc0bd054" providerId="LiveId" clId="{8094E48C-31BC-414D-AD8E-D7987AD8F5EC}" dt="2024-06-18T10:11:12.855" v="13264" actId="1036"/>
          <ac:grpSpMkLst>
            <pc:docMk/>
            <pc:sldMk cId="2016384892" sldId="310"/>
            <ac:grpSpMk id="62" creationId="{4AD9505C-C619-B0F0-4823-E5A13F87FDDE}"/>
          </ac:grpSpMkLst>
        </pc:grpChg>
        <pc:grpChg chg="mod">
          <ac:chgData name="Tomotaka Kuroda" userId="6ccceea8bc0bd054" providerId="LiveId" clId="{8094E48C-31BC-414D-AD8E-D7987AD8F5EC}" dt="2024-06-18T10:11:12.855" v="13264" actId="1036"/>
          <ac:grpSpMkLst>
            <pc:docMk/>
            <pc:sldMk cId="2016384892" sldId="310"/>
            <ac:grpSpMk id="1034" creationId="{2B1B57C8-5786-8A36-2315-D67051FFCF71}"/>
          </ac:grpSpMkLst>
        </pc:grpChg>
        <pc:grpChg chg="mod">
          <ac:chgData name="Tomotaka Kuroda" userId="6ccceea8bc0bd054" providerId="LiveId" clId="{8094E48C-31BC-414D-AD8E-D7987AD8F5EC}" dt="2024-06-18T10:11:15.021" v="13268" actId="1036"/>
          <ac:grpSpMkLst>
            <pc:docMk/>
            <pc:sldMk cId="2016384892" sldId="310"/>
            <ac:grpSpMk id="1040" creationId="{215871E3-3183-B637-202A-4D709A3BAB18}"/>
          </ac:grpSpMkLst>
        </pc:grpChg>
        <pc:grpChg chg="mod">
          <ac:chgData name="Tomotaka Kuroda" userId="6ccceea8bc0bd054" providerId="LiveId" clId="{8094E48C-31BC-414D-AD8E-D7987AD8F5EC}" dt="2024-06-18T10:11:15.021" v="13268" actId="1036"/>
          <ac:grpSpMkLst>
            <pc:docMk/>
            <pc:sldMk cId="2016384892" sldId="310"/>
            <ac:grpSpMk id="1056" creationId="{6179E413-437D-0F92-0606-4D80AF377302}"/>
          </ac:grpSpMkLst>
        </pc:grpChg>
        <pc:grpChg chg="mod">
          <ac:chgData name="Tomotaka Kuroda" userId="6ccceea8bc0bd054" providerId="LiveId" clId="{8094E48C-31BC-414D-AD8E-D7987AD8F5EC}" dt="2024-06-18T10:11:15.021" v="13268" actId="1036"/>
          <ac:grpSpMkLst>
            <pc:docMk/>
            <pc:sldMk cId="2016384892" sldId="310"/>
            <ac:grpSpMk id="1057" creationId="{C58B6F4A-38C1-F763-813C-C56AC7E7AEF9}"/>
          </ac:grpSpMkLst>
        </pc:grpChg>
        <pc:grpChg chg="mod">
          <ac:chgData name="Tomotaka Kuroda" userId="6ccceea8bc0bd054" providerId="LiveId" clId="{8094E48C-31BC-414D-AD8E-D7987AD8F5EC}" dt="2024-06-18T10:11:15.021" v="13268" actId="1036"/>
          <ac:grpSpMkLst>
            <pc:docMk/>
            <pc:sldMk cId="2016384892" sldId="310"/>
            <ac:grpSpMk id="1063" creationId="{3DD5535B-34E9-3821-D78A-BC1E21F6799E}"/>
          </ac:grpSpMkLst>
        </pc:grpChg>
        <pc:grpChg chg="mod">
          <ac:chgData name="Tomotaka Kuroda" userId="6ccceea8bc0bd054" providerId="LiveId" clId="{8094E48C-31BC-414D-AD8E-D7987AD8F5EC}" dt="2024-06-18T10:11:15.021" v="13268" actId="1036"/>
          <ac:grpSpMkLst>
            <pc:docMk/>
            <pc:sldMk cId="2016384892" sldId="310"/>
            <ac:grpSpMk id="1069" creationId="{BDA452E8-0C58-D273-A204-E01CFBC061DD}"/>
          </ac:grpSpMkLst>
        </pc:grpChg>
        <pc:grpChg chg="mod">
          <ac:chgData name="Tomotaka Kuroda" userId="6ccceea8bc0bd054" providerId="LiveId" clId="{8094E48C-31BC-414D-AD8E-D7987AD8F5EC}" dt="2024-06-18T10:11:15.021" v="13268" actId="1036"/>
          <ac:grpSpMkLst>
            <pc:docMk/>
            <pc:sldMk cId="2016384892" sldId="310"/>
            <ac:grpSpMk id="1076" creationId="{F75386AD-E31A-15E1-45C9-DAB7D52DBF15}"/>
          </ac:grpSpMkLst>
        </pc:grpChg>
        <pc:grpChg chg="mod">
          <ac:chgData name="Tomotaka Kuroda" userId="6ccceea8bc0bd054" providerId="LiveId" clId="{8094E48C-31BC-414D-AD8E-D7987AD8F5EC}" dt="2024-06-18T10:11:15.021" v="13268" actId="1036"/>
          <ac:grpSpMkLst>
            <pc:docMk/>
            <pc:sldMk cId="2016384892" sldId="310"/>
            <ac:grpSpMk id="1084" creationId="{23AB1DB8-5951-F43A-041F-DAA760129FCA}"/>
          </ac:grpSpMkLst>
        </pc:grpChg>
        <pc:grpChg chg="mod">
          <ac:chgData name="Tomotaka Kuroda" userId="6ccceea8bc0bd054" providerId="LiveId" clId="{8094E48C-31BC-414D-AD8E-D7987AD8F5EC}" dt="2024-06-19T02:13:44.243" v="14745" actId="14100"/>
          <ac:grpSpMkLst>
            <pc:docMk/>
            <pc:sldMk cId="2016384892" sldId="310"/>
            <ac:grpSpMk id="6147" creationId="{63B38931-5939-640D-25E2-F9A5D7AC7E21}"/>
          </ac:grpSpMkLst>
        </pc:grpChg>
        <pc:grpChg chg="mod">
          <ac:chgData name="Tomotaka Kuroda" userId="6ccceea8bc0bd054" providerId="LiveId" clId="{8094E48C-31BC-414D-AD8E-D7987AD8F5EC}" dt="2024-06-19T02:13:44.243" v="14745" actId="14100"/>
          <ac:grpSpMkLst>
            <pc:docMk/>
            <pc:sldMk cId="2016384892" sldId="310"/>
            <ac:grpSpMk id="6149" creationId="{601D8237-C758-62D6-1FB6-9942B21E0503}"/>
          </ac:grpSpMkLst>
        </pc:grpChg>
        <pc:grpChg chg="mod">
          <ac:chgData name="Tomotaka Kuroda" userId="6ccceea8bc0bd054" providerId="LiveId" clId="{8094E48C-31BC-414D-AD8E-D7987AD8F5EC}" dt="2024-06-19T02:13:44.243" v="14745" actId="14100"/>
          <ac:grpSpMkLst>
            <pc:docMk/>
            <pc:sldMk cId="2016384892" sldId="310"/>
            <ac:grpSpMk id="6156" creationId="{31A8D7C7-B645-D238-B5BB-CD39A0815753}"/>
          </ac:grpSpMkLst>
        </pc:grpChg>
        <pc:grpChg chg="mod">
          <ac:chgData name="Tomotaka Kuroda" userId="6ccceea8bc0bd054" providerId="LiveId" clId="{8094E48C-31BC-414D-AD8E-D7987AD8F5EC}" dt="2024-06-19T02:13:44.243" v="14745" actId="14100"/>
          <ac:grpSpMkLst>
            <pc:docMk/>
            <pc:sldMk cId="2016384892" sldId="310"/>
            <ac:grpSpMk id="6168" creationId="{BEF940D6-0D1F-3F6B-C8F8-FC10A50B9173}"/>
          </ac:grpSpMkLst>
        </pc:grpChg>
        <pc:grpChg chg="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6192" creationId="{DF910536-DC98-495B-8E3E-6FE8F8B71F1D}"/>
          </ac:grpSpMkLst>
        </pc:grpChg>
        <pc:grpChg chg="del mod">
          <ac:chgData name="Tomotaka Kuroda" userId="6ccceea8bc0bd054" providerId="LiveId" clId="{8094E48C-31BC-414D-AD8E-D7987AD8F5EC}" dt="2024-06-19T14:34:41.994" v="21516" actId="478"/>
          <ac:grpSpMkLst>
            <pc:docMk/>
            <pc:sldMk cId="2016384892" sldId="310"/>
            <ac:grpSpMk id="6194" creationId="{E6D16B86-5CF7-E890-8AB3-23E8204729F3}"/>
          </ac:grpSpMkLst>
        </pc:grpChg>
        <pc:grpChg chg="del mod">
          <ac:chgData name="Tomotaka Kuroda" userId="6ccceea8bc0bd054" providerId="LiveId" clId="{8094E48C-31BC-414D-AD8E-D7987AD8F5EC}" dt="2024-06-18T10:10:57.195" v="13077" actId="165"/>
          <ac:grpSpMkLst>
            <pc:docMk/>
            <pc:sldMk cId="2016384892" sldId="310"/>
            <ac:grpSpMk id="6195" creationId="{2245E514-2224-C8D6-A461-49AD7356FF3B}"/>
          </ac:grpSpMkLst>
        </pc:grpChg>
        <pc:grpChg chg="add 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6223" creationId="{019C20E5-E9D8-3C77-BA85-6793F4656DA6}"/>
          </ac:grpSpMkLst>
        </pc:grpChg>
        <pc:grpChg chg="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6226" creationId="{49404117-8C2D-03B5-F006-4E7193607E64}"/>
          </ac:grpSpMkLst>
        </pc:grpChg>
        <pc:grpChg chg="add 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6246" creationId="{62C589B6-A363-6C3D-4C91-A589ABD476EB}"/>
          </ac:grpSpMkLst>
        </pc:grpChg>
        <pc:grpChg chg="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6250" creationId="{34AD27C9-1265-11F2-D279-5E220D36B4A5}"/>
          </ac:grpSpMkLst>
        </pc:grpChg>
        <pc:grpChg chg="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6253" creationId="{709A9CF4-8A27-5191-70FF-FCD247EC984A}"/>
          </ac:grpSpMkLst>
        </pc:grpChg>
        <pc:grpChg chg="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6259" creationId="{4C6BB575-F401-A4A4-27DB-0F0391581A87}"/>
          </ac:grpSpMkLst>
        </pc:grpChg>
        <pc:grpChg chg="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6260" creationId="{2810ED1C-FBCA-C6DA-D6D1-D583566C1EC4}"/>
          </ac:grpSpMkLst>
        </pc:grpChg>
        <pc:grpChg chg="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6266" creationId="{672FE783-7A0B-DE41-3604-CEE0D62B2214}"/>
          </ac:grpSpMkLst>
        </pc:grpChg>
        <pc:grpChg chg="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6272" creationId="{83645E24-22F7-97EA-9CBA-9F318867EDE2}"/>
          </ac:grpSpMkLst>
        </pc:grpChg>
        <pc:grpChg chg="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6279" creationId="{B4FEBF77-7FC5-F7C1-5B5D-06A2D7DFB78D}"/>
          </ac:grpSpMkLst>
        </pc:grpChg>
        <pc:grpChg chg="mod">
          <ac:chgData name="Tomotaka Kuroda" userId="6ccceea8bc0bd054" providerId="LiveId" clId="{8094E48C-31BC-414D-AD8E-D7987AD8F5EC}" dt="2024-06-19T14:34:58.983" v="21748" actId="1036"/>
          <ac:grpSpMkLst>
            <pc:docMk/>
            <pc:sldMk cId="2016384892" sldId="310"/>
            <ac:grpSpMk id="6282" creationId="{A15C1167-A5DB-B2A4-98F9-FC50B2B338DE}"/>
          </ac:grpSpMkLst>
        </pc:grpChg>
        <pc:grpChg chg="mod">
          <ac:chgData name="Tomotaka Kuroda" userId="6ccceea8bc0bd054" providerId="LiveId" clId="{8094E48C-31BC-414D-AD8E-D7987AD8F5EC}" dt="2024-06-19T14:34:58.983" v="21748" actId="1036"/>
          <ac:grpSpMkLst>
            <pc:docMk/>
            <pc:sldMk cId="2016384892" sldId="310"/>
            <ac:grpSpMk id="6287" creationId="{363EFE64-4E86-C680-4584-2C0BDDFDC466}"/>
          </ac:grpSpMkLst>
        </pc:grpChg>
        <pc:grpChg chg="mod">
          <ac:chgData name="Tomotaka Kuroda" userId="6ccceea8bc0bd054" providerId="LiveId" clId="{8094E48C-31BC-414D-AD8E-D7987AD8F5EC}" dt="2024-06-18T10:11:31.406" v="13272" actId="571"/>
          <ac:grpSpMkLst>
            <pc:docMk/>
            <pc:sldMk cId="2016384892" sldId="310"/>
            <ac:grpSpMk id="6287" creationId="{CDDF947C-5D71-AC29-C6E5-8239566028AE}"/>
          </ac:grpSpMkLst>
        </pc:grpChg>
        <pc:grpChg chg="add mod">
          <ac:chgData name="Tomotaka Kuroda" userId="6ccceea8bc0bd054" providerId="LiveId" clId="{8094E48C-31BC-414D-AD8E-D7987AD8F5EC}" dt="2024-06-18T10:11:30.748" v="13271" actId="164"/>
          <ac:grpSpMkLst>
            <pc:docMk/>
            <pc:sldMk cId="2016384892" sldId="310"/>
            <ac:grpSpMk id="6294" creationId="{7DFC072B-1C0F-E38B-3F72-38589D9736C4}"/>
          </ac:grpSpMkLst>
        </pc:grpChg>
        <pc:grpChg chg="add mod">
          <ac:chgData name="Tomotaka Kuroda" userId="6ccceea8bc0bd054" providerId="LiveId" clId="{8094E48C-31BC-414D-AD8E-D7987AD8F5EC}" dt="2024-06-18T10:11:35.225" v="13273" actId="164"/>
          <ac:grpSpMkLst>
            <pc:docMk/>
            <pc:sldMk cId="2016384892" sldId="310"/>
            <ac:grpSpMk id="6295" creationId="{0E277830-9DC1-8749-C957-9B845A0974F7}"/>
          </ac:grpSpMkLst>
        </pc:grpChg>
        <pc:picChg chg="mod">
          <ac:chgData name="Tomotaka Kuroda" userId="6ccceea8bc0bd054" providerId="LiveId" clId="{8094E48C-31BC-414D-AD8E-D7987AD8F5EC}" dt="2024-06-18T10:10:57.195" v="13077" actId="165"/>
          <ac:picMkLst>
            <pc:docMk/>
            <pc:sldMk cId="2016384892" sldId="310"/>
            <ac:picMk id="11" creationId="{1CAAB983-89EA-EBD0-E809-F32182511C46}"/>
          </ac:picMkLst>
        </pc:picChg>
        <pc:picChg chg="mod">
          <ac:chgData name="Tomotaka Kuroda" userId="6ccceea8bc0bd054" providerId="LiveId" clId="{8094E48C-31BC-414D-AD8E-D7987AD8F5EC}" dt="2024-06-18T10:10:57.195" v="13077" actId="165"/>
          <ac:picMkLst>
            <pc:docMk/>
            <pc:sldMk cId="2016384892" sldId="310"/>
            <ac:picMk id="12" creationId="{833B39BA-148C-A370-A90F-4E6AE1DE1F23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16" creationId="{1F2FFB1D-8B61-1092-2B61-250A96B47662}"/>
          </ac:picMkLst>
        </pc:picChg>
        <pc:picChg chg="mod">
          <ac:chgData name="Tomotaka Kuroda" userId="6ccceea8bc0bd054" providerId="LiveId" clId="{8094E48C-31BC-414D-AD8E-D7987AD8F5EC}" dt="2024-06-18T10:10:57.195" v="13077" actId="165"/>
          <ac:picMkLst>
            <pc:docMk/>
            <pc:sldMk cId="2016384892" sldId="310"/>
            <ac:picMk id="18" creationId="{67406984-DCB1-9174-B13B-A12EDE1326E4}"/>
          </ac:picMkLst>
        </pc:picChg>
        <pc:picChg chg="mod">
          <ac:chgData name="Tomotaka Kuroda" userId="6ccceea8bc0bd054" providerId="LiveId" clId="{8094E48C-31BC-414D-AD8E-D7987AD8F5EC}" dt="2024-06-18T10:10:57.195" v="13077" actId="165"/>
          <ac:picMkLst>
            <pc:docMk/>
            <pc:sldMk cId="2016384892" sldId="310"/>
            <ac:picMk id="19" creationId="{AAF92ADA-0C2A-2460-37E0-72A1C176EF1C}"/>
          </ac:picMkLst>
        </pc:picChg>
        <pc:picChg chg="mod">
          <ac:chgData name="Tomotaka Kuroda" userId="6ccceea8bc0bd054" providerId="LiveId" clId="{8094E48C-31BC-414D-AD8E-D7987AD8F5EC}" dt="2024-06-18T10:10:57.195" v="13077" actId="165"/>
          <ac:picMkLst>
            <pc:docMk/>
            <pc:sldMk cId="2016384892" sldId="310"/>
            <ac:picMk id="20" creationId="{CE4CF262-AB34-15B6-D215-E83E26D00298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22" creationId="{3A7AC2AE-3216-819F-3DD0-85BBC214DCC1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24" creationId="{1E14EF16-C4F5-671C-56CA-80089A8DC1BC}"/>
          </ac:picMkLst>
        </pc:picChg>
        <pc:picChg chg="mod">
          <ac:chgData name="Tomotaka Kuroda" userId="6ccceea8bc0bd054" providerId="LiveId" clId="{8094E48C-31BC-414D-AD8E-D7987AD8F5EC}" dt="2024-06-18T10:10:57.195" v="13077" actId="165"/>
          <ac:picMkLst>
            <pc:docMk/>
            <pc:sldMk cId="2016384892" sldId="310"/>
            <ac:picMk id="25" creationId="{1C127ED4-7729-080D-F8AF-CBE548BAABF5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26" creationId="{067CB5D3-7888-ED4C-1D26-5EDD84F52E04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27" creationId="{9D211853-2E7E-5ED2-C70B-F5DEB29A2119}"/>
          </ac:picMkLst>
        </pc:picChg>
        <pc:picChg chg="mod">
          <ac:chgData name="Tomotaka Kuroda" userId="6ccceea8bc0bd054" providerId="LiveId" clId="{8094E48C-31BC-414D-AD8E-D7987AD8F5EC}" dt="2024-06-18T10:10:57.195" v="13077" actId="165"/>
          <ac:picMkLst>
            <pc:docMk/>
            <pc:sldMk cId="2016384892" sldId="310"/>
            <ac:picMk id="31" creationId="{19E34F68-2EC0-40E5-217D-E181E767A308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32" creationId="{6077111C-4A12-9D8E-5632-9232E7B28761}"/>
          </ac:picMkLst>
        </pc:picChg>
        <pc:picChg chg="mod">
          <ac:chgData name="Tomotaka Kuroda" userId="6ccceea8bc0bd054" providerId="LiveId" clId="{8094E48C-31BC-414D-AD8E-D7987AD8F5EC}" dt="2024-06-18T10:10:57.195" v="13077" actId="165"/>
          <ac:picMkLst>
            <pc:docMk/>
            <pc:sldMk cId="2016384892" sldId="310"/>
            <ac:picMk id="34" creationId="{A9D380A4-FFB6-4783-F23B-086214663FAA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37" creationId="{0C97BF3D-D123-BF0A-28B5-BCA45CA5AF26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40" creationId="{E206441D-5315-3E20-5958-24F2986F9381}"/>
          </ac:picMkLst>
        </pc:picChg>
        <pc:picChg chg="mod">
          <ac:chgData name="Tomotaka Kuroda" userId="6ccceea8bc0bd054" providerId="LiveId" clId="{8094E48C-31BC-414D-AD8E-D7987AD8F5EC}" dt="2024-06-18T10:11:12.855" v="13264" actId="1036"/>
          <ac:picMkLst>
            <pc:docMk/>
            <pc:sldMk cId="2016384892" sldId="310"/>
            <ac:picMk id="59" creationId="{1B87E74C-7F57-197F-59F3-06799D1743E7}"/>
          </ac:picMkLst>
        </pc:picChg>
        <pc:picChg chg="mod">
          <ac:chgData name="Tomotaka Kuroda" userId="6ccceea8bc0bd054" providerId="LiveId" clId="{8094E48C-31BC-414D-AD8E-D7987AD8F5EC}" dt="2024-06-18T10:11:12.855" v="13264" actId="1036"/>
          <ac:picMkLst>
            <pc:docMk/>
            <pc:sldMk cId="2016384892" sldId="310"/>
            <ac:picMk id="60" creationId="{0580915C-EFCE-0386-B399-3DDB05B7BB0D}"/>
          </ac:picMkLst>
        </pc:picChg>
        <pc:picChg chg="mod">
          <ac:chgData name="Tomotaka Kuroda" userId="6ccceea8bc0bd054" providerId="LiveId" clId="{8094E48C-31BC-414D-AD8E-D7987AD8F5EC}" dt="2024-06-18T10:11:15.021" v="13268" actId="1036"/>
          <ac:picMkLst>
            <pc:docMk/>
            <pc:sldMk cId="2016384892" sldId="310"/>
            <ac:picMk id="1026" creationId="{42B7AC63-330F-B8FD-19A3-E7AB4D8347D3}"/>
          </ac:picMkLst>
        </pc:picChg>
        <pc:picChg chg="mod">
          <ac:chgData name="Tomotaka Kuroda" userId="6ccceea8bc0bd054" providerId="LiveId" clId="{8094E48C-31BC-414D-AD8E-D7987AD8F5EC}" dt="2024-06-18T10:11:15.021" v="13268" actId="1036"/>
          <ac:picMkLst>
            <pc:docMk/>
            <pc:sldMk cId="2016384892" sldId="310"/>
            <ac:picMk id="1039" creationId="{2F788368-1E52-DAFA-C5A3-8000E9FEE20C}"/>
          </ac:picMkLst>
        </pc:picChg>
        <pc:picChg chg="mod">
          <ac:chgData name="Tomotaka Kuroda" userId="6ccceea8bc0bd054" providerId="LiveId" clId="{8094E48C-31BC-414D-AD8E-D7987AD8F5EC}" dt="2024-06-18T10:11:12.855" v="13264" actId="1036"/>
          <ac:picMkLst>
            <pc:docMk/>
            <pc:sldMk cId="2016384892" sldId="310"/>
            <ac:picMk id="1046" creationId="{E78EFE26-E19D-3ED1-1B64-928569012DC4}"/>
          </ac:picMkLst>
        </pc:picChg>
        <pc:picChg chg="mod">
          <ac:chgData name="Tomotaka Kuroda" userId="6ccceea8bc0bd054" providerId="LiveId" clId="{8094E48C-31BC-414D-AD8E-D7987AD8F5EC}" dt="2024-06-18T10:11:12.855" v="13264" actId="1036"/>
          <ac:picMkLst>
            <pc:docMk/>
            <pc:sldMk cId="2016384892" sldId="310"/>
            <ac:picMk id="1047" creationId="{52A965D4-E36D-6142-6D6E-BFA2781CEB68}"/>
          </ac:picMkLst>
        </pc:picChg>
        <pc:picChg chg="mod">
          <ac:chgData name="Tomotaka Kuroda" userId="6ccceea8bc0bd054" providerId="LiveId" clId="{8094E48C-31BC-414D-AD8E-D7987AD8F5EC}" dt="2024-06-18T10:11:15.021" v="13268" actId="1036"/>
          <ac:picMkLst>
            <pc:docMk/>
            <pc:sldMk cId="2016384892" sldId="310"/>
            <ac:picMk id="1054" creationId="{C1F41549-DC89-D613-B61E-F853CE046DB0}"/>
          </ac:picMkLst>
        </pc:picChg>
        <pc:picChg chg="mod">
          <ac:chgData name="Tomotaka Kuroda" userId="6ccceea8bc0bd054" providerId="LiveId" clId="{8094E48C-31BC-414D-AD8E-D7987AD8F5EC}" dt="2024-06-18T10:11:15.021" v="13268" actId="1036"/>
          <ac:picMkLst>
            <pc:docMk/>
            <pc:sldMk cId="2016384892" sldId="310"/>
            <ac:picMk id="1055" creationId="{5E3993A8-85D1-6742-E60D-BF5FBCE115D4}"/>
          </ac:picMkLst>
        </pc:picChg>
        <pc:picChg chg="mod">
          <ac:chgData name="Tomotaka Kuroda" userId="6ccceea8bc0bd054" providerId="LiveId" clId="{8094E48C-31BC-414D-AD8E-D7987AD8F5EC}" dt="2024-06-18T10:11:15.021" v="13268" actId="1036"/>
          <ac:picMkLst>
            <pc:docMk/>
            <pc:sldMk cId="2016384892" sldId="310"/>
            <ac:picMk id="1058" creationId="{610D8B7D-3CFB-FADB-BD1E-8F87461548BB}"/>
          </ac:picMkLst>
        </pc:picChg>
        <pc:picChg chg="mod">
          <ac:chgData name="Tomotaka Kuroda" userId="6ccceea8bc0bd054" providerId="LiveId" clId="{8094E48C-31BC-414D-AD8E-D7987AD8F5EC}" dt="2024-06-18T10:11:15.021" v="13268" actId="1036"/>
          <ac:picMkLst>
            <pc:docMk/>
            <pc:sldMk cId="2016384892" sldId="310"/>
            <ac:picMk id="1059" creationId="{5AD252C2-B199-D712-521B-D6927566C092}"/>
          </ac:picMkLst>
        </pc:picChg>
        <pc:picChg chg="mod">
          <ac:chgData name="Tomotaka Kuroda" userId="6ccceea8bc0bd054" providerId="LiveId" clId="{8094E48C-31BC-414D-AD8E-D7987AD8F5EC}" dt="2024-06-18T10:11:15.021" v="13268" actId="1036"/>
          <ac:picMkLst>
            <pc:docMk/>
            <pc:sldMk cId="2016384892" sldId="310"/>
            <ac:picMk id="1060" creationId="{FAC89D96-56ED-BC4A-3D71-262D1320B235}"/>
          </ac:picMkLst>
        </pc:picChg>
        <pc:picChg chg="mod">
          <ac:chgData name="Tomotaka Kuroda" userId="6ccceea8bc0bd054" providerId="LiveId" clId="{8094E48C-31BC-414D-AD8E-D7987AD8F5EC}" dt="2024-06-18T10:11:15.021" v="13268" actId="1036"/>
          <ac:picMkLst>
            <pc:docMk/>
            <pc:sldMk cId="2016384892" sldId="310"/>
            <ac:picMk id="1061" creationId="{B7C50FA1-E28B-9598-AE2A-A0B4CF7748CF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48" creationId="{D0111F25-BCE7-409B-8BB4-5FC25CE152F1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50" creationId="{E2D47F7D-B590-D609-9B1A-C5BC25BB01E5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51" creationId="{4D1A9073-8C31-8316-B416-8AC1FBBFA783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52" creationId="{92AE96C7-327F-DC07-A3DB-8D96FE663D6A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54" creationId="{4DDC11CD-7334-A3D1-F6F5-C146DC1ACF95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55" creationId="{65E68EC7-A100-74A1-DB90-CB028B7E92DC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59" creationId="{E9EEA3D0-F734-E9D2-94AE-5F8EE9265464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60" creationId="{62277505-23A4-0343-D35D-D2E5C159D513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63" creationId="{306C323A-D665-4FB1-AD6F-27458CF94030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64" creationId="{8A624E01-4B3F-793F-1624-54B623FAE0E6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67" creationId="{60B124EA-32A2-0F0B-EC59-3ED2A17A6B60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69" creationId="{2737EBDB-DCB0-DFF1-B771-A2FF50421D74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72" creationId="{9A4F6F9F-EEB0-51E2-DD5E-37791510082D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81" creationId="{1EB7224B-CF2F-3FA7-EFEA-36A4402AF0C9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82" creationId="{578048BB-6740-7620-6156-DB62EFCAB030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83" creationId="{CE94EEC8-E2AB-DD11-B52C-F2813E879E11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84" creationId="{6B5D29E7-7293-A4E1-9963-B2C2BF5C6CBB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85" creationId="{89F81CC9-4631-CB73-11E4-5A9B6793C5D5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86" creationId="{775103E9-A7CD-24B2-91A9-906CE4895A5C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87" creationId="{50CFDC4D-271E-E21F-0D1B-A2D3C1E98DB0}"/>
          </ac:picMkLst>
        </pc:picChg>
        <pc:picChg chg="mod">
          <ac:chgData name="Tomotaka Kuroda" userId="6ccceea8bc0bd054" providerId="LiveId" clId="{8094E48C-31BC-414D-AD8E-D7987AD8F5EC}" dt="2024-06-19T02:13:44.243" v="14745" actId="14100"/>
          <ac:picMkLst>
            <pc:docMk/>
            <pc:sldMk cId="2016384892" sldId="310"/>
            <ac:picMk id="6188" creationId="{A042256F-468C-FA8B-53C3-C6A8B68A4492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27" creationId="{35529D79-A281-96BE-AEB7-F03B32EF345E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28" creationId="{B4EF871D-66FC-0972-BA92-BB828DA01D79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33" creationId="{13419BF9-3832-D355-9467-72454C38FEA6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34" creationId="{196C343D-870D-A93A-6B3E-615BB42370C4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35" creationId="{989712A4-9749-50FD-11ED-C6449DD08688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36" creationId="{6285C88D-E102-1923-FB0B-DC608B9C6E67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38" creationId="{BB4E06DA-C7AA-5B5E-DE61-3B9817A6075E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39" creationId="{676706B2-0C2D-9E90-CF7D-4A45D08F843F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51" creationId="{8AD4FBBF-382A-451E-46DA-26592F9DB769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52" creationId="{A3102DED-04A2-F51C-41C7-84A7D7155A2C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57" creationId="{826AA6E8-CC2A-CC6F-C61C-B1865A4B81D3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58" creationId="{3761E807-8CF4-55C6-1A48-3C51CC3A6E85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61" creationId="{93DDBE8E-D377-7D67-3D64-463FDAC9A94D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62" creationId="{D1EB0987-AFB6-88A1-D0F9-F4D5CCB4DFA7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63" creationId="{24B8B75D-40AC-BFAD-6DB3-370D8E2D161F}"/>
          </ac:picMkLst>
        </pc:picChg>
        <pc:picChg chg="mod">
          <ac:chgData name="Tomotaka Kuroda" userId="6ccceea8bc0bd054" providerId="LiveId" clId="{8094E48C-31BC-414D-AD8E-D7987AD8F5EC}" dt="2024-06-18T10:11:31.406" v="13272" actId="571"/>
          <ac:picMkLst>
            <pc:docMk/>
            <pc:sldMk cId="2016384892" sldId="310"/>
            <ac:picMk id="6264" creationId="{CD1CB26F-EEE4-7814-AEFC-F37DF7C0E1A7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73" creationId="{0FCBDF53-F4CB-2418-C346-233F89B58CB0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74" creationId="{5B89A96D-7473-F267-A1DA-E15D53BE32C9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75" creationId="{BC28923B-D172-929E-9224-B33865EA08D3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76" creationId="{C81EF1E2-90DA-AC0A-8D8B-2F8C79EFCF5D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77" creationId="{80E82A61-9160-D244-A3B3-FDF92B23C44A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78" creationId="{BBA21795-1C29-3B35-6CCE-56C6AFD28934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79" creationId="{EA6FC07D-42B9-408E-6611-20023B03A97A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80" creationId="{9CBD54C6-4151-D3F6-E08A-2E6B459D911A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81" creationId="{86B8EBD3-3A37-35DE-96D5-9270AECCB768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83" creationId="{4577B843-84CB-A8F7-3E5A-8F2EBF6926CC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85" creationId="{4841B2C6-7159-50F8-0062-71DF06FBC7C8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86" creationId="{C31AF3BF-B825-603D-4F10-3B1068C919B9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90" creationId="{937A9335-7566-0354-C7C7-4D7204D78190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91" creationId="{ABCF7F4E-7AF4-3768-0ADD-5F57FFBBFD8A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94" creationId="{10CF6D3D-7181-01BC-EB55-33A16202FFCB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96" creationId="{D9BB771D-BB0F-6D4A-80FC-710FEE919F1B}"/>
          </ac:picMkLst>
        </pc:picChg>
        <pc:picChg chg="mod">
          <ac:chgData name="Tomotaka Kuroda" userId="6ccceea8bc0bd054" providerId="LiveId" clId="{8094E48C-31BC-414D-AD8E-D7987AD8F5EC}" dt="2024-06-19T14:34:58.983" v="21748" actId="1036"/>
          <ac:picMkLst>
            <pc:docMk/>
            <pc:sldMk cId="2016384892" sldId="310"/>
            <ac:picMk id="6299" creationId="{AB6F3806-EC5E-2F56-0F54-5CB6AE3299C8}"/>
          </ac:picMkLst>
        </pc:picChg>
        <pc:cxnChg chg="mod">
          <ac:chgData name="Tomotaka Kuroda" userId="6ccceea8bc0bd054" providerId="LiveId" clId="{8094E48C-31BC-414D-AD8E-D7987AD8F5EC}" dt="2024-06-18T10:10:57.195" v="13077" actId="165"/>
          <ac:cxnSpMkLst>
            <pc:docMk/>
            <pc:sldMk cId="2016384892" sldId="310"/>
            <ac:cxnSpMk id="7" creationId="{2EE2BC54-360B-C369-52A5-51D0294520BE}"/>
          </ac:cxnSpMkLst>
        </pc:cxnChg>
        <pc:cxnChg chg="mod">
          <ac:chgData name="Tomotaka Kuroda" userId="6ccceea8bc0bd054" providerId="LiveId" clId="{8094E48C-31BC-414D-AD8E-D7987AD8F5EC}" dt="2024-06-18T10:10:57.195" v="13077" actId="165"/>
          <ac:cxnSpMkLst>
            <pc:docMk/>
            <pc:sldMk cId="2016384892" sldId="310"/>
            <ac:cxnSpMk id="8" creationId="{813A0838-656A-A221-14E2-BB8FD60022D7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10" creationId="{4A4AF19E-F8D3-C387-923A-D6535DD7F17B}"/>
          </ac:cxnSpMkLst>
        </pc:cxnChg>
        <pc:cxnChg chg="mod">
          <ac:chgData name="Tomotaka Kuroda" userId="6ccceea8bc0bd054" providerId="LiveId" clId="{8094E48C-31BC-414D-AD8E-D7987AD8F5EC}" dt="2024-06-18T10:10:57.195" v="13077" actId="165"/>
          <ac:cxnSpMkLst>
            <pc:docMk/>
            <pc:sldMk cId="2016384892" sldId="310"/>
            <ac:cxnSpMk id="15" creationId="{D598B633-B5B3-6AE3-8782-051C0BAFC28E}"/>
          </ac:cxnSpMkLst>
        </pc:cxnChg>
        <pc:cxnChg chg="mod">
          <ac:chgData name="Tomotaka Kuroda" userId="6ccceea8bc0bd054" providerId="LiveId" clId="{8094E48C-31BC-414D-AD8E-D7987AD8F5EC}" dt="2024-06-18T10:10:57.195" v="13077" actId="165"/>
          <ac:cxnSpMkLst>
            <pc:docMk/>
            <pc:sldMk cId="2016384892" sldId="310"/>
            <ac:cxnSpMk id="17" creationId="{5FCCB458-C98C-DD59-37FB-D6670F6BC189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22" creationId="{207691DD-AF85-096B-625F-79BEE54BEDCD}"/>
          </ac:cxnSpMkLst>
        </pc:cxnChg>
        <pc:cxnChg chg="mod">
          <ac:chgData name="Tomotaka Kuroda" userId="6ccceea8bc0bd054" providerId="LiveId" clId="{8094E48C-31BC-414D-AD8E-D7987AD8F5EC}" dt="2024-06-18T10:10:57.195" v="13077" actId="165"/>
          <ac:cxnSpMkLst>
            <pc:docMk/>
            <pc:sldMk cId="2016384892" sldId="310"/>
            <ac:cxnSpMk id="38" creationId="{44BFBB13-AC44-422D-C363-FA87EB559923}"/>
          </ac:cxnSpMkLst>
        </pc:cxnChg>
        <pc:cxnChg chg="mod">
          <ac:chgData name="Tomotaka Kuroda" userId="6ccceea8bc0bd054" providerId="LiveId" clId="{8094E48C-31BC-414D-AD8E-D7987AD8F5EC}" dt="2024-06-18T10:10:57.195" v="13077" actId="165"/>
          <ac:cxnSpMkLst>
            <pc:docMk/>
            <pc:sldMk cId="2016384892" sldId="310"/>
            <ac:cxnSpMk id="39" creationId="{8C6BB11A-B374-1182-1124-33F2DD7E3E60}"/>
          </ac:cxnSpMkLst>
        </pc:cxnChg>
        <pc:cxnChg chg="mod">
          <ac:chgData name="Tomotaka Kuroda" userId="6ccceea8bc0bd054" providerId="LiveId" clId="{8094E48C-31BC-414D-AD8E-D7987AD8F5EC}" dt="2024-06-18T10:10:57.195" v="13077" actId="165"/>
          <ac:cxnSpMkLst>
            <pc:docMk/>
            <pc:sldMk cId="2016384892" sldId="310"/>
            <ac:cxnSpMk id="41" creationId="{00486750-8E24-2BD9-9A16-EF90C95ECAB3}"/>
          </ac:cxnSpMkLst>
        </pc:cxnChg>
        <pc:cxnChg chg="mod">
          <ac:chgData name="Tomotaka Kuroda" userId="6ccceea8bc0bd054" providerId="LiveId" clId="{8094E48C-31BC-414D-AD8E-D7987AD8F5EC}" dt="2024-06-18T10:11:12.855" v="13264" actId="1036"/>
          <ac:cxnSpMkLst>
            <pc:docMk/>
            <pc:sldMk cId="2016384892" sldId="310"/>
            <ac:cxnSpMk id="42" creationId="{4096E32F-9FC9-A1A7-344E-20B4575A99D6}"/>
          </ac:cxnSpMkLst>
        </pc:cxnChg>
        <pc:cxnChg chg="mod">
          <ac:chgData name="Tomotaka Kuroda" userId="6ccceea8bc0bd054" providerId="LiveId" clId="{8094E48C-31BC-414D-AD8E-D7987AD8F5EC}" dt="2024-06-18T10:10:57.195" v="13077" actId="165"/>
          <ac:cxnSpMkLst>
            <pc:docMk/>
            <pc:sldMk cId="2016384892" sldId="310"/>
            <ac:cxnSpMk id="43" creationId="{BA05357C-D81C-CCEF-EA85-232A4E7E17DC}"/>
          </ac:cxnSpMkLst>
        </pc:cxnChg>
        <pc:cxnChg chg="mod">
          <ac:chgData name="Tomotaka Kuroda" userId="6ccceea8bc0bd054" providerId="LiveId" clId="{8094E48C-31BC-414D-AD8E-D7987AD8F5EC}" dt="2024-06-18T10:10:57.195" v="13077" actId="165"/>
          <ac:cxnSpMkLst>
            <pc:docMk/>
            <pc:sldMk cId="2016384892" sldId="310"/>
            <ac:cxnSpMk id="44" creationId="{D78A64ED-B9E7-B077-0734-995C87246B5A}"/>
          </ac:cxnSpMkLst>
        </pc:cxnChg>
        <pc:cxnChg chg="mod">
          <ac:chgData name="Tomotaka Kuroda" userId="6ccceea8bc0bd054" providerId="LiveId" clId="{8094E48C-31BC-414D-AD8E-D7987AD8F5EC}" dt="2024-06-18T10:11:12.855" v="13264" actId="1036"/>
          <ac:cxnSpMkLst>
            <pc:docMk/>
            <pc:sldMk cId="2016384892" sldId="310"/>
            <ac:cxnSpMk id="47" creationId="{34919AD9-EE7E-E093-D882-2BA48E9CE9D3}"/>
          </ac:cxnSpMkLst>
        </pc:cxnChg>
        <pc:cxnChg chg="mod">
          <ac:chgData name="Tomotaka Kuroda" userId="6ccceea8bc0bd054" providerId="LiveId" clId="{8094E48C-31BC-414D-AD8E-D7987AD8F5EC}" dt="2024-06-18T10:11:12.855" v="13264" actId="1036"/>
          <ac:cxnSpMkLst>
            <pc:docMk/>
            <pc:sldMk cId="2016384892" sldId="310"/>
            <ac:cxnSpMk id="49" creationId="{CDDCAAB7-3134-27D6-2D91-1B1D34D169CF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53" creationId="{516F1046-003A-4AFF-360C-C39084DE31D3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54" creationId="{2DD5E0D7-48EE-590A-8D3A-1465E4A35833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57" creationId="{96A4E1B1-8C47-9D0A-B7CC-3547A92135D4}"/>
          </ac:cxnSpMkLst>
        </pc:cxnChg>
        <pc:cxnChg chg="mod">
          <ac:chgData name="Tomotaka Kuroda" userId="6ccceea8bc0bd054" providerId="LiveId" clId="{8094E48C-31BC-414D-AD8E-D7987AD8F5EC}" dt="2024-06-18T10:11:12.855" v="13264" actId="1036"/>
          <ac:cxnSpMkLst>
            <pc:docMk/>
            <pc:sldMk cId="2016384892" sldId="310"/>
            <ac:cxnSpMk id="63" creationId="{71658258-8964-3422-1345-D10FB453C538}"/>
          </ac:cxnSpMkLst>
        </pc:cxnChg>
        <pc:cxnChg chg="mod">
          <ac:chgData name="Tomotaka Kuroda" userId="6ccceea8bc0bd054" providerId="LiveId" clId="{8094E48C-31BC-414D-AD8E-D7987AD8F5EC}" dt="2024-06-18T10:11:12.855" v="13264" actId="1036"/>
          <ac:cxnSpMkLst>
            <pc:docMk/>
            <pc:sldMk cId="2016384892" sldId="310"/>
            <ac:cxnSpMk id="1024" creationId="{5413349F-45FD-8B3E-C9FD-A52CE30AC1F1}"/>
          </ac:cxnSpMkLst>
        </pc:cxnChg>
        <pc:cxnChg chg="mod">
          <ac:chgData name="Tomotaka Kuroda" userId="6ccceea8bc0bd054" providerId="LiveId" clId="{8094E48C-31BC-414D-AD8E-D7987AD8F5EC}" dt="2024-06-18T10:11:12.855" v="13264" actId="1036"/>
          <ac:cxnSpMkLst>
            <pc:docMk/>
            <pc:sldMk cId="2016384892" sldId="310"/>
            <ac:cxnSpMk id="1025" creationId="{27B7BF3F-6A59-8FFB-A0DB-E2F356EA1D92}"/>
          </ac:cxnSpMkLst>
        </pc:cxnChg>
        <pc:cxnChg chg="mod">
          <ac:chgData name="Tomotaka Kuroda" userId="6ccceea8bc0bd054" providerId="LiveId" clId="{8094E48C-31BC-414D-AD8E-D7987AD8F5EC}" dt="2024-06-18T10:11:12.855" v="13264" actId="1036"/>
          <ac:cxnSpMkLst>
            <pc:docMk/>
            <pc:sldMk cId="2016384892" sldId="310"/>
            <ac:cxnSpMk id="1027" creationId="{E9D8D1F4-38B3-716E-9707-57777DEDAF99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1028" creationId="{7EF78C66-DF4D-EE01-E239-866BD085E1D5}"/>
          </ac:cxnSpMkLst>
        </pc:cxnChg>
        <pc:cxnChg chg="mod">
          <ac:chgData name="Tomotaka Kuroda" userId="6ccceea8bc0bd054" providerId="LiveId" clId="{8094E48C-31BC-414D-AD8E-D7987AD8F5EC}" dt="2024-06-18T10:11:12.855" v="13264" actId="1036"/>
          <ac:cxnSpMkLst>
            <pc:docMk/>
            <pc:sldMk cId="2016384892" sldId="310"/>
            <ac:cxnSpMk id="1029" creationId="{0AB950B9-FD32-9A14-A075-A2C4832FB846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1030" creationId="{B2C8E061-2984-6264-4392-D51C555B745E}"/>
          </ac:cxnSpMkLst>
        </pc:cxnChg>
        <pc:cxnChg chg="mod">
          <ac:chgData name="Tomotaka Kuroda" userId="6ccceea8bc0bd054" providerId="LiveId" clId="{8094E48C-31BC-414D-AD8E-D7987AD8F5EC}" dt="2024-06-18T10:11:12.855" v="13264" actId="1036"/>
          <ac:cxnSpMkLst>
            <pc:docMk/>
            <pc:sldMk cId="2016384892" sldId="310"/>
            <ac:cxnSpMk id="1031" creationId="{9D9859C4-8B8D-58B9-C356-9FFA9046C0CD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1032" creationId="{3FFDA99B-5E7E-B881-3D32-34662975ACCF}"/>
          </ac:cxnSpMkLst>
        </pc:cxnChg>
        <pc:cxnChg chg="mod">
          <ac:chgData name="Tomotaka Kuroda" userId="6ccceea8bc0bd054" providerId="LiveId" clId="{8094E48C-31BC-414D-AD8E-D7987AD8F5EC}" dt="2024-06-18T10:11:12.855" v="13264" actId="1036"/>
          <ac:cxnSpMkLst>
            <pc:docMk/>
            <pc:sldMk cId="2016384892" sldId="310"/>
            <ac:cxnSpMk id="1033" creationId="{ECAD8ACE-F53C-3364-084C-EB9CD415EA2A}"/>
          </ac:cxnSpMkLst>
        </pc:cxnChg>
        <pc:cxnChg chg="mod">
          <ac:chgData name="Tomotaka Kuroda" userId="6ccceea8bc0bd054" providerId="LiveId" clId="{8094E48C-31BC-414D-AD8E-D7987AD8F5EC}" dt="2024-06-18T10:11:12.855" v="13264" actId="1036"/>
          <ac:cxnSpMkLst>
            <pc:docMk/>
            <pc:sldMk cId="2016384892" sldId="310"/>
            <ac:cxnSpMk id="1035" creationId="{1D9595B6-F10F-C7CE-A93F-A8D85597FEAC}"/>
          </ac:cxnSpMkLst>
        </pc:cxnChg>
        <pc:cxnChg chg="mod">
          <ac:chgData name="Tomotaka Kuroda" userId="6ccceea8bc0bd054" providerId="LiveId" clId="{8094E48C-31BC-414D-AD8E-D7987AD8F5EC}" dt="2024-06-18T10:11:12.855" v="13264" actId="1036"/>
          <ac:cxnSpMkLst>
            <pc:docMk/>
            <pc:sldMk cId="2016384892" sldId="310"/>
            <ac:cxnSpMk id="1036" creationId="{366B7762-D0F4-9932-F2B1-20E87F8C70CB}"/>
          </ac:cxnSpMkLst>
        </pc:cxnChg>
        <pc:cxnChg chg="mod">
          <ac:chgData name="Tomotaka Kuroda" userId="6ccceea8bc0bd054" providerId="LiveId" clId="{8094E48C-31BC-414D-AD8E-D7987AD8F5EC}" dt="2024-06-18T10:11:12.855" v="13264" actId="1036"/>
          <ac:cxnSpMkLst>
            <pc:docMk/>
            <pc:sldMk cId="2016384892" sldId="310"/>
            <ac:cxnSpMk id="1037" creationId="{784CD1F0-39CA-EE91-21B5-6EB387B838B3}"/>
          </ac:cxnSpMkLst>
        </pc:cxnChg>
        <pc:cxnChg chg="mod">
          <ac:chgData name="Tomotaka Kuroda" userId="6ccceea8bc0bd054" providerId="LiveId" clId="{8094E48C-31BC-414D-AD8E-D7987AD8F5EC}" dt="2024-06-18T10:11:12.855" v="13264" actId="1036"/>
          <ac:cxnSpMkLst>
            <pc:docMk/>
            <pc:sldMk cId="2016384892" sldId="310"/>
            <ac:cxnSpMk id="1038" creationId="{86BCC025-6486-3BFC-4D7A-FE8E63E148A7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52" creationId="{D5C538E8-6D4A-A4CE-4E8C-F1FD1E4C3201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53" creationId="{F585A714-AB5F-2AB0-7433-63CBA16E8FB2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62" creationId="{A937891F-15DE-3BA4-244D-CB8179BA6C95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64" creationId="{3070794E-1449-F47A-E9E1-A6A1459C310E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65" creationId="{FCC6A561-1D7B-86A5-BB59-0B68C29014C9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66" creationId="{731418CF-972B-B76C-E1C8-633480F9D2DE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67" creationId="{E672B4D3-8731-AD8A-1010-710531DE43CC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68" creationId="{25F48835-812A-1E5B-58EC-2F512B39A1A3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70" creationId="{F0E21197-E339-2428-6CEB-76F93D67D86D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71" creationId="{07205F49-DF97-A90B-023E-5712A738F38C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72" creationId="{4B1DC30E-81AA-30E7-D476-A9469C120948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73" creationId="{0636B5DE-16B4-D677-3842-8343E5553D3B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74" creationId="{555B7174-8361-C5A1-C44B-E1B1E163AC9E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75" creationId="{4DEE6543-2D2A-1C23-611F-238C8E3FBD13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77" creationId="{19C2C139-B1DF-807C-EF67-B11EBF3EF15B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78" creationId="{109F72BD-B1E9-8FF7-2A27-5837DE894C1D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79" creationId="{3518E36E-8B69-6803-2F6B-C4EFEDDEA6A0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80" creationId="{BF9059E3-83E8-F6EC-3EBE-BDE37896888F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81" creationId="{17BD4460-D4F8-6517-7CFC-B72CDE699A6E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82" creationId="{479410FF-66F9-0D8E-74D7-0277E0293467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83" creationId="{6ED724AA-EA65-AFC3-E049-32BDE03056D1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85" creationId="{0DC40C6D-98D4-3D59-1852-37D356285946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86" creationId="{DAA42C74-D7E7-77D2-A18B-BE30A021BAB5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1087" creationId="{B791660C-E9D3-1D6B-FE24-9E23B5511BE2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6144" creationId="{B6AAF148-9C21-4A41-A53A-475DB9EDADCE}"/>
          </ac:cxnSpMkLst>
        </pc:cxnChg>
        <pc:cxnChg chg="mod">
          <ac:chgData name="Tomotaka Kuroda" userId="6ccceea8bc0bd054" providerId="LiveId" clId="{8094E48C-31BC-414D-AD8E-D7987AD8F5EC}" dt="2024-06-18T10:11:15.021" v="13268" actId="1036"/>
          <ac:cxnSpMkLst>
            <pc:docMk/>
            <pc:sldMk cId="2016384892" sldId="310"/>
            <ac:cxnSpMk id="6145" creationId="{29EB68F2-AB7F-895B-1596-AE44564869C3}"/>
          </ac:cxnSpMkLst>
        </pc:cxnChg>
        <pc:cxnChg chg="mod">
          <ac:chgData name="Tomotaka Kuroda" userId="6ccceea8bc0bd054" providerId="LiveId" clId="{8094E48C-31BC-414D-AD8E-D7987AD8F5EC}" dt="2024-06-19T02:13:44.243" v="14745" actId="14100"/>
          <ac:cxnSpMkLst>
            <pc:docMk/>
            <pc:sldMk cId="2016384892" sldId="310"/>
            <ac:cxnSpMk id="6157" creationId="{DA9DA239-C849-E096-F2BC-52DFB5663098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189" creationId="{F5291633-A6C2-E649-C7E5-7437BA4C61A8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190" creationId="{1B0F8564-D4D2-387C-D064-F954B0432452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191" creationId="{1A4B29EB-168E-9338-C4C9-DC43B308D6F6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193" creationId="{9359B0F6-96FC-1B68-45FF-010183BE8E9F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18" creationId="{4F7F6FEE-8FA3-54CB-E5E4-D3D7C1EED5B5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19" creationId="{397717F8-69B6-C64B-BB88-702280E1B9FE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20" creationId="{4C2F4156-EAA0-965F-F6E7-A91A844D98F6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21" creationId="{F27BCDDE-BDDE-FC2F-5D65-5EA3F38DF81B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24" creationId="{6BAE8836-7B07-811D-DEF8-26A93476F709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25" creationId="{10C15B8E-11CC-75D3-C706-7D8AD1497E34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31" creationId="{6D000E29-BED8-082D-C234-A702BE2BADE8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32" creationId="{2FDADC45-2F59-DE9A-22A4-779AEC63142E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40" creationId="{E7D893E7-D903-B283-9639-8B8168252574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41" creationId="{521ACB58-380F-D602-8A08-D1D6136BC787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42" creationId="{96CC073A-2BF1-F349-B846-124A88E08F2A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43" creationId="{E9E3A711-2796-0FD2-EAC0-03A69848679B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44" creationId="{B603D5CB-7D5D-2874-2B6B-26D1AB643000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47" creationId="{0043B574-5231-B8C7-3753-3F44A468EEA3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49" creationId="{6A3BE36A-3396-746C-ACCB-741E3C02F7FA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55" creationId="{8DDEEF15-AD14-9615-08FF-D6E16373FB0A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56" creationId="{CB4CF9DF-335C-551D-97A8-67BC990F92AD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65" creationId="{4A8EF4CE-98B3-3778-9659-63E1E4ED5DF3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67" creationId="{796B5CC2-DC1E-198A-3ECF-5298DA5B9306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68" creationId="{0505C889-D4B7-7E52-F3DF-4DFEC33FEBAF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69" creationId="{F8BEE301-C41E-FC36-84B8-88684792FE6E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70" creationId="{43B08E5D-2C0C-E3A1-0835-692FE1CB423B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71" creationId="{B75C2903-6965-041A-85FE-74456BFE45C7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73" creationId="{B40A61A4-A497-9F5F-3862-0CB94CAFECCD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74" creationId="{101C3BD2-C122-1E34-B41D-06EA6E77C554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75" creationId="{87355779-DDAE-0F3F-353A-19443087AFDB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76" creationId="{C905CC50-7DE5-2389-52C8-88CBA79DDCC4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77" creationId="{2EADA726-266D-1E53-5251-8FE53D50B4DA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78" creationId="{038C0269-34EF-701F-E581-0C0171E2C90C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80" creationId="{D1093B6C-5246-E713-AD77-747B264281E1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81" creationId="{9F8EF5A9-3E8F-FCA6-A98D-DDF77BDCDDB3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82" creationId="{2DFF89A9-4035-DB4D-D7A7-7A21BD26C951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83" creationId="{7E4C1E94-BE39-7E57-65BB-11E330DEEA1E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84" creationId="{2A0CA23D-8919-524E-0DD3-5A25CFBCDCFF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85" creationId="{6A7A9C16-F4CF-69A7-210D-6E43A3CCF2A0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86" creationId="{7CE79993-FC8B-32FD-5C47-ED411F183794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88" creationId="{9D221C21-2D04-17D5-E15F-EA5CECA9CD7E}"/>
          </ac:cxnSpMkLst>
        </pc:cxnChg>
        <pc:cxnChg chg="mod">
          <ac:chgData name="Tomotaka Kuroda" userId="6ccceea8bc0bd054" providerId="LiveId" clId="{8094E48C-31BC-414D-AD8E-D7987AD8F5EC}" dt="2024-06-19T14:34:58.983" v="21748" actId="1036"/>
          <ac:cxnSpMkLst>
            <pc:docMk/>
            <pc:sldMk cId="2016384892" sldId="310"/>
            <ac:cxnSpMk id="6288" creationId="{FB54CA9C-1384-F607-68AC-E9E937B29A9A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89" creationId="{4784B501-509F-F08E-37E1-2D45D01E869E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90" creationId="{925FB962-3FE5-828F-EC39-C7C165E6E6AB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91" creationId="{C447AF8B-D2D7-DF51-ABF1-C7A34932C1DF}"/>
          </ac:cxnSpMkLst>
        </pc:cxnChg>
        <pc:cxnChg chg="mod">
          <ac:chgData name="Tomotaka Kuroda" userId="6ccceea8bc0bd054" providerId="LiveId" clId="{8094E48C-31BC-414D-AD8E-D7987AD8F5EC}" dt="2024-06-18T10:11:31.406" v="13272" actId="571"/>
          <ac:cxnSpMkLst>
            <pc:docMk/>
            <pc:sldMk cId="2016384892" sldId="310"/>
            <ac:cxnSpMk id="6292" creationId="{82C9F611-7A4F-6FB3-E76C-1CC28F647817}"/>
          </ac:cxnSpMkLst>
        </pc:cxnChg>
      </pc:sldChg>
      <pc:sldChg chg="modSp add del modTransition">
        <pc:chgData name="Tomotaka Kuroda" userId="6ccceea8bc0bd054" providerId="LiveId" clId="{8094E48C-31BC-414D-AD8E-D7987AD8F5EC}" dt="2024-06-18T10:04:22.817" v="12316"/>
        <pc:sldMkLst>
          <pc:docMk/>
          <pc:sldMk cId="2112535419" sldId="310"/>
        </pc:sldMkLst>
        <pc:spChg chg="mod">
          <ac:chgData name="Tomotaka Kuroda" userId="6ccceea8bc0bd054" providerId="LiveId" clId="{8094E48C-31BC-414D-AD8E-D7987AD8F5EC}" dt="2024-06-18T10:03:51.830" v="12310" actId="1036"/>
          <ac:spMkLst>
            <pc:docMk/>
            <pc:sldMk cId="2112535419" sldId="310"/>
            <ac:spMk id="13" creationId="{AA2368B4-4121-164F-0D50-F098AF291E1A}"/>
          </ac:spMkLst>
        </pc:spChg>
        <pc:spChg chg="mod">
          <ac:chgData name="Tomotaka Kuroda" userId="6ccceea8bc0bd054" providerId="LiveId" clId="{8094E48C-31BC-414D-AD8E-D7987AD8F5EC}" dt="2024-06-18T10:03:51.830" v="12310" actId="1036"/>
          <ac:spMkLst>
            <pc:docMk/>
            <pc:sldMk cId="2112535419" sldId="310"/>
            <ac:spMk id="14" creationId="{FD68A1E6-CC01-3C56-3D13-A0D8EA7A6821}"/>
          </ac:spMkLst>
        </pc:spChg>
        <pc:spChg chg="mod">
          <ac:chgData name="Tomotaka Kuroda" userId="6ccceea8bc0bd054" providerId="LiveId" clId="{8094E48C-31BC-414D-AD8E-D7987AD8F5EC}" dt="2024-06-18T10:03:51.830" v="12310" actId="1036"/>
          <ac:spMkLst>
            <pc:docMk/>
            <pc:sldMk cId="2112535419" sldId="310"/>
            <ac:spMk id="30" creationId="{2D66BD4D-957C-084A-FB55-87EB1D590C0E}"/>
          </ac:spMkLst>
        </pc:spChg>
        <pc:spChg chg="mod">
          <ac:chgData name="Tomotaka Kuroda" userId="6ccceea8bc0bd054" providerId="LiveId" clId="{8094E48C-31BC-414D-AD8E-D7987AD8F5EC}" dt="2024-06-18T10:03:51.830" v="12310" actId="1036"/>
          <ac:spMkLst>
            <pc:docMk/>
            <pc:sldMk cId="2112535419" sldId="310"/>
            <ac:spMk id="45" creationId="{87C8DD80-3255-0C4B-CBC9-556230AB58DA}"/>
          </ac:spMkLst>
        </pc:spChg>
        <pc:spChg chg="mod">
          <ac:chgData name="Tomotaka Kuroda" userId="6ccceea8bc0bd054" providerId="LiveId" clId="{8094E48C-31BC-414D-AD8E-D7987AD8F5EC}" dt="2024-06-18T10:03:51.830" v="12310" actId="1036"/>
          <ac:spMkLst>
            <pc:docMk/>
            <pc:sldMk cId="2112535419" sldId="310"/>
            <ac:spMk id="46" creationId="{4C904EEB-08AB-7447-A8EB-07C60929E939}"/>
          </ac:spMkLst>
        </pc:spChg>
        <pc:spChg chg="mod">
          <ac:chgData name="Tomotaka Kuroda" userId="6ccceea8bc0bd054" providerId="LiveId" clId="{8094E48C-31BC-414D-AD8E-D7987AD8F5EC}" dt="2024-06-18T10:03:51.830" v="12310" actId="1036"/>
          <ac:spMkLst>
            <pc:docMk/>
            <pc:sldMk cId="2112535419" sldId="310"/>
            <ac:spMk id="50" creationId="{812364BA-5278-AE1B-FD50-FB501ECF477E}"/>
          </ac:spMkLst>
        </pc:spChg>
        <pc:spChg chg="mod">
          <ac:chgData name="Tomotaka Kuroda" userId="6ccceea8bc0bd054" providerId="LiveId" clId="{8094E48C-31BC-414D-AD8E-D7987AD8F5EC}" dt="2024-06-18T10:03:51.830" v="12310" actId="1036"/>
          <ac:spMkLst>
            <pc:docMk/>
            <pc:sldMk cId="2112535419" sldId="310"/>
            <ac:spMk id="55" creationId="{D7FD2778-33BF-80BE-1898-454A0A6F29C9}"/>
          </ac:spMkLst>
        </pc:spChg>
        <pc:spChg chg="mod">
          <ac:chgData name="Tomotaka Kuroda" userId="6ccceea8bc0bd054" providerId="LiveId" clId="{8094E48C-31BC-414D-AD8E-D7987AD8F5EC}" dt="2024-06-18T10:03:51.830" v="12310" actId="1036"/>
          <ac:spMkLst>
            <pc:docMk/>
            <pc:sldMk cId="2112535419" sldId="310"/>
            <ac:spMk id="56" creationId="{4940FA6B-B918-2517-90CD-D77143F7A391}"/>
          </ac:spMkLst>
        </pc:spChg>
        <pc:spChg chg="mod">
          <ac:chgData name="Tomotaka Kuroda" userId="6ccceea8bc0bd054" providerId="LiveId" clId="{8094E48C-31BC-414D-AD8E-D7987AD8F5EC}" dt="2024-06-18T10:03:51.830" v="12310" actId="1036"/>
          <ac:spMkLst>
            <pc:docMk/>
            <pc:sldMk cId="2112535419" sldId="310"/>
            <ac:spMk id="1041" creationId="{FC9B3C86-ECDE-96C8-C577-D4E5EACDF1D2}"/>
          </ac:spMkLst>
        </pc:spChg>
        <pc:spChg chg="mod">
          <ac:chgData name="Tomotaka Kuroda" userId="6ccceea8bc0bd054" providerId="LiveId" clId="{8094E48C-31BC-414D-AD8E-D7987AD8F5EC}" dt="2024-06-18T10:03:51.830" v="12310" actId="1036"/>
          <ac:spMkLst>
            <pc:docMk/>
            <pc:sldMk cId="2112535419" sldId="310"/>
            <ac:spMk id="1042" creationId="{692617F5-9745-7DC2-0C54-843D40531687}"/>
          </ac:spMkLst>
        </pc:spChg>
        <pc:spChg chg="mod">
          <ac:chgData name="Tomotaka Kuroda" userId="6ccceea8bc0bd054" providerId="LiveId" clId="{8094E48C-31BC-414D-AD8E-D7987AD8F5EC}" dt="2024-06-18T10:03:51.830" v="12310" actId="1036"/>
          <ac:spMkLst>
            <pc:docMk/>
            <pc:sldMk cId="2112535419" sldId="310"/>
            <ac:spMk id="1043" creationId="{C30586BD-0C1D-4DAD-8415-258EE32F8C32}"/>
          </ac:spMkLst>
        </pc:spChg>
        <pc:spChg chg="mod">
          <ac:chgData name="Tomotaka Kuroda" userId="6ccceea8bc0bd054" providerId="LiveId" clId="{8094E48C-31BC-414D-AD8E-D7987AD8F5EC}" dt="2024-06-18T10:03:51.830" v="12310" actId="1036"/>
          <ac:spMkLst>
            <pc:docMk/>
            <pc:sldMk cId="2112535419" sldId="310"/>
            <ac:spMk id="1044" creationId="{CA77CCB8-04BB-DEA4-530B-EEB3A6D8ADF6}"/>
          </ac:spMkLst>
        </pc:spChg>
        <pc:spChg chg="mod">
          <ac:chgData name="Tomotaka Kuroda" userId="6ccceea8bc0bd054" providerId="LiveId" clId="{8094E48C-31BC-414D-AD8E-D7987AD8F5EC}" dt="2024-06-18T10:03:51.830" v="12310" actId="1036"/>
          <ac:spMkLst>
            <pc:docMk/>
            <pc:sldMk cId="2112535419" sldId="310"/>
            <ac:spMk id="1045" creationId="{7BAFE5A4-474C-668C-9EBE-6A2575383F17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1048" creationId="{EE3217B2-10AA-AC85-DEE9-DCAFB97CE0AB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1049" creationId="{D413C947-2A40-6CC8-1567-34474F1A9030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1050" creationId="{60DB9C87-F557-FBB6-2027-09773E3EBCD1}"/>
          </ac:spMkLst>
        </pc:spChg>
        <pc:spChg chg="mod">
          <ac:chgData name="Tomotaka Kuroda" userId="6ccceea8bc0bd054" providerId="LiveId" clId="{8094E48C-31BC-414D-AD8E-D7987AD8F5EC}" dt="2024-06-18T10:03:51.830" v="12310" actId="1036"/>
          <ac:spMkLst>
            <pc:docMk/>
            <pc:sldMk cId="2112535419" sldId="310"/>
            <ac:spMk id="1051" creationId="{E8D9490F-7D6A-5914-8B3B-44C332C622C9}"/>
          </ac:spMkLst>
        </pc:spChg>
        <pc:spChg chg="mod">
          <ac:chgData name="Tomotaka Kuroda" userId="6ccceea8bc0bd054" providerId="LiveId" clId="{8094E48C-31BC-414D-AD8E-D7987AD8F5EC}" dt="2024-06-18T10:03:51.830" v="12310" actId="1036"/>
          <ac:spMkLst>
            <pc:docMk/>
            <pc:sldMk cId="2112535419" sldId="310"/>
            <ac:spMk id="6146" creationId="{B162C36A-0784-BC8D-C65E-094AF0885173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53" creationId="{1D3DD75D-48DE-CE14-BB7A-25F88A460845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58" creationId="{290B3B8D-47BA-C125-E959-A48DDA0096DF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61" creationId="{77882764-07AB-9D53-AEB5-EC939494D937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62" creationId="{14887A45-867C-EB9B-1187-62AA6E3A146E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65" creationId="{BB2BB3EB-2696-9D94-0587-A5B0694B95CB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66" creationId="{49406199-B895-4594-990C-187CC66CAD34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70" creationId="{6633BB71-D445-9AC5-93B9-5F1F1E0295FC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71" creationId="{DE8E4FE7-7D99-C856-7C76-08C3977C2843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73" creationId="{DB394C7D-C310-0EA6-616A-4CDBBFB0904B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74" creationId="{9FF0A419-1521-DC2E-598F-794763826AAD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75" creationId="{DEA7D223-8F60-4D6D-27FD-276C4ED3826F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76" creationId="{60553D40-6659-95F2-BB8A-81F7A6A641D4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77" creationId="{3713AC88-2A9D-3725-1300-C903C1DC677E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78" creationId="{FCDEC636-067E-CEF6-3AAA-C10841D424DC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79" creationId="{43AC7AD9-97A8-7B2F-2A2F-AEF89D67996B}"/>
          </ac:spMkLst>
        </pc:spChg>
        <pc:spChg chg="mod">
          <ac:chgData name="Tomotaka Kuroda" userId="6ccceea8bc0bd054" providerId="LiveId" clId="{8094E48C-31BC-414D-AD8E-D7987AD8F5EC}" dt="2024-06-18T10:03:50.333" v="12307" actId="1035"/>
          <ac:spMkLst>
            <pc:docMk/>
            <pc:sldMk cId="2112535419" sldId="310"/>
            <ac:spMk id="6180" creationId="{6306676E-5424-09AF-FD5C-58167C3BF1D3}"/>
          </ac:spMkLst>
        </pc:s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2" creationId="{4C4DAA16-953F-3A62-6A7A-B3CCE6F0527A}"/>
          </ac:grpSpMkLst>
        </pc:grpChg>
        <pc:grpChg chg="mod">
          <ac:chgData name="Tomotaka Kuroda" userId="6ccceea8bc0bd054" providerId="LiveId" clId="{8094E48C-31BC-414D-AD8E-D7987AD8F5EC}" dt="2024-06-18T10:03:50.333" v="12307" actId="1035"/>
          <ac:grpSpMkLst>
            <pc:docMk/>
            <pc:sldMk cId="2112535419" sldId="310"/>
            <ac:grpSpMk id="4" creationId="{138ADF73-F64D-E503-B34F-228417DED1EB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5" creationId="{9D32B633-1FC8-8C4D-A8F6-00E628299B57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9" creationId="{E48ECDEC-22C0-0D2D-478A-B1447F459512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48" creationId="{BBDBAC67-C854-4B3D-413C-76D5792148FB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52" creationId="{C518C249-22C6-45FC-DFC5-6FC4EC1C3E13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58" creationId="{95D19DE9-905E-35E9-DEDA-AADC7E7D4AD0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61" creationId="{76D57E49-7DF6-4357-98A1-156CC6E9E36C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62" creationId="{4AD9505C-C619-B0F0-4823-E5A13F87FDDE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1034" creationId="{2B1B57C8-5786-8A36-2315-D67051FFCF71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1040" creationId="{215871E3-3183-B637-202A-4D709A3BAB18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1056" creationId="{6179E413-437D-0F92-0606-4D80AF377302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1057" creationId="{C58B6F4A-38C1-F763-813C-C56AC7E7AEF9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1063" creationId="{3DD5535B-34E9-3821-D78A-BC1E21F6799E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1069" creationId="{BDA452E8-0C58-D273-A204-E01CFBC061DD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1076" creationId="{F75386AD-E31A-15E1-45C9-DAB7D52DBF15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1084" creationId="{23AB1DB8-5951-F43A-041F-DAA760129FCA}"/>
          </ac:grpSpMkLst>
        </pc:grpChg>
        <pc:grpChg chg="mod">
          <ac:chgData name="Tomotaka Kuroda" userId="6ccceea8bc0bd054" providerId="LiveId" clId="{8094E48C-31BC-414D-AD8E-D7987AD8F5EC}" dt="2024-06-18T10:03:50.333" v="12307" actId="1035"/>
          <ac:grpSpMkLst>
            <pc:docMk/>
            <pc:sldMk cId="2112535419" sldId="310"/>
            <ac:grpSpMk id="6147" creationId="{63B38931-5939-640D-25E2-F9A5D7AC7E21}"/>
          </ac:grpSpMkLst>
        </pc:grpChg>
        <pc:grpChg chg="mod">
          <ac:chgData name="Tomotaka Kuroda" userId="6ccceea8bc0bd054" providerId="LiveId" clId="{8094E48C-31BC-414D-AD8E-D7987AD8F5EC}" dt="2024-06-18T10:03:50.333" v="12307" actId="1035"/>
          <ac:grpSpMkLst>
            <pc:docMk/>
            <pc:sldMk cId="2112535419" sldId="310"/>
            <ac:grpSpMk id="6149" creationId="{601D8237-C758-62D6-1FB6-9942B21E0503}"/>
          </ac:grpSpMkLst>
        </pc:grpChg>
        <pc:grpChg chg="mod">
          <ac:chgData name="Tomotaka Kuroda" userId="6ccceea8bc0bd054" providerId="LiveId" clId="{8094E48C-31BC-414D-AD8E-D7987AD8F5EC}" dt="2024-06-18T10:03:50.333" v="12307" actId="1035"/>
          <ac:grpSpMkLst>
            <pc:docMk/>
            <pc:sldMk cId="2112535419" sldId="310"/>
            <ac:grpSpMk id="6156" creationId="{31A8D7C7-B645-D238-B5BB-CD39A0815753}"/>
          </ac:grpSpMkLst>
        </pc:grpChg>
        <pc:grpChg chg="mod">
          <ac:chgData name="Tomotaka Kuroda" userId="6ccceea8bc0bd054" providerId="LiveId" clId="{8094E48C-31BC-414D-AD8E-D7987AD8F5EC}" dt="2024-06-18T10:03:50.333" v="12307" actId="1035"/>
          <ac:grpSpMkLst>
            <pc:docMk/>
            <pc:sldMk cId="2112535419" sldId="310"/>
            <ac:grpSpMk id="6168" creationId="{BEF940D6-0D1F-3F6B-C8F8-FC10A50B9173}"/>
          </ac:grpSpMkLst>
        </pc:grpChg>
        <pc:grpChg chg="mod">
          <ac:chgData name="Tomotaka Kuroda" userId="6ccceea8bc0bd054" providerId="LiveId" clId="{8094E48C-31BC-414D-AD8E-D7987AD8F5EC}" dt="2024-06-18T10:03:51.830" v="12310" actId="1036"/>
          <ac:grpSpMkLst>
            <pc:docMk/>
            <pc:sldMk cId="2112535419" sldId="310"/>
            <ac:grpSpMk id="6193" creationId="{8A99DEDC-2158-7C0E-97C5-B85A96090C94}"/>
          </ac:grpSpMkLst>
        </pc:grpChg>
        <pc:grpChg chg="mod">
          <ac:chgData name="Tomotaka Kuroda" userId="6ccceea8bc0bd054" providerId="LiveId" clId="{8094E48C-31BC-414D-AD8E-D7987AD8F5EC}" dt="2024-06-18T10:03:50.333" v="12307" actId="1035"/>
          <ac:grpSpMkLst>
            <pc:docMk/>
            <pc:sldMk cId="2112535419" sldId="310"/>
            <ac:grpSpMk id="6194" creationId="{E6D16B86-5CF7-E890-8AB3-23E8204729F3}"/>
          </ac:grpSpMkLst>
        </pc:grp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11" creationId="{1CAAB983-89EA-EBD0-E809-F32182511C46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12" creationId="{833B39BA-148C-A370-A90F-4E6AE1DE1F23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18" creationId="{67406984-DCB1-9174-B13B-A12EDE1326E4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19" creationId="{AAF92ADA-0C2A-2460-37E0-72A1C176EF1C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20" creationId="{CE4CF262-AB34-15B6-D215-E83E26D00298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25" creationId="{1C127ED4-7729-080D-F8AF-CBE548BAABF5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31" creationId="{19E34F68-2EC0-40E5-217D-E181E767A308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34" creationId="{A9D380A4-FFB6-4783-F23B-086214663FAA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59" creationId="{1B87E74C-7F57-197F-59F3-06799D1743E7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60" creationId="{0580915C-EFCE-0386-B399-3DDB05B7BB0D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1026" creationId="{42B7AC63-330F-B8FD-19A3-E7AB4D8347D3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1039" creationId="{2F788368-1E52-DAFA-C5A3-8000E9FEE20C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1046" creationId="{E78EFE26-E19D-3ED1-1B64-928569012DC4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1047" creationId="{52A965D4-E36D-6142-6D6E-BFA2781CEB68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1054" creationId="{C1F41549-DC89-D613-B61E-F853CE046DB0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1055" creationId="{5E3993A8-85D1-6742-E60D-BF5FBCE115D4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1058" creationId="{610D8B7D-3CFB-FADB-BD1E-8F87461548BB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1059" creationId="{5AD252C2-B199-D712-521B-D6927566C092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1060" creationId="{FAC89D96-56ED-BC4A-3D71-262D1320B235}"/>
          </ac:picMkLst>
        </pc:picChg>
        <pc:picChg chg="mod">
          <ac:chgData name="Tomotaka Kuroda" userId="6ccceea8bc0bd054" providerId="LiveId" clId="{8094E48C-31BC-414D-AD8E-D7987AD8F5EC}" dt="2024-06-18T10:03:51.830" v="12310" actId="1036"/>
          <ac:picMkLst>
            <pc:docMk/>
            <pc:sldMk cId="2112535419" sldId="310"/>
            <ac:picMk id="1061" creationId="{B7C50FA1-E28B-9598-AE2A-A0B4CF7748CF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48" creationId="{D0111F25-BCE7-409B-8BB4-5FC25CE152F1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50" creationId="{E2D47F7D-B590-D609-9B1A-C5BC25BB01E5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51" creationId="{4D1A9073-8C31-8316-B416-8AC1FBBFA783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52" creationId="{92AE96C7-327F-DC07-A3DB-8D96FE663D6A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54" creationId="{4DDC11CD-7334-A3D1-F6F5-C146DC1ACF95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55" creationId="{65E68EC7-A100-74A1-DB90-CB028B7E92DC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59" creationId="{E9EEA3D0-F734-E9D2-94AE-5F8EE9265464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60" creationId="{62277505-23A4-0343-D35D-D2E5C159D513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63" creationId="{306C323A-D665-4FB1-AD6F-27458CF94030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64" creationId="{8A624E01-4B3F-793F-1624-54B623FAE0E6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67" creationId="{60B124EA-32A2-0F0B-EC59-3ED2A17A6B60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69" creationId="{2737EBDB-DCB0-DFF1-B771-A2FF50421D74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72" creationId="{9A4F6F9F-EEB0-51E2-DD5E-37791510082D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81" creationId="{1EB7224B-CF2F-3FA7-EFEA-36A4402AF0C9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82" creationId="{578048BB-6740-7620-6156-DB62EFCAB030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83" creationId="{CE94EEC8-E2AB-DD11-B52C-F2813E879E11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84" creationId="{6B5D29E7-7293-A4E1-9963-B2C2BF5C6CBB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85" creationId="{89F81CC9-4631-CB73-11E4-5A9B6793C5D5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86" creationId="{775103E9-A7CD-24B2-91A9-906CE4895A5C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87" creationId="{50CFDC4D-271E-E21F-0D1B-A2D3C1E98DB0}"/>
          </ac:picMkLst>
        </pc:picChg>
        <pc:picChg chg="mod">
          <ac:chgData name="Tomotaka Kuroda" userId="6ccceea8bc0bd054" providerId="LiveId" clId="{8094E48C-31BC-414D-AD8E-D7987AD8F5EC}" dt="2024-06-18T10:03:50.333" v="12307" actId="1035"/>
          <ac:picMkLst>
            <pc:docMk/>
            <pc:sldMk cId="2112535419" sldId="310"/>
            <ac:picMk id="6188" creationId="{A042256F-468C-FA8B-53C3-C6A8B68A4492}"/>
          </ac:picMkLst>
        </pc:pic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7" creationId="{2EE2BC54-360B-C369-52A5-51D0294520BE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8" creationId="{813A0838-656A-A221-14E2-BB8FD60022D7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5" creationId="{D598B633-B5B3-6AE3-8782-051C0BAFC28E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7" creationId="{5FCCB458-C98C-DD59-37FB-D6670F6BC189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38" creationId="{44BFBB13-AC44-422D-C363-FA87EB559923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39" creationId="{8C6BB11A-B374-1182-1124-33F2DD7E3E60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41" creationId="{00486750-8E24-2BD9-9A16-EF90C95ECAB3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42" creationId="{4096E32F-9FC9-A1A7-344E-20B4575A99D6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43" creationId="{BA05357C-D81C-CCEF-EA85-232A4E7E17DC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44" creationId="{D78A64ED-B9E7-B077-0734-995C87246B5A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47" creationId="{34919AD9-EE7E-E093-D882-2BA48E9CE9D3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49" creationId="{CDDCAAB7-3134-27D6-2D91-1B1D34D169CF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54" creationId="{2DD5E0D7-48EE-590A-8D3A-1465E4A35833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57" creationId="{96A4E1B1-8C47-9D0A-B7CC-3547A92135D4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63" creationId="{71658258-8964-3422-1345-D10FB453C538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24" creationId="{5413349F-45FD-8B3E-C9FD-A52CE30AC1F1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25" creationId="{27B7BF3F-6A59-8FFB-A0DB-E2F356EA1D92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27" creationId="{E9D8D1F4-38B3-716E-9707-57777DEDAF99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29" creationId="{0AB950B9-FD32-9A14-A075-A2C4832FB846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31" creationId="{9D9859C4-8B8D-58B9-C356-9FFA9046C0CD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33" creationId="{ECAD8ACE-F53C-3364-084C-EB9CD415EA2A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35" creationId="{1D9595B6-F10F-C7CE-A93F-A8D85597FEAC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36" creationId="{366B7762-D0F4-9932-F2B1-20E87F8C70CB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37" creationId="{784CD1F0-39CA-EE91-21B5-6EB387B838B3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38" creationId="{86BCC025-6486-3BFC-4D7A-FE8E63E148A7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52" creationId="{D5C538E8-6D4A-A4CE-4E8C-F1FD1E4C3201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53" creationId="{F585A714-AB5F-2AB0-7433-63CBA16E8FB2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62" creationId="{A937891F-15DE-3BA4-244D-CB8179BA6C95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64" creationId="{3070794E-1449-F47A-E9E1-A6A1459C310E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65" creationId="{FCC6A561-1D7B-86A5-BB59-0B68C29014C9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66" creationId="{731418CF-972B-B76C-E1C8-633480F9D2DE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67" creationId="{E672B4D3-8731-AD8A-1010-710531DE43CC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68" creationId="{25F48835-812A-1E5B-58EC-2F512B39A1A3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70" creationId="{F0E21197-E339-2428-6CEB-76F93D67D86D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71" creationId="{07205F49-DF97-A90B-023E-5712A738F38C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72" creationId="{4B1DC30E-81AA-30E7-D476-A9469C120948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73" creationId="{0636B5DE-16B4-D677-3842-8343E5553D3B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74" creationId="{555B7174-8361-C5A1-C44B-E1B1E163AC9E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75" creationId="{4DEE6543-2D2A-1C23-611F-238C8E3FBD13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77" creationId="{19C2C139-B1DF-807C-EF67-B11EBF3EF15B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78" creationId="{109F72BD-B1E9-8FF7-2A27-5837DE894C1D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79" creationId="{3518E36E-8B69-6803-2F6B-C4EFEDDEA6A0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80" creationId="{BF9059E3-83E8-F6EC-3EBE-BDE37896888F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81" creationId="{17BD4460-D4F8-6517-7CFC-B72CDE699A6E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82" creationId="{479410FF-66F9-0D8E-74D7-0277E0293467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83" creationId="{6ED724AA-EA65-AFC3-E049-32BDE03056D1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85" creationId="{0DC40C6D-98D4-3D59-1852-37D356285946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86" creationId="{DAA42C74-D7E7-77D2-A18B-BE30A021BAB5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1087" creationId="{B791660C-E9D3-1D6B-FE24-9E23B5511BE2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6144" creationId="{B6AAF148-9C21-4A41-A53A-475DB9EDADCE}"/>
          </ac:cxnSpMkLst>
        </pc:cxnChg>
        <pc:cxnChg chg="mod">
          <ac:chgData name="Tomotaka Kuroda" userId="6ccceea8bc0bd054" providerId="LiveId" clId="{8094E48C-31BC-414D-AD8E-D7987AD8F5EC}" dt="2024-06-18T10:03:51.830" v="12310" actId="1036"/>
          <ac:cxnSpMkLst>
            <pc:docMk/>
            <pc:sldMk cId="2112535419" sldId="310"/>
            <ac:cxnSpMk id="6145" creationId="{29EB68F2-AB7F-895B-1596-AE44564869C3}"/>
          </ac:cxnSpMkLst>
        </pc:cxnChg>
        <pc:cxnChg chg="mod">
          <ac:chgData name="Tomotaka Kuroda" userId="6ccceea8bc0bd054" providerId="LiveId" clId="{8094E48C-31BC-414D-AD8E-D7987AD8F5EC}" dt="2024-06-18T10:03:50.333" v="12307" actId="1035"/>
          <ac:cxnSpMkLst>
            <pc:docMk/>
            <pc:sldMk cId="2112535419" sldId="310"/>
            <ac:cxnSpMk id="6157" creationId="{DA9DA239-C849-E096-F2BC-52DFB5663098}"/>
          </ac:cxnSpMkLst>
        </pc:cxnChg>
      </pc:sldChg>
      <pc:sldChg chg="add del">
        <pc:chgData name="Tomotaka Kuroda" userId="6ccceea8bc0bd054" providerId="LiveId" clId="{8094E48C-31BC-414D-AD8E-D7987AD8F5EC}" dt="2024-06-18T09:59:00.435" v="11468"/>
        <pc:sldMkLst>
          <pc:docMk/>
          <pc:sldMk cId="2610841504" sldId="310"/>
        </pc:sldMkLst>
      </pc:sldChg>
      <pc:sldChg chg="add del">
        <pc:chgData name="Tomotaka Kuroda" userId="6ccceea8bc0bd054" providerId="LiveId" clId="{8094E48C-31BC-414D-AD8E-D7987AD8F5EC}" dt="2024-06-18T09:58:59.658" v="11467"/>
        <pc:sldMkLst>
          <pc:docMk/>
          <pc:sldMk cId="453633211" sldId="311"/>
        </pc:sldMkLst>
      </pc:sldChg>
      <pc:sldChg chg="add del">
        <pc:chgData name="Tomotaka Kuroda" userId="6ccceea8bc0bd054" providerId="LiveId" clId="{8094E48C-31BC-414D-AD8E-D7987AD8F5EC}" dt="2024-06-18T10:04:21.835" v="12315"/>
        <pc:sldMkLst>
          <pc:docMk/>
          <pc:sldMk cId="700476262" sldId="311"/>
        </pc:sldMkLst>
      </pc:sldChg>
      <pc:sldChg chg="addSp delSp modSp add mod ord modTransition">
        <pc:chgData name="Tomotaka Kuroda" userId="6ccceea8bc0bd054" providerId="LiveId" clId="{8094E48C-31BC-414D-AD8E-D7987AD8F5EC}" dt="2024-06-24T03:12:05.349" v="23617"/>
        <pc:sldMkLst>
          <pc:docMk/>
          <pc:sldMk cId="703415397" sldId="311"/>
        </pc:sldMkLst>
        <pc:spChg chg="del">
          <ac:chgData name="Tomotaka Kuroda" userId="6ccceea8bc0bd054" providerId="LiveId" clId="{8094E48C-31BC-414D-AD8E-D7987AD8F5EC}" dt="2024-06-18T10:06:06.952" v="12517" actId="478"/>
          <ac:spMkLst>
            <pc:docMk/>
            <pc:sldMk cId="703415397" sldId="311"/>
            <ac:spMk id="3" creationId="{996729A8-7F22-4E14-0314-F3EFD1B7CD97}"/>
          </ac:spMkLst>
        </pc:spChg>
        <pc:spChg chg="add mod">
          <ac:chgData name="Tomotaka Kuroda" userId="6ccceea8bc0bd054" providerId="LiveId" clId="{8094E48C-31BC-414D-AD8E-D7987AD8F5EC}" dt="2024-06-24T03:12:05.349" v="23617"/>
          <ac:spMkLst>
            <pc:docMk/>
            <pc:sldMk cId="703415397" sldId="311"/>
            <ac:spMk id="4" creationId="{F17D5356-2719-6524-B94A-6624DE7DC815}"/>
          </ac:spMkLst>
        </pc:spChg>
        <pc:spChg chg="add mod">
          <ac:chgData name="Tomotaka Kuroda" userId="6ccceea8bc0bd054" providerId="LiveId" clId="{8094E48C-31BC-414D-AD8E-D7987AD8F5EC}" dt="2024-06-18T10:06:14.862" v="12518"/>
          <ac:spMkLst>
            <pc:docMk/>
            <pc:sldMk cId="703415397" sldId="311"/>
            <ac:spMk id="6" creationId="{C799D941-5162-7D62-B73E-89DDF40C8AFB}"/>
          </ac:spMkLst>
        </pc:spChg>
        <pc:spChg chg="mod">
          <ac:chgData name="Tomotaka Kuroda" userId="6ccceea8bc0bd054" providerId="LiveId" clId="{8094E48C-31BC-414D-AD8E-D7987AD8F5EC}" dt="2024-06-18T10:11:44.884" v="13274" actId="165"/>
          <ac:spMkLst>
            <pc:docMk/>
            <pc:sldMk cId="703415397" sldId="311"/>
            <ac:spMk id="13" creationId="{AA2368B4-4121-164F-0D50-F098AF291E1A}"/>
          </ac:spMkLst>
        </pc:spChg>
        <pc:spChg chg="mod">
          <ac:chgData name="Tomotaka Kuroda" userId="6ccceea8bc0bd054" providerId="LiveId" clId="{8094E48C-31BC-414D-AD8E-D7987AD8F5EC}" dt="2024-06-18T10:11:44.884" v="13274" actId="165"/>
          <ac:spMkLst>
            <pc:docMk/>
            <pc:sldMk cId="703415397" sldId="311"/>
            <ac:spMk id="14" creationId="{FD68A1E6-CC01-3C56-3D13-A0D8EA7A6821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29" creationId="{A548E5C7-2060-9FA7-90B6-88C881043C43}"/>
          </ac:spMkLst>
        </pc:spChg>
        <pc:spChg chg="mod">
          <ac:chgData name="Tomotaka Kuroda" userId="6ccceea8bc0bd054" providerId="LiveId" clId="{8094E48C-31BC-414D-AD8E-D7987AD8F5EC}" dt="2024-06-18T10:11:44.884" v="13274" actId="165"/>
          <ac:spMkLst>
            <pc:docMk/>
            <pc:sldMk cId="703415397" sldId="311"/>
            <ac:spMk id="30" creationId="{2D66BD4D-957C-084A-FB55-87EB1D590C0E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32" creationId="{6F833935-A1A7-22E3-6D0A-C8F3445128FD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35" creationId="{3F8A6884-7997-E11A-C3CE-E2DE2305594B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36" creationId="{31A85249-38C6-FEB4-F91B-2AC351B0C7D9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37" creationId="{BA36A9C5-BBF5-B517-FC3A-FD6168DBF6FF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40" creationId="{0333F1E8-9789-D6E8-7D14-E92DA011771C}"/>
          </ac:spMkLst>
        </pc:spChg>
        <pc:spChg chg="mod">
          <ac:chgData name="Tomotaka Kuroda" userId="6ccceea8bc0bd054" providerId="LiveId" clId="{8094E48C-31BC-414D-AD8E-D7987AD8F5EC}" dt="2024-06-18T10:11:44.884" v="13274" actId="165"/>
          <ac:spMkLst>
            <pc:docMk/>
            <pc:sldMk cId="703415397" sldId="311"/>
            <ac:spMk id="45" creationId="{87C8DD80-3255-0C4B-CBC9-556230AB58DA}"/>
          </ac:spMkLst>
        </pc:spChg>
        <pc:spChg chg="mod">
          <ac:chgData name="Tomotaka Kuroda" userId="6ccceea8bc0bd054" providerId="LiveId" clId="{8094E48C-31BC-414D-AD8E-D7987AD8F5EC}" dt="2024-06-18T10:11:53.126" v="13377" actId="1036"/>
          <ac:spMkLst>
            <pc:docMk/>
            <pc:sldMk cId="703415397" sldId="311"/>
            <ac:spMk id="46" creationId="{4C904EEB-08AB-7447-A8EB-07C60929E939}"/>
          </ac:spMkLst>
        </pc:spChg>
        <pc:spChg chg="mod">
          <ac:chgData name="Tomotaka Kuroda" userId="6ccceea8bc0bd054" providerId="LiveId" clId="{8094E48C-31BC-414D-AD8E-D7987AD8F5EC}" dt="2024-06-18T10:11:53.126" v="13377" actId="1036"/>
          <ac:spMkLst>
            <pc:docMk/>
            <pc:sldMk cId="703415397" sldId="311"/>
            <ac:spMk id="50" creationId="{812364BA-5278-AE1B-FD50-FB501ECF477E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51" creationId="{9422311F-DC60-0E55-AD64-42D4F9897F9D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53" creationId="{BB4D3BA7-C4B9-2451-ABB8-148888917C0D}"/>
          </ac:spMkLst>
        </pc:spChg>
        <pc:spChg chg="mod">
          <ac:chgData name="Tomotaka Kuroda" userId="6ccceea8bc0bd054" providerId="LiveId" clId="{8094E48C-31BC-414D-AD8E-D7987AD8F5EC}" dt="2024-06-18T10:11:53.126" v="13377" actId="1036"/>
          <ac:spMkLst>
            <pc:docMk/>
            <pc:sldMk cId="703415397" sldId="311"/>
            <ac:spMk id="55" creationId="{D7FD2778-33BF-80BE-1898-454A0A6F29C9}"/>
          </ac:spMkLst>
        </pc:spChg>
        <pc:spChg chg="mod">
          <ac:chgData name="Tomotaka Kuroda" userId="6ccceea8bc0bd054" providerId="LiveId" clId="{8094E48C-31BC-414D-AD8E-D7987AD8F5EC}" dt="2024-06-18T10:12:00.888" v="13484" actId="1036"/>
          <ac:spMkLst>
            <pc:docMk/>
            <pc:sldMk cId="703415397" sldId="311"/>
            <ac:spMk id="56" creationId="{4940FA6B-B918-2517-90CD-D77143F7A391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1028" creationId="{B694EAB2-576A-AACE-06B0-CF7564603A8E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1030" creationId="{A7F3D082-E026-0B1F-BD3D-F71A165A555D}"/>
          </ac:spMkLst>
        </pc:spChg>
        <pc:spChg chg="mod">
          <ac:chgData name="Tomotaka Kuroda" userId="6ccceea8bc0bd054" providerId="LiveId" clId="{8094E48C-31BC-414D-AD8E-D7987AD8F5EC}" dt="2024-06-18T10:11:53.126" v="13377" actId="1036"/>
          <ac:spMkLst>
            <pc:docMk/>
            <pc:sldMk cId="703415397" sldId="311"/>
            <ac:spMk id="1041" creationId="{FC9B3C86-ECDE-96C8-C577-D4E5EACDF1D2}"/>
          </ac:spMkLst>
        </pc:spChg>
        <pc:spChg chg="mod">
          <ac:chgData name="Tomotaka Kuroda" userId="6ccceea8bc0bd054" providerId="LiveId" clId="{8094E48C-31BC-414D-AD8E-D7987AD8F5EC}" dt="2024-06-18T10:11:53.126" v="13377" actId="1036"/>
          <ac:spMkLst>
            <pc:docMk/>
            <pc:sldMk cId="703415397" sldId="311"/>
            <ac:spMk id="1042" creationId="{692617F5-9745-7DC2-0C54-843D40531687}"/>
          </ac:spMkLst>
        </pc:spChg>
        <pc:spChg chg="mod">
          <ac:chgData name="Tomotaka Kuroda" userId="6ccceea8bc0bd054" providerId="LiveId" clId="{8094E48C-31BC-414D-AD8E-D7987AD8F5EC}" dt="2024-06-18T10:11:53.126" v="13377" actId="1036"/>
          <ac:spMkLst>
            <pc:docMk/>
            <pc:sldMk cId="703415397" sldId="311"/>
            <ac:spMk id="1043" creationId="{C30586BD-0C1D-4DAD-8415-258EE32F8C32}"/>
          </ac:spMkLst>
        </pc:spChg>
        <pc:spChg chg="mod">
          <ac:chgData name="Tomotaka Kuroda" userId="6ccceea8bc0bd054" providerId="LiveId" clId="{8094E48C-31BC-414D-AD8E-D7987AD8F5EC}" dt="2024-06-18T10:11:53.126" v="13377" actId="1036"/>
          <ac:spMkLst>
            <pc:docMk/>
            <pc:sldMk cId="703415397" sldId="311"/>
            <ac:spMk id="1044" creationId="{CA77CCB8-04BB-DEA4-530B-EEB3A6D8ADF6}"/>
          </ac:spMkLst>
        </pc:spChg>
        <pc:spChg chg="mod">
          <ac:chgData name="Tomotaka Kuroda" userId="6ccceea8bc0bd054" providerId="LiveId" clId="{8094E48C-31BC-414D-AD8E-D7987AD8F5EC}" dt="2024-06-18T10:11:53.126" v="13377" actId="1036"/>
          <ac:spMkLst>
            <pc:docMk/>
            <pc:sldMk cId="703415397" sldId="311"/>
            <ac:spMk id="1045" creationId="{7BAFE5A4-474C-668C-9EBE-6A2575383F17}"/>
          </ac:spMkLst>
        </pc:spChg>
        <pc:spChg chg="add mod">
          <ac:chgData name="Tomotaka Kuroda" userId="6ccceea8bc0bd054" providerId="LiveId" clId="{8094E48C-31BC-414D-AD8E-D7987AD8F5EC}" dt="2024-06-24T03:12:05.349" v="23617"/>
          <ac:spMkLst>
            <pc:docMk/>
            <pc:sldMk cId="703415397" sldId="311"/>
            <ac:spMk id="1048" creationId="{1AE32EDF-0F9B-C62D-5BEF-31421E3C9C45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1048" creationId="{EE3217B2-10AA-AC85-DEE9-DCAFB97CE0AB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1049" creationId="{D413C947-2A40-6CC8-1567-34474F1A9030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1050" creationId="{60DB9C87-F557-FBB6-2027-09773E3EBCD1}"/>
          </ac:spMkLst>
        </pc:spChg>
        <pc:spChg chg="mod">
          <ac:chgData name="Tomotaka Kuroda" userId="6ccceea8bc0bd054" providerId="LiveId" clId="{8094E48C-31BC-414D-AD8E-D7987AD8F5EC}" dt="2024-06-18T10:12:00.888" v="13484" actId="1036"/>
          <ac:spMkLst>
            <pc:docMk/>
            <pc:sldMk cId="703415397" sldId="311"/>
            <ac:spMk id="1051" creationId="{E8D9490F-7D6A-5914-8B3B-44C332C622C9}"/>
          </ac:spMkLst>
        </pc:spChg>
        <pc:spChg chg="mod">
          <ac:chgData name="Tomotaka Kuroda" userId="6ccceea8bc0bd054" providerId="LiveId" clId="{8094E48C-31BC-414D-AD8E-D7987AD8F5EC}" dt="2024-06-18T10:12:00.888" v="13484" actId="1036"/>
          <ac:spMkLst>
            <pc:docMk/>
            <pc:sldMk cId="703415397" sldId="311"/>
            <ac:spMk id="6146" creationId="{B162C36A-0784-BC8D-C65E-094AF0885173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53" creationId="{1D3DD75D-48DE-CE14-BB7A-25F88A460845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58" creationId="{290B3B8D-47BA-C125-E959-A48DDA0096DF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61" creationId="{77882764-07AB-9D53-AEB5-EC939494D937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62" creationId="{14887A45-867C-EB9B-1187-62AA6E3A146E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65" creationId="{BB2BB3EB-2696-9D94-0587-A5B0694B95CB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66" creationId="{49406199-B895-4594-990C-187CC66CAD34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70" creationId="{6633BB71-D445-9AC5-93B9-5F1F1E0295FC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71" creationId="{DE8E4FE7-7D99-C856-7C76-08C3977C2843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73" creationId="{DB394C7D-C310-0EA6-616A-4CDBBFB0904B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74" creationId="{9FF0A419-1521-DC2E-598F-794763826AAD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75" creationId="{DEA7D223-8F60-4D6D-27FD-276C4ED3826F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76" creationId="{60553D40-6659-95F2-BB8A-81F7A6A641D4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77" creationId="{3713AC88-2A9D-3725-1300-C903C1DC677E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78" creationId="{FCDEC636-067E-CEF6-3AAA-C10841D424DC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79" creationId="{43AC7AD9-97A8-7B2F-2A2F-AEF89D67996B}"/>
          </ac:spMkLst>
        </pc:spChg>
        <pc:spChg chg="mod">
          <ac:chgData name="Tomotaka Kuroda" userId="6ccceea8bc0bd054" providerId="LiveId" clId="{8094E48C-31BC-414D-AD8E-D7987AD8F5EC}" dt="2024-06-19T07:56:32.427" v="18026" actId="1076"/>
          <ac:spMkLst>
            <pc:docMk/>
            <pc:sldMk cId="703415397" sldId="311"/>
            <ac:spMk id="6180" creationId="{6306676E-5424-09AF-FD5C-58167C3BF1D3}"/>
          </ac:spMkLst>
        </pc:spChg>
        <pc:spChg chg="del">
          <ac:chgData name="Tomotaka Kuroda" userId="6ccceea8bc0bd054" providerId="LiveId" clId="{8094E48C-31BC-414D-AD8E-D7987AD8F5EC}" dt="2024-06-24T03:12:04.531" v="23616" actId="478"/>
          <ac:spMkLst>
            <pc:docMk/>
            <pc:sldMk cId="703415397" sldId="311"/>
            <ac:spMk id="6200" creationId="{860ECC28-3F17-8CFC-322F-06809C45F235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6222" creationId="{CB7C489E-EE01-5991-77C3-00478422F055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6227" creationId="{2501EE7D-8808-C57E-44CB-25EAB43C9EEF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6230" creationId="{7698D060-0E98-896D-4D27-9B7DD81DFBFD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6231" creationId="{FC19BE77-E7E4-95D0-D2D7-387186B34441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6234" creationId="{26E960EC-E1E2-58D2-035B-11E0AE082FD4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6235" creationId="{37FD0881-A4FA-895E-A9AD-9F6FEDE75638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6237" creationId="{BC127586-0D5C-B59D-0899-284323EECD7F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6238" creationId="{0015D842-70A6-4B43-0C1D-BEF7901D2299}"/>
          </ac:spMkLst>
        </pc:spChg>
        <pc:spChg chg="mod">
          <ac:chgData name="Tomotaka Kuroda" userId="6ccceea8bc0bd054" providerId="LiveId" clId="{8094E48C-31BC-414D-AD8E-D7987AD8F5EC}" dt="2024-06-19T14:35:52.797" v="22484" actId="1035"/>
          <ac:spMkLst>
            <pc:docMk/>
            <pc:sldMk cId="703415397" sldId="311"/>
            <ac:spMk id="6239" creationId="{4B9CC48A-C6D8-EBE8-3042-0CC5DF2E173F}"/>
          </ac:spMkLst>
        </pc:spChg>
        <pc:grpChg chg="mod topLvl">
          <ac:chgData name="Tomotaka Kuroda" userId="6ccceea8bc0bd054" providerId="LiveId" clId="{8094E48C-31BC-414D-AD8E-D7987AD8F5EC}" dt="2024-06-18T10:12:08.706" v="13485" actId="164"/>
          <ac:grpSpMkLst>
            <pc:docMk/>
            <pc:sldMk cId="703415397" sldId="311"/>
            <ac:grpSpMk id="2" creationId="{4C4DAA16-953F-3A62-6A7A-B3CCE6F0527A}"/>
          </ac:grpSpMkLst>
        </pc:grpChg>
        <pc:grpChg chg="add mod">
          <ac:chgData name="Tomotaka Kuroda" userId="6ccceea8bc0bd054" providerId="LiveId" clId="{8094E48C-31BC-414D-AD8E-D7987AD8F5EC}" dt="2024-06-19T14:35:52.797" v="22484" actId="1035"/>
          <ac:grpSpMkLst>
            <pc:docMk/>
            <pc:sldMk cId="703415397" sldId="311"/>
            <ac:grpSpMk id="3" creationId="{277101BB-B08A-65E6-A7C5-5909F9082D03}"/>
          </ac:grpSpMkLst>
        </pc:grpChg>
        <pc:grpChg chg="mod">
          <ac:chgData name="Tomotaka Kuroda" userId="6ccceea8bc0bd054" providerId="LiveId" clId="{8094E48C-31BC-414D-AD8E-D7987AD8F5EC}" dt="2024-06-19T07:56:32.427" v="18026" actId="1076"/>
          <ac:grpSpMkLst>
            <pc:docMk/>
            <pc:sldMk cId="703415397" sldId="311"/>
            <ac:grpSpMk id="4" creationId="{138ADF73-F64D-E503-B34F-228417DED1EB}"/>
          </ac:grpSpMkLst>
        </pc:grpChg>
        <pc:grpChg chg="mod topLvl">
          <ac:chgData name="Tomotaka Kuroda" userId="6ccceea8bc0bd054" providerId="LiveId" clId="{8094E48C-31BC-414D-AD8E-D7987AD8F5EC}" dt="2024-06-18T10:12:08.706" v="13485" actId="164"/>
          <ac:grpSpMkLst>
            <pc:docMk/>
            <pc:sldMk cId="703415397" sldId="311"/>
            <ac:grpSpMk id="5" creationId="{9D32B633-1FC8-8C4D-A8F6-00E628299B57}"/>
          </ac:grpSpMkLst>
        </pc:grpChg>
        <pc:grpChg chg="mod">
          <ac:chgData name="Tomotaka Kuroda" userId="6ccceea8bc0bd054" providerId="LiveId" clId="{8094E48C-31BC-414D-AD8E-D7987AD8F5EC}" dt="2024-06-18T10:11:44.884" v="13274" actId="165"/>
          <ac:grpSpMkLst>
            <pc:docMk/>
            <pc:sldMk cId="703415397" sldId="311"/>
            <ac:grpSpMk id="9" creationId="{E48ECDEC-22C0-0D2D-478A-B1447F459512}"/>
          </ac:grpSpMkLst>
        </pc:grpChg>
        <pc:grpChg chg="add mod">
          <ac:chgData name="Tomotaka Kuroda" userId="6ccceea8bc0bd054" providerId="LiveId" clId="{8094E48C-31BC-414D-AD8E-D7987AD8F5EC}" dt="2024-06-18T10:12:08.706" v="13485" actId="164"/>
          <ac:grpSpMkLst>
            <pc:docMk/>
            <pc:sldMk cId="703415397" sldId="311"/>
            <ac:grpSpMk id="10" creationId="{564ACC79-D735-2876-0524-57C7B485FC38}"/>
          </ac:grpSpMkLst>
        </pc:grpChg>
        <pc:grpChg chg="mod">
          <ac:chgData name="Tomotaka Kuroda" userId="6ccceea8bc0bd054" providerId="LiveId" clId="{8094E48C-31BC-414D-AD8E-D7987AD8F5EC}" dt="2024-06-19T14:35:52.797" v="22484" actId="1035"/>
          <ac:grpSpMkLst>
            <pc:docMk/>
            <pc:sldMk cId="703415397" sldId="311"/>
            <ac:grpSpMk id="16" creationId="{4126BDC3-DF54-3C5A-0C0A-3E6C13E650D0}"/>
          </ac:grpSpMkLst>
        </pc:grpChg>
        <pc:grpChg chg="mod">
          <ac:chgData name="Tomotaka Kuroda" userId="6ccceea8bc0bd054" providerId="LiveId" clId="{8094E48C-31BC-414D-AD8E-D7987AD8F5EC}" dt="2024-06-19T14:35:52.797" v="22484" actId="1035"/>
          <ac:grpSpMkLst>
            <pc:docMk/>
            <pc:sldMk cId="703415397" sldId="311"/>
            <ac:grpSpMk id="24" creationId="{1E2691A3-7AA8-6B6D-D2D4-9F029226BE28}"/>
          </ac:grpSpMkLst>
        </pc:grpChg>
        <pc:grpChg chg="mod">
          <ac:chgData name="Tomotaka Kuroda" userId="6ccceea8bc0bd054" providerId="LiveId" clId="{8094E48C-31BC-414D-AD8E-D7987AD8F5EC}" dt="2024-06-19T14:35:52.797" v="22484" actId="1035"/>
          <ac:grpSpMkLst>
            <pc:docMk/>
            <pc:sldMk cId="703415397" sldId="311"/>
            <ac:grpSpMk id="26" creationId="{4CD094D0-D3DF-C39B-FE7C-40B1B0B64923}"/>
          </ac:grpSpMkLst>
        </pc:grpChg>
        <pc:grpChg chg="mod">
          <ac:chgData name="Tomotaka Kuroda" userId="6ccceea8bc0bd054" providerId="LiveId" clId="{8094E48C-31BC-414D-AD8E-D7987AD8F5EC}" dt="2024-06-19T14:35:52.797" v="22484" actId="1035"/>
          <ac:grpSpMkLst>
            <pc:docMk/>
            <pc:sldMk cId="703415397" sldId="311"/>
            <ac:grpSpMk id="27" creationId="{432C4954-289F-142E-A04F-EEC20C4F485C}"/>
          </ac:grpSpMkLst>
        </pc:grpChg>
        <pc:grpChg chg="mod">
          <ac:chgData name="Tomotaka Kuroda" userId="6ccceea8bc0bd054" providerId="LiveId" clId="{8094E48C-31BC-414D-AD8E-D7987AD8F5EC}" dt="2024-06-18T10:11:53.126" v="13377" actId="1036"/>
          <ac:grpSpMkLst>
            <pc:docMk/>
            <pc:sldMk cId="703415397" sldId="311"/>
            <ac:grpSpMk id="48" creationId="{BBDBAC67-C854-4B3D-413C-76D5792148FB}"/>
          </ac:grpSpMkLst>
        </pc:grpChg>
        <pc:grpChg chg="mod topLvl">
          <ac:chgData name="Tomotaka Kuroda" userId="6ccceea8bc0bd054" providerId="LiveId" clId="{8094E48C-31BC-414D-AD8E-D7987AD8F5EC}" dt="2024-06-18T10:12:08.706" v="13485" actId="164"/>
          <ac:grpSpMkLst>
            <pc:docMk/>
            <pc:sldMk cId="703415397" sldId="311"/>
            <ac:grpSpMk id="52" creationId="{C518C249-22C6-45FC-DFC5-6FC4EC1C3E13}"/>
          </ac:grpSpMkLst>
        </pc:grpChg>
        <pc:grpChg chg="mod">
          <ac:chgData name="Tomotaka Kuroda" userId="6ccceea8bc0bd054" providerId="LiveId" clId="{8094E48C-31BC-414D-AD8E-D7987AD8F5EC}" dt="2024-06-18T10:12:00.888" v="13484" actId="1036"/>
          <ac:grpSpMkLst>
            <pc:docMk/>
            <pc:sldMk cId="703415397" sldId="311"/>
            <ac:grpSpMk id="58" creationId="{95D19DE9-905E-35E9-DEDA-AADC7E7D4AD0}"/>
          </ac:grpSpMkLst>
        </pc:grpChg>
        <pc:grpChg chg="mod">
          <ac:chgData name="Tomotaka Kuroda" userId="6ccceea8bc0bd054" providerId="LiveId" clId="{8094E48C-31BC-414D-AD8E-D7987AD8F5EC}" dt="2024-06-18T10:11:53.126" v="13377" actId="1036"/>
          <ac:grpSpMkLst>
            <pc:docMk/>
            <pc:sldMk cId="703415397" sldId="311"/>
            <ac:grpSpMk id="61" creationId="{76D57E49-7DF6-4357-98A1-156CC6E9E36C}"/>
          </ac:grpSpMkLst>
        </pc:grpChg>
        <pc:grpChg chg="mod">
          <ac:chgData name="Tomotaka Kuroda" userId="6ccceea8bc0bd054" providerId="LiveId" clId="{8094E48C-31BC-414D-AD8E-D7987AD8F5EC}" dt="2024-06-18T10:11:53.126" v="13377" actId="1036"/>
          <ac:grpSpMkLst>
            <pc:docMk/>
            <pc:sldMk cId="703415397" sldId="311"/>
            <ac:grpSpMk id="62" creationId="{4AD9505C-C619-B0F0-4823-E5A13F87FDDE}"/>
          </ac:grpSpMkLst>
        </pc:grpChg>
        <pc:grpChg chg="mod">
          <ac:chgData name="Tomotaka Kuroda" userId="6ccceea8bc0bd054" providerId="LiveId" clId="{8094E48C-31BC-414D-AD8E-D7987AD8F5EC}" dt="2024-06-18T10:11:53.126" v="13377" actId="1036"/>
          <ac:grpSpMkLst>
            <pc:docMk/>
            <pc:sldMk cId="703415397" sldId="311"/>
            <ac:grpSpMk id="1034" creationId="{2B1B57C8-5786-8A36-2315-D67051FFCF71}"/>
          </ac:grpSpMkLst>
        </pc:grpChg>
        <pc:grpChg chg="mod">
          <ac:chgData name="Tomotaka Kuroda" userId="6ccceea8bc0bd054" providerId="LiveId" clId="{8094E48C-31BC-414D-AD8E-D7987AD8F5EC}" dt="2024-06-18T10:12:00.888" v="13484" actId="1036"/>
          <ac:grpSpMkLst>
            <pc:docMk/>
            <pc:sldMk cId="703415397" sldId="311"/>
            <ac:grpSpMk id="1040" creationId="{215871E3-3183-B637-202A-4D709A3BAB18}"/>
          </ac:grpSpMkLst>
        </pc:grpChg>
        <pc:grpChg chg="mod">
          <ac:chgData name="Tomotaka Kuroda" userId="6ccceea8bc0bd054" providerId="LiveId" clId="{8094E48C-31BC-414D-AD8E-D7987AD8F5EC}" dt="2024-06-18T10:12:00.888" v="13484" actId="1036"/>
          <ac:grpSpMkLst>
            <pc:docMk/>
            <pc:sldMk cId="703415397" sldId="311"/>
            <ac:grpSpMk id="1056" creationId="{6179E413-437D-0F92-0606-4D80AF377302}"/>
          </ac:grpSpMkLst>
        </pc:grpChg>
        <pc:grpChg chg="mod">
          <ac:chgData name="Tomotaka Kuroda" userId="6ccceea8bc0bd054" providerId="LiveId" clId="{8094E48C-31BC-414D-AD8E-D7987AD8F5EC}" dt="2024-06-18T10:12:00.888" v="13484" actId="1036"/>
          <ac:grpSpMkLst>
            <pc:docMk/>
            <pc:sldMk cId="703415397" sldId="311"/>
            <ac:grpSpMk id="1057" creationId="{C58B6F4A-38C1-F763-813C-C56AC7E7AEF9}"/>
          </ac:grpSpMkLst>
        </pc:grpChg>
        <pc:grpChg chg="mod">
          <ac:chgData name="Tomotaka Kuroda" userId="6ccceea8bc0bd054" providerId="LiveId" clId="{8094E48C-31BC-414D-AD8E-D7987AD8F5EC}" dt="2024-06-18T10:12:00.888" v="13484" actId="1036"/>
          <ac:grpSpMkLst>
            <pc:docMk/>
            <pc:sldMk cId="703415397" sldId="311"/>
            <ac:grpSpMk id="1063" creationId="{3DD5535B-34E9-3821-D78A-BC1E21F6799E}"/>
          </ac:grpSpMkLst>
        </pc:grpChg>
        <pc:grpChg chg="mod">
          <ac:chgData name="Tomotaka Kuroda" userId="6ccceea8bc0bd054" providerId="LiveId" clId="{8094E48C-31BC-414D-AD8E-D7987AD8F5EC}" dt="2024-06-18T10:12:00.888" v="13484" actId="1036"/>
          <ac:grpSpMkLst>
            <pc:docMk/>
            <pc:sldMk cId="703415397" sldId="311"/>
            <ac:grpSpMk id="1069" creationId="{BDA452E8-0C58-D273-A204-E01CFBC061DD}"/>
          </ac:grpSpMkLst>
        </pc:grpChg>
        <pc:grpChg chg="mod">
          <ac:chgData name="Tomotaka Kuroda" userId="6ccceea8bc0bd054" providerId="LiveId" clId="{8094E48C-31BC-414D-AD8E-D7987AD8F5EC}" dt="2024-06-18T10:12:00.888" v="13484" actId="1036"/>
          <ac:grpSpMkLst>
            <pc:docMk/>
            <pc:sldMk cId="703415397" sldId="311"/>
            <ac:grpSpMk id="1076" creationId="{F75386AD-E31A-15E1-45C9-DAB7D52DBF15}"/>
          </ac:grpSpMkLst>
        </pc:grpChg>
        <pc:grpChg chg="mod">
          <ac:chgData name="Tomotaka Kuroda" userId="6ccceea8bc0bd054" providerId="LiveId" clId="{8094E48C-31BC-414D-AD8E-D7987AD8F5EC}" dt="2024-06-18T10:12:00.888" v="13484" actId="1036"/>
          <ac:grpSpMkLst>
            <pc:docMk/>
            <pc:sldMk cId="703415397" sldId="311"/>
            <ac:grpSpMk id="1084" creationId="{23AB1DB8-5951-F43A-041F-DAA760129FCA}"/>
          </ac:grpSpMkLst>
        </pc:grpChg>
        <pc:grpChg chg="mod">
          <ac:chgData name="Tomotaka Kuroda" userId="6ccceea8bc0bd054" providerId="LiveId" clId="{8094E48C-31BC-414D-AD8E-D7987AD8F5EC}" dt="2024-06-19T07:56:32.427" v="18026" actId="1076"/>
          <ac:grpSpMkLst>
            <pc:docMk/>
            <pc:sldMk cId="703415397" sldId="311"/>
            <ac:grpSpMk id="6147" creationId="{63B38931-5939-640D-25E2-F9A5D7AC7E21}"/>
          </ac:grpSpMkLst>
        </pc:grpChg>
        <pc:grpChg chg="mod">
          <ac:chgData name="Tomotaka Kuroda" userId="6ccceea8bc0bd054" providerId="LiveId" clId="{8094E48C-31BC-414D-AD8E-D7987AD8F5EC}" dt="2024-06-19T07:56:32.427" v="18026" actId="1076"/>
          <ac:grpSpMkLst>
            <pc:docMk/>
            <pc:sldMk cId="703415397" sldId="311"/>
            <ac:grpSpMk id="6149" creationId="{601D8237-C758-62D6-1FB6-9942B21E0503}"/>
          </ac:grpSpMkLst>
        </pc:grpChg>
        <pc:grpChg chg="mod">
          <ac:chgData name="Tomotaka Kuroda" userId="6ccceea8bc0bd054" providerId="LiveId" clId="{8094E48C-31BC-414D-AD8E-D7987AD8F5EC}" dt="2024-06-19T07:56:32.427" v="18026" actId="1076"/>
          <ac:grpSpMkLst>
            <pc:docMk/>
            <pc:sldMk cId="703415397" sldId="311"/>
            <ac:grpSpMk id="6156" creationId="{31A8D7C7-B645-D238-B5BB-CD39A0815753}"/>
          </ac:grpSpMkLst>
        </pc:grpChg>
        <pc:grpChg chg="mod">
          <ac:chgData name="Tomotaka Kuroda" userId="6ccceea8bc0bd054" providerId="LiveId" clId="{8094E48C-31BC-414D-AD8E-D7987AD8F5EC}" dt="2024-06-19T07:56:32.427" v="18026" actId="1076"/>
          <ac:grpSpMkLst>
            <pc:docMk/>
            <pc:sldMk cId="703415397" sldId="311"/>
            <ac:grpSpMk id="6168" creationId="{BEF940D6-0D1F-3F6B-C8F8-FC10A50B9173}"/>
          </ac:grpSpMkLst>
        </pc:grpChg>
        <pc:grpChg chg="del mod">
          <ac:chgData name="Tomotaka Kuroda" userId="6ccceea8bc0bd054" providerId="LiveId" clId="{8094E48C-31BC-414D-AD8E-D7987AD8F5EC}" dt="2024-06-19T14:35:19.315" v="21749" actId="478"/>
          <ac:grpSpMkLst>
            <pc:docMk/>
            <pc:sldMk cId="703415397" sldId="311"/>
            <ac:grpSpMk id="6194" creationId="{E6D16B86-5CF7-E890-8AB3-23E8204729F3}"/>
          </ac:grpSpMkLst>
        </pc:grpChg>
        <pc:grpChg chg="del mod">
          <ac:chgData name="Tomotaka Kuroda" userId="6ccceea8bc0bd054" providerId="LiveId" clId="{8094E48C-31BC-414D-AD8E-D7987AD8F5EC}" dt="2024-06-18T10:11:44.884" v="13274" actId="165"/>
          <ac:grpSpMkLst>
            <pc:docMk/>
            <pc:sldMk cId="703415397" sldId="311"/>
            <ac:grpSpMk id="6195" creationId="{2245E514-2224-C8D6-A461-49AD7356FF3B}"/>
          </ac:grpSpMkLst>
        </pc:grpChg>
        <pc:grpChg chg="mod">
          <ac:chgData name="Tomotaka Kuroda" userId="6ccceea8bc0bd054" providerId="LiveId" clId="{8094E48C-31BC-414D-AD8E-D7987AD8F5EC}" dt="2024-06-19T14:35:52.797" v="22484" actId="1035"/>
          <ac:grpSpMkLst>
            <pc:docMk/>
            <pc:sldMk cId="703415397" sldId="311"/>
            <ac:grpSpMk id="6220" creationId="{7FE1F405-B875-9F3F-4051-EB63CEC20889}"/>
          </ac:grpSpMkLst>
        </pc:grpChg>
        <pc:grpChg chg="mod">
          <ac:chgData name="Tomotaka Kuroda" userId="6ccceea8bc0bd054" providerId="LiveId" clId="{8094E48C-31BC-414D-AD8E-D7987AD8F5EC}" dt="2024-06-19T14:35:52.797" v="22484" actId="1035"/>
          <ac:grpSpMkLst>
            <pc:docMk/>
            <pc:sldMk cId="703415397" sldId="311"/>
            <ac:grpSpMk id="6225" creationId="{F42A286D-C973-35BC-8097-81C4F31B2703}"/>
          </ac:grpSpMkLst>
        </pc:grpChg>
        <pc:picChg chg="mod">
          <ac:chgData name="Tomotaka Kuroda" userId="6ccceea8bc0bd054" providerId="LiveId" clId="{8094E48C-31BC-414D-AD8E-D7987AD8F5EC}" dt="2024-06-18T10:11:44.884" v="13274" actId="165"/>
          <ac:picMkLst>
            <pc:docMk/>
            <pc:sldMk cId="703415397" sldId="311"/>
            <ac:picMk id="11" creationId="{1CAAB983-89EA-EBD0-E809-F32182511C46}"/>
          </ac:picMkLst>
        </pc:picChg>
        <pc:picChg chg="mod">
          <ac:chgData name="Tomotaka Kuroda" userId="6ccceea8bc0bd054" providerId="LiveId" clId="{8094E48C-31BC-414D-AD8E-D7987AD8F5EC}" dt="2024-06-18T10:11:44.884" v="13274" actId="165"/>
          <ac:picMkLst>
            <pc:docMk/>
            <pc:sldMk cId="703415397" sldId="311"/>
            <ac:picMk id="12" creationId="{833B39BA-148C-A370-A90F-4E6AE1DE1F23}"/>
          </ac:picMkLst>
        </pc:picChg>
        <pc:picChg chg="mod">
          <ac:chgData name="Tomotaka Kuroda" userId="6ccceea8bc0bd054" providerId="LiveId" clId="{8094E48C-31BC-414D-AD8E-D7987AD8F5EC}" dt="2024-06-18T10:11:44.884" v="13274" actId="165"/>
          <ac:picMkLst>
            <pc:docMk/>
            <pc:sldMk cId="703415397" sldId="311"/>
            <ac:picMk id="18" creationId="{67406984-DCB1-9174-B13B-A12EDE1326E4}"/>
          </ac:picMkLst>
        </pc:picChg>
        <pc:picChg chg="mod">
          <ac:chgData name="Tomotaka Kuroda" userId="6ccceea8bc0bd054" providerId="LiveId" clId="{8094E48C-31BC-414D-AD8E-D7987AD8F5EC}" dt="2024-06-18T10:11:44.884" v="13274" actId="165"/>
          <ac:picMkLst>
            <pc:docMk/>
            <pc:sldMk cId="703415397" sldId="311"/>
            <ac:picMk id="19" creationId="{AAF92ADA-0C2A-2460-37E0-72A1C176EF1C}"/>
          </ac:picMkLst>
        </pc:picChg>
        <pc:picChg chg="mod">
          <ac:chgData name="Tomotaka Kuroda" userId="6ccceea8bc0bd054" providerId="LiveId" clId="{8094E48C-31BC-414D-AD8E-D7987AD8F5EC}" dt="2024-06-18T10:11:44.884" v="13274" actId="165"/>
          <ac:picMkLst>
            <pc:docMk/>
            <pc:sldMk cId="703415397" sldId="311"/>
            <ac:picMk id="20" creationId="{CE4CF262-AB34-15B6-D215-E83E26D00298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22" creationId="{E2F740F8-E9D5-5733-1CD1-AB7ADDDB8B8B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23" creationId="{8E1CCA6C-08DC-33B0-289A-5C1169957F1E}"/>
          </ac:picMkLst>
        </pc:picChg>
        <pc:picChg chg="mod">
          <ac:chgData name="Tomotaka Kuroda" userId="6ccceea8bc0bd054" providerId="LiveId" clId="{8094E48C-31BC-414D-AD8E-D7987AD8F5EC}" dt="2024-06-18T10:11:44.884" v="13274" actId="165"/>
          <ac:picMkLst>
            <pc:docMk/>
            <pc:sldMk cId="703415397" sldId="311"/>
            <ac:picMk id="25" creationId="{1C127ED4-7729-080D-F8AF-CBE548BAABF5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28" creationId="{312C9B7F-DFB8-8B39-90C4-992FBDEEA6A4}"/>
          </ac:picMkLst>
        </pc:picChg>
        <pc:picChg chg="mod">
          <ac:chgData name="Tomotaka Kuroda" userId="6ccceea8bc0bd054" providerId="LiveId" clId="{8094E48C-31BC-414D-AD8E-D7987AD8F5EC}" dt="2024-06-18T10:11:44.884" v="13274" actId="165"/>
          <ac:picMkLst>
            <pc:docMk/>
            <pc:sldMk cId="703415397" sldId="311"/>
            <ac:picMk id="31" creationId="{19E34F68-2EC0-40E5-217D-E181E767A308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33" creationId="{C3E76A37-51DC-EE7E-5330-D854C905FB3D}"/>
          </ac:picMkLst>
        </pc:picChg>
        <pc:picChg chg="mod">
          <ac:chgData name="Tomotaka Kuroda" userId="6ccceea8bc0bd054" providerId="LiveId" clId="{8094E48C-31BC-414D-AD8E-D7987AD8F5EC}" dt="2024-06-18T10:11:44.884" v="13274" actId="165"/>
          <ac:picMkLst>
            <pc:docMk/>
            <pc:sldMk cId="703415397" sldId="311"/>
            <ac:picMk id="34" creationId="{A9D380A4-FFB6-4783-F23B-086214663FAA}"/>
          </ac:picMkLst>
        </pc:picChg>
        <pc:picChg chg="mod">
          <ac:chgData name="Tomotaka Kuroda" userId="6ccceea8bc0bd054" providerId="LiveId" clId="{8094E48C-31BC-414D-AD8E-D7987AD8F5EC}" dt="2024-06-18T10:11:53.126" v="13377" actId="1036"/>
          <ac:picMkLst>
            <pc:docMk/>
            <pc:sldMk cId="703415397" sldId="311"/>
            <ac:picMk id="59" creationId="{1B87E74C-7F57-197F-59F3-06799D1743E7}"/>
          </ac:picMkLst>
        </pc:picChg>
        <pc:picChg chg="mod">
          <ac:chgData name="Tomotaka Kuroda" userId="6ccceea8bc0bd054" providerId="LiveId" clId="{8094E48C-31BC-414D-AD8E-D7987AD8F5EC}" dt="2024-06-18T10:11:53.126" v="13377" actId="1036"/>
          <ac:picMkLst>
            <pc:docMk/>
            <pc:sldMk cId="703415397" sldId="311"/>
            <ac:picMk id="60" creationId="{0580915C-EFCE-0386-B399-3DDB05B7BB0D}"/>
          </ac:picMkLst>
        </pc:picChg>
        <pc:picChg chg="mod">
          <ac:chgData name="Tomotaka Kuroda" userId="6ccceea8bc0bd054" providerId="LiveId" clId="{8094E48C-31BC-414D-AD8E-D7987AD8F5EC}" dt="2024-06-18T10:12:00.888" v="13484" actId="1036"/>
          <ac:picMkLst>
            <pc:docMk/>
            <pc:sldMk cId="703415397" sldId="311"/>
            <ac:picMk id="1026" creationId="{42B7AC63-330F-B8FD-19A3-E7AB4D8347D3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1032" creationId="{6700C55F-F8E9-1208-5312-B7605E2B8CC0}"/>
          </ac:picMkLst>
        </pc:picChg>
        <pc:picChg chg="mod">
          <ac:chgData name="Tomotaka Kuroda" userId="6ccceea8bc0bd054" providerId="LiveId" clId="{8094E48C-31BC-414D-AD8E-D7987AD8F5EC}" dt="2024-06-18T10:12:00.888" v="13484" actId="1036"/>
          <ac:picMkLst>
            <pc:docMk/>
            <pc:sldMk cId="703415397" sldId="311"/>
            <ac:picMk id="1039" creationId="{2F788368-1E52-DAFA-C5A3-8000E9FEE20C}"/>
          </ac:picMkLst>
        </pc:picChg>
        <pc:picChg chg="mod">
          <ac:chgData name="Tomotaka Kuroda" userId="6ccceea8bc0bd054" providerId="LiveId" clId="{8094E48C-31BC-414D-AD8E-D7987AD8F5EC}" dt="2024-06-18T10:11:53.126" v="13377" actId="1036"/>
          <ac:picMkLst>
            <pc:docMk/>
            <pc:sldMk cId="703415397" sldId="311"/>
            <ac:picMk id="1046" creationId="{E78EFE26-E19D-3ED1-1B64-928569012DC4}"/>
          </ac:picMkLst>
        </pc:picChg>
        <pc:picChg chg="mod">
          <ac:chgData name="Tomotaka Kuroda" userId="6ccceea8bc0bd054" providerId="LiveId" clId="{8094E48C-31BC-414D-AD8E-D7987AD8F5EC}" dt="2024-06-18T10:11:53.126" v="13377" actId="1036"/>
          <ac:picMkLst>
            <pc:docMk/>
            <pc:sldMk cId="703415397" sldId="311"/>
            <ac:picMk id="1047" creationId="{52A965D4-E36D-6142-6D6E-BFA2781CEB68}"/>
          </ac:picMkLst>
        </pc:picChg>
        <pc:picChg chg="mod">
          <ac:chgData name="Tomotaka Kuroda" userId="6ccceea8bc0bd054" providerId="LiveId" clId="{8094E48C-31BC-414D-AD8E-D7987AD8F5EC}" dt="2024-06-18T10:12:00.888" v="13484" actId="1036"/>
          <ac:picMkLst>
            <pc:docMk/>
            <pc:sldMk cId="703415397" sldId="311"/>
            <ac:picMk id="1054" creationId="{C1F41549-DC89-D613-B61E-F853CE046DB0}"/>
          </ac:picMkLst>
        </pc:picChg>
        <pc:picChg chg="mod">
          <ac:chgData name="Tomotaka Kuroda" userId="6ccceea8bc0bd054" providerId="LiveId" clId="{8094E48C-31BC-414D-AD8E-D7987AD8F5EC}" dt="2024-06-18T10:12:00.888" v="13484" actId="1036"/>
          <ac:picMkLst>
            <pc:docMk/>
            <pc:sldMk cId="703415397" sldId="311"/>
            <ac:picMk id="1055" creationId="{5E3993A8-85D1-6742-E60D-BF5FBCE115D4}"/>
          </ac:picMkLst>
        </pc:picChg>
        <pc:picChg chg="mod">
          <ac:chgData name="Tomotaka Kuroda" userId="6ccceea8bc0bd054" providerId="LiveId" clId="{8094E48C-31BC-414D-AD8E-D7987AD8F5EC}" dt="2024-06-18T10:12:00.888" v="13484" actId="1036"/>
          <ac:picMkLst>
            <pc:docMk/>
            <pc:sldMk cId="703415397" sldId="311"/>
            <ac:picMk id="1058" creationId="{610D8B7D-3CFB-FADB-BD1E-8F87461548BB}"/>
          </ac:picMkLst>
        </pc:picChg>
        <pc:picChg chg="mod">
          <ac:chgData name="Tomotaka Kuroda" userId="6ccceea8bc0bd054" providerId="LiveId" clId="{8094E48C-31BC-414D-AD8E-D7987AD8F5EC}" dt="2024-06-18T10:12:00.888" v="13484" actId="1036"/>
          <ac:picMkLst>
            <pc:docMk/>
            <pc:sldMk cId="703415397" sldId="311"/>
            <ac:picMk id="1059" creationId="{5AD252C2-B199-D712-521B-D6927566C092}"/>
          </ac:picMkLst>
        </pc:picChg>
        <pc:picChg chg="mod">
          <ac:chgData name="Tomotaka Kuroda" userId="6ccceea8bc0bd054" providerId="LiveId" clId="{8094E48C-31BC-414D-AD8E-D7987AD8F5EC}" dt="2024-06-18T10:12:00.888" v="13484" actId="1036"/>
          <ac:picMkLst>
            <pc:docMk/>
            <pc:sldMk cId="703415397" sldId="311"/>
            <ac:picMk id="1060" creationId="{FAC89D96-56ED-BC4A-3D71-262D1320B235}"/>
          </ac:picMkLst>
        </pc:picChg>
        <pc:picChg chg="mod">
          <ac:chgData name="Tomotaka Kuroda" userId="6ccceea8bc0bd054" providerId="LiveId" clId="{8094E48C-31BC-414D-AD8E-D7987AD8F5EC}" dt="2024-06-18T10:12:00.888" v="13484" actId="1036"/>
          <ac:picMkLst>
            <pc:docMk/>
            <pc:sldMk cId="703415397" sldId="311"/>
            <ac:picMk id="1061" creationId="{B7C50FA1-E28B-9598-AE2A-A0B4CF7748CF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48" creationId="{D0111F25-BCE7-409B-8BB4-5FC25CE152F1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50" creationId="{E2D47F7D-B590-D609-9B1A-C5BC25BB01E5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51" creationId="{4D1A9073-8C31-8316-B416-8AC1FBBFA783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52" creationId="{92AE96C7-327F-DC07-A3DB-8D96FE663D6A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54" creationId="{4DDC11CD-7334-A3D1-F6F5-C146DC1ACF95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55" creationId="{65E68EC7-A100-74A1-DB90-CB028B7E92DC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59" creationId="{E9EEA3D0-F734-E9D2-94AE-5F8EE9265464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60" creationId="{62277505-23A4-0343-D35D-D2E5C159D513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63" creationId="{306C323A-D665-4FB1-AD6F-27458CF94030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64" creationId="{8A624E01-4B3F-793F-1624-54B623FAE0E6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67" creationId="{60B124EA-32A2-0F0B-EC59-3ED2A17A6B60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69" creationId="{2737EBDB-DCB0-DFF1-B771-A2FF50421D74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72" creationId="{9A4F6F9F-EEB0-51E2-DD5E-37791510082D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81" creationId="{1EB7224B-CF2F-3FA7-EFEA-36A4402AF0C9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82" creationId="{578048BB-6740-7620-6156-DB62EFCAB030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83" creationId="{CE94EEC8-E2AB-DD11-B52C-F2813E879E11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84" creationId="{6B5D29E7-7293-A4E1-9963-B2C2BF5C6CBB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85" creationId="{89F81CC9-4631-CB73-11E4-5A9B6793C5D5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86" creationId="{775103E9-A7CD-24B2-91A9-906CE4895A5C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87" creationId="{50CFDC4D-271E-E21F-0D1B-A2D3C1E98DB0}"/>
          </ac:picMkLst>
        </pc:picChg>
        <pc:picChg chg="mod">
          <ac:chgData name="Tomotaka Kuroda" userId="6ccceea8bc0bd054" providerId="LiveId" clId="{8094E48C-31BC-414D-AD8E-D7987AD8F5EC}" dt="2024-06-19T07:56:32.427" v="18026" actId="1076"/>
          <ac:picMkLst>
            <pc:docMk/>
            <pc:sldMk cId="703415397" sldId="311"/>
            <ac:picMk id="6188" creationId="{A042256F-468C-FA8B-53C3-C6A8B68A4492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189" creationId="{1FE006C8-D7E8-0021-7563-2ECF59C293C0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190" creationId="{CC64D1DD-5BB6-F6BD-C0D8-9E7B99B9780B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191" creationId="{C1689EC5-2A8E-EDE1-0E05-E2D11F112AD3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192" creationId="{0636B465-805C-7390-7B12-C186B7D33E14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193" creationId="{7BCB295C-1797-3E1D-FBF1-F123034304CE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195" creationId="{6059B90B-CFD6-08A6-A886-BBDB61CE08E5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218" creationId="{6A2990F0-D0D9-4652-45C3-4BCC7F0757A4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219" creationId="{6E451F0A-D01D-627B-1335-88DA8E45030D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221" creationId="{CBBC7420-6425-5FFF-65C4-A13D8627C139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223" creationId="{343EB671-99BF-6773-2809-8D9A4472C93F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224" creationId="{F3ADD3DA-4090-1226-D9F5-0881F8E8E08F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228" creationId="{1AA9268C-7198-687E-F1B9-CB8A77187B02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229" creationId="{0E5751A6-C32B-E0B4-9E18-00D576AB2976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232" creationId="{53B1FC41-6E34-D3D1-C603-8F4DC24FB3DE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233" creationId="{8E1F04DE-D230-0FEE-05BC-A00824D13C75}"/>
          </ac:picMkLst>
        </pc:picChg>
        <pc:picChg chg="mod">
          <ac:chgData name="Tomotaka Kuroda" userId="6ccceea8bc0bd054" providerId="LiveId" clId="{8094E48C-31BC-414D-AD8E-D7987AD8F5EC}" dt="2024-06-19T14:35:52.797" v="22484" actId="1035"/>
          <ac:picMkLst>
            <pc:docMk/>
            <pc:sldMk cId="703415397" sldId="311"/>
            <ac:picMk id="6236" creationId="{409B5C69-5E6B-A6F1-D83D-7574A63A4478}"/>
          </ac:picMkLst>
        </pc:picChg>
        <pc:cxnChg chg="mod">
          <ac:chgData name="Tomotaka Kuroda" userId="6ccceea8bc0bd054" providerId="LiveId" clId="{8094E48C-31BC-414D-AD8E-D7987AD8F5EC}" dt="2024-06-18T10:11:44.884" v="13274" actId="165"/>
          <ac:cxnSpMkLst>
            <pc:docMk/>
            <pc:sldMk cId="703415397" sldId="311"/>
            <ac:cxnSpMk id="7" creationId="{2EE2BC54-360B-C369-52A5-51D0294520BE}"/>
          </ac:cxnSpMkLst>
        </pc:cxnChg>
        <pc:cxnChg chg="mod">
          <ac:chgData name="Tomotaka Kuroda" userId="6ccceea8bc0bd054" providerId="LiveId" clId="{8094E48C-31BC-414D-AD8E-D7987AD8F5EC}" dt="2024-06-18T10:11:44.884" v="13274" actId="165"/>
          <ac:cxnSpMkLst>
            <pc:docMk/>
            <pc:sldMk cId="703415397" sldId="311"/>
            <ac:cxnSpMk id="8" creationId="{813A0838-656A-A221-14E2-BB8FD60022D7}"/>
          </ac:cxnSpMkLst>
        </pc:cxnChg>
        <pc:cxnChg chg="mod">
          <ac:chgData name="Tomotaka Kuroda" userId="6ccceea8bc0bd054" providerId="LiveId" clId="{8094E48C-31BC-414D-AD8E-D7987AD8F5EC}" dt="2024-06-18T10:11:44.884" v="13274" actId="165"/>
          <ac:cxnSpMkLst>
            <pc:docMk/>
            <pc:sldMk cId="703415397" sldId="311"/>
            <ac:cxnSpMk id="15" creationId="{D598B633-B5B3-6AE3-8782-051C0BAFC28E}"/>
          </ac:cxnSpMkLst>
        </pc:cxnChg>
        <pc:cxnChg chg="mod">
          <ac:chgData name="Tomotaka Kuroda" userId="6ccceea8bc0bd054" providerId="LiveId" clId="{8094E48C-31BC-414D-AD8E-D7987AD8F5EC}" dt="2024-06-18T10:11:44.884" v="13274" actId="165"/>
          <ac:cxnSpMkLst>
            <pc:docMk/>
            <pc:sldMk cId="703415397" sldId="311"/>
            <ac:cxnSpMk id="17" creationId="{5FCCB458-C98C-DD59-37FB-D6670F6BC189}"/>
          </ac:cxnSpMkLst>
        </pc:cxnChg>
        <pc:cxnChg chg="mod">
          <ac:chgData name="Tomotaka Kuroda" userId="6ccceea8bc0bd054" providerId="LiveId" clId="{8094E48C-31BC-414D-AD8E-D7987AD8F5EC}" dt="2024-06-18T10:11:44.884" v="13274" actId="165"/>
          <ac:cxnSpMkLst>
            <pc:docMk/>
            <pc:sldMk cId="703415397" sldId="311"/>
            <ac:cxnSpMk id="38" creationId="{44BFBB13-AC44-422D-C363-FA87EB559923}"/>
          </ac:cxnSpMkLst>
        </pc:cxnChg>
        <pc:cxnChg chg="mod">
          <ac:chgData name="Tomotaka Kuroda" userId="6ccceea8bc0bd054" providerId="LiveId" clId="{8094E48C-31BC-414D-AD8E-D7987AD8F5EC}" dt="2024-06-18T10:11:44.884" v="13274" actId="165"/>
          <ac:cxnSpMkLst>
            <pc:docMk/>
            <pc:sldMk cId="703415397" sldId="311"/>
            <ac:cxnSpMk id="39" creationId="{8C6BB11A-B374-1182-1124-33F2DD7E3E60}"/>
          </ac:cxnSpMkLst>
        </pc:cxnChg>
        <pc:cxnChg chg="mod">
          <ac:chgData name="Tomotaka Kuroda" userId="6ccceea8bc0bd054" providerId="LiveId" clId="{8094E48C-31BC-414D-AD8E-D7987AD8F5EC}" dt="2024-06-18T10:11:44.884" v="13274" actId="165"/>
          <ac:cxnSpMkLst>
            <pc:docMk/>
            <pc:sldMk cId="703415397" sldId="311"/>
            <ac:cxnSpMk id="41" creationId="{00486750-8E24-2BD9-9A16-EF90C95ECAB3}"/>
          </ac:cxnSpMkLst>
        </pc:cxnChg>
        <pc:cxnChg chg="mod">
          <ac:chgData name="Tomotaka Kuroda" userId="6ccceea8bc0bd054" providerId="LiveId" clId="{8094E48C-31BC-414D-AD8E-D7987AD8F5EC}" dt="2024-06-18T10:11:53.126" v="13377" actId="1036"/>
          <ac:cxnSpMkLst>
            <pc:docMk/>
            <pc:sldMk cId="703415397" sldId="311"/>
            <ac:cxnSpMk id="42" creationId="{4096E32F-9FC9-A1A7-344E-20B4575A99D6}"/>
          </ac:cxnSpMkLst>
        </pc:cxnChg>
        <pc:cxnChg chg="mod">
          <ac:chgData name="Tomotaka Kuroda" userId="6ccceea8bc0bd054" providerId="LiveId" clId="{8094E48C-31BC-414D-AD8E-D7987AD8F5EC}" dt="2024-06-18T10:11:44.884" v="13274" actId="165"/>
          <ac:cxnSpMkLst>
            <pc:docMk/>
            <pc:sldMk cId="703415397" sldId="311"/>
            <ac:cxnSpMk id="43" creationId="{BA05357C-D81C-CCEF-EA85-232A4E7E17DC}"/>
          </ac:cxnSpMkLst>
        </pc:cxnChg>
        <pc:cxnChg chg="mod">
          <ac:chgData name="Tomotaka Kuroda" userId="6ccceea8bc0bd054" providerId="LiveId" clId="{8094E48C-31BC-414D-AD8E-D7987AD8F5EC}" dt="2024-06-18T10:11:44.884" v="13274" actId="165"/>
          <ac:cxnSpMkLst>
            <pc:docMk/>
            <pc:sldMk cId="703415397" sldId="311"/>
            <ac:cxnSpMk id="44" creationId="{D78A64ED-B9E7-B077-0734-995C87246B5A}"/>
          </ac:cxnSpMkLst>
        </pc:cxnChg>
        <pc:cxnChg chg="mod">
          <ac:chgData name="Tomotaka Kuroda" userId="6ccceea8bc0bd054" providerId="LiveId" clId="{8094E48C-31BC-414D-AD8E-D7987AD8F5EC}" dt="2024-06-18T10:11:53.126" v="13377" actId="1036"/>
          <ac:cxnSpMkLst>
            <pc:docMk/>
            <pc:sldMk cId="703415397" sldId="311"/>
            <ac:cxnSpMk id="47" creationId="{34919AD9-EE7E-E093-D882-2BA48E9CE9D3}"/>
          </ac:cxnSpMkLst>
        </pc:cxnChg>
        <pc:cxnChg chg="mod">
          <ac:chgData name="Tomotaka Kuroda" userId="6ccceea8bc0bd054" providerId="LiveId" clId="{8094E48C-31BC-414D-AD8E-D7987AD8F5EC}" dt="2024-06-18T10:11:53.126" v="13377" actId="1036"/>
          <ac:cxnSpMkLst>
            <pc:docMk/>
            <pc:sldMk cId="703415397" sldId="311"/>
            <ac:cxnSpMk id="49" creationId="{CDDCAAB7-3134-27D6-2D91-1B1D34D169CF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54" creationId="{2DD5E0D7-48EE-590A-8D3A-1465E4A35833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57" creationId="{96A4E1B1-8C47-9D0A-B7CC-3547A92135D4}"/>
          </ac:cxnSpMkLst>
        </pc:cxnChg>
        <pc:cxnChg chg="mod">
          <ac:chgData name="Tomotaka Kuroda" userId="6ccceea8bc0bd054" providerId="LiveId" clId="{8094E48C-31BC-414D-AD8E-D7987AD8F5EC}" dt="2024-06-18T10:11:53.126" v="13377" actId="1036"/>
          <ac:cxnSpMkLst>
            <pc:docMk/>
            <pc:sldMk cId="703415397" sldId="311"/>
            <ac:cxnSpMk id="63" creationId="{71658258-8964-3422-1345-D10FB453C538}"/>
          </ac:cxnSpMkLst>
        </pc:cxnChg>
        <pc:cxnChg chg="mod">
          <ac:chgData name="Tomotaka Kuroda" userId="6ccceea8bc0bd054" providerId="LiveId" clId="{8094E48C-31BC-414D-AD8E-D7987AD8F5EC}" dt="2024-06-18T10:11:53.126" v="13377" actId="1036"/>
          <ac:cxnSpMkLst>
            <pc:docMk/>
            <pc:sldMk cId="703415397" sldId="311"/>
            <ac:cxnSpMk id="1024" creationId="{5413349F-45FD-8B3E-C9FD-A52CE30AC1F1}"/>
          </ac:cxnSpMkLst>
        </pc:cxnChg>
        <pc:cxnChg chg="mod">
          <ac:chgData name="Tomotaka Kuroda" userId="6ccceea8bc0bd054" providerId="LiveId" clId="{8094E48C-31BC-414D-AD8E-D7987AD8F5EC}" dt="2024-06-18T10:11:53.126" v="13377" actId="1036"/>
          <ac:cxnSpMkLst>
            <pc:docMk/>
            <pc:sldMk cId="703415397" sldId="311"/>
            <ac:cxnSpMk id="1025" creationId="{27B7BF3F-6A59-8FFB-A0DB-E2F356EA1D92}"/>
          </ac:cxnSpMkLst>
        </pc:cxnChg>
        <pc:cxnChg chg="mod">
          <ac:chgData name="Tomotaka Kuroda" userId="6ccceea8bc0bd054" providerId="LiveId" clId="{8094E48C-31BC-414D-AD8E-D7987AD8F5EC}" dt="2024-06-18T10:11:53.126" v="13377" actId="1036"/>
          <ac:cxnSpMkLst>
            <pc:docMk/>
            <pc:sldMk cId="703415397" sldId="311"/>
            <ac:cxnSpMk id="1027" creationId="{E9D8D1F4-38B3-716E-9707-57777DEDAF99}"/>
          </ac:cxnSpMkLst>
        </pc:cxnChg>
        <pc:cxnChg chg="mod">
          <ac:chgData name="Tomotaka Kuroda" userId="6ccceea8bc0bd054" providerId="LiveId" clId="{8094E48C-31BC-414D-AD8E-D7987AD8F5EC}" dt="2024-06-18T10:11:53.126" v="13377" actId="1036"/>
          <ac:cxnSpMkLst>
            <pc:docMk/>
            <pc:sldMk cId="703415397" sldId="311"/>
            <ac:cxnSpMk id="1029" creationId="{0AB950B9-FD32-9A14-A075-A2C4832FB846}"/>
          </ac:cxnSpMkLst>
        </pc:cxnChg>
        <pc:cxnChg chg="mod">
          <ac:chgData name="Tomotaka Kuroda" userId="6ccceea8bc0bd054" providerId="LiveId" clId="{8094E48C-31BC-414D-AD8E-D7987AD8F5EC}" dt="2024-06-18T10:11:53.126" v="13377" actId="1036"/>
          <ac:cxnSpMkLst>
            <pc:docMk/>
            <pc:sldMk cId="703415397" sldId="311"/>
            <ac:cxnSpMk id="1031" creationId="{9D9859C4-8B8D-58B9-C356-9FFA9046C0CD}"/>
          </ac:cxnSpMkLst>
        </pc:cxnChg>
        <pc:cxnChg chg="mod">
          <ac:chgData name="Tomotaka Kuroda" userId="6ccceea8bc0bd054" providerId="LiveId" clId="{8094E48C-31BC-414D-AD8E-D7987AD8F5EC}" dt="2024-06-18T10:11:53.126" v="13377" actId="1036"/>
          <ac:cxnSpMkLst>
            <pc:docMk/>
            <pc:sldMk cId="703415397" sldId="311"/>
            <ac:cxnSpMk id="1033" creationId="{ECAD8ACE-F53C-3364-084C-EB9CD415EA2A}"/>
          </ac:cxnSpMkLst>
        </pc:cxnChg>
        <pc:cxnChg chg="mod">
          <ac:chgData name="Tomotaka Kuroda" userId="6ccceea8bc0bd054" providerId="LiveId" clId="{8094E48C-31BC-414D-AD8E-D7987AD8F5EC}" dt="2024-06-18T10:11:53.126" v="13377" actId="1036"/>
          <ac:cxnSpMkLst>
            <pc:docMk/>
            <pc:sldMk cId="703415397" sldId="311"/>
            <ac:cxnSpMk id="1035" creationId="{1D9595B6-F10F-C7CE-A93F-A8D85597FEAC}"/>
          </ac:cxnSpMkLst>
        </pc:cxnChg>
        <pc:cxnChg chg="mod">
          <ac:chgData name="Tomotaka Kuroda" userId="6ccceea8bc0bd054" providerId="LiveId" clId="{8094E48C-31BC-414D-AD8E-D7987AD8F5EC}" dt="2024-06-18T10:11:53.126" v="13377" actId="1036"/>
          <ac:cxnSpMkLst>
            <pc:docMk/>
            <pc:sldMk cId="703415397" sldId="311"/>
            <ac:cxnSpMk id="1036" creationId="{366B7762-D0F4-9932-F2B1-20E87F8C70CB}"/>
          </ac:cxnSpMkLst>
        </pc:cxnChg>
        <pc:cxnChg chg="mod">
          <ac:chgData name="Tomotaka Kuroda" userId="6ccceea8bc0bd054" providerId="LiveId" clId="{8094E48C-31BC-414D-AD8E-D7987AD8F5EC}" dt="2024-06-18T10:11:53.126" v="13377" actId="1036"/>
          <ac:cxnSpMkLst>
            <pc:docMk/>
            <pc:sldMk cId="703415397" sldId="311"/>
            <ac:cxnSpMk id="1037" creationId="{784CD1F0-39CA-EE91-21B5-6EB387B838B3}"/>
          </ac:cxnSpMkLst>
        </pc:cxnChg>
        <pc:cxnChg chg="mod">
          <ac:chgData name="Tomotaka Kuroda" userId="6ccceea8bc0bd054" providerId="LiveId" clId="{8094E48C-31BC-414D-AD8E-D7987AD8F5EC}" dt="2024-06-18T10:11:53.126" v="13377" actId="1036"/>
          <ac:cxnSpMkLst>
            <pc:docMk/>
            <pc:sldMk cId="703415397" sldId="311"/>
            <ac:cxnSpMk id="1038" creationId="{86BCC025-6486-3BFC-4D7A-FE8E63E148A7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52" creationId="{D5C538E8-6D4A-A4CE-4E8C-F1FD1E4C3201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53" creationId="{F585A714-AB5F-2AB0-7433-63CBA16E8FB2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62" creationId="{A937891F-15DE-3BA4-244D-CB8179BA6C95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64" creationId="{3070794E-1449-F47A-E9E1-A6A1459C310E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65" creationId="{FCC6A561-1D7B-86A5-BB59-0B68C29014C9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66" creationId="{731418CF-972B-B76C-E1C8-633480F9D2DE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67" creationId="{E672B4D3-8731-AD8A-1010-710531DE43CC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68" creationId="{25F48835-812A-1E5B-58EC-2F512B39A1A3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70" creationId="{F0E21197-E339-2428-6CEB-76F93D67D86D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71" creationId="{07205F49-DF97-A90B-023E-5712A738F38C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72" creationId="{4B1DC30E-81AA-30E7-D476-A9469C120948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73" creationId="{0636B5DE-16B4-D677-3842-8343E5553D3B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74" creationId="{555B7174-8361-C5A1-C44B-E1B1E163AC9E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75" creationId="{4DEE6543-2D2A-1C23-611F-238C8E3FBD13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77" creationId="{19C2C139-B1DF-807C-EF67-B11EBF3EF15B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78" creationId="{109F72BD-B1E9-8FF7-2A27-5837DE894C1D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79" creationId="{3518E36E-8B69-6803-2F6B-C4EFEDDEA6A0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80" creationId="{BF9059E3-83E8-F6EC-3EBE-BDE37896888F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81" creationId="{17BD4460-D4F8-6517-7CFC-B72CDE699A6E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82" creationId="{479410FF-66F9-0D8E-74D7-0277E0293467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83" creationId="{6ED724AA-EA65-AFC3-E049-32BDE03056D1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85" creationId="{0DC40C6D-98D4-3D59-1852-37D356285946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86" creationId="{DAA42C74-D7E7-77D2-A18B-BE30A021BAB5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1087" creationId="{B791660C-E9D3-1D6B-FE24-9E23B5511BE2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6144" creationId="{B6AAF148-9C21-4A41-A53A-475DB9EDADCE}"/>
          </ac:cxnSpMkLst>
        </pc:cxnChg>
        <pc:cxnChg chg="mod">
          <ac:chgData name="Tomotaka Kuroda" userId="6ccceea8bc0bd054" providerId="LiveId" clId="{8094E48C-31BC-414D-AD8E-D7987AD8F5EC}" dt="2024-06-18T10:12:00.888" v="13484" actId="1036"/>
          <ac:cxnSpMkLst>
            <pc:docMk/>
            <pc:sldMk cId="703415397" sldId="311"/>
            <ac:cxnSpMk id="6145" creationId="{29EB68F2-AB7F-895B-1596-AE44564869C3}"/>
          </ac:cxnSpMkLst>
        </pc:cxnChg>
        <pc:cxnChg chg="mod">
          <ac:chgData name="Tomotaka Kuroda" userId="6ccceea8bc0bd054" providerId="LiveId" clId="{8094E48C-31BC-414D-AD8E-D7987AD8F5EC}" dt="2024-06-19T07:56:32.427" v="18026" actId="1076"/>
          <ac:cxnSpMkLst>
            <pc:docMk/>
            <pc:sldMk cId="703415397" sldId="311"/>
            <ac:cxnSpMk id="6157" creationId="{DA9DA239-C849-E096-F2BC-52DFB5663098}"/>
          </ac:cxnSpMkLst>
        </pc:cxnChg>
        <pc:cxnChg chg="mod">
          <ac:chgData name="Tomotaka Kuroda" userId="6ccceea8bc0bd054" providerId="LiveId" clId="{8094E48C-31BC-414D-AD8E-D7987AD8F5EC}" dt="2024-06-19T14:35:52.797" v="22484" actId="1035"/>
          <ac:cxnSpMkLst>
            <pc:docMk/>
            <pc:sldMk cId="703415397" sldId="311"/>
            <ac:cxnSpMk id="6226" creationId="{40507F72-AB82-E028-6224-2F6D1C5A0D4B}"/>
          </ac:cxnSpMkLst>
        </pc:cxnChg>
      </pc:sldChg>
      <pc:sldChg chg="addSp delSp modSp add mod">
        <pc:chgData name="Tomotaka Kuroda" userId="6ccceea8bc0bd054" providerId="LiveId" clId="{8094E48C-31BC-414D-AD8E-D7987AD8F5EC}" dt="2024-06-19T02:46:48.597" v="15537" actId="14100"/>
        <pc:sldMkLst>
          <pc:docMk/>
          <pc:sldMk cId="104364521" sldId="312"/>
        </pc:sldMkLst>
        <pc:spChg chg="del">
          <ac:chgData name="Tomotaka Kuroda" userId="6ccceea8bc0bd054" providerId="LiveId" clId="{8094E48C-31BC-414D-AD8E-D7987AD8F5EC}" dt="2024-06-19T01:41:56.225" v="13804" actId="478"/>
          <ac:spMkLst>
            <pc:docMk/>
            <pc:sldMk cId="104364521" sldId="312"/>
            <ac:spMk id="3" creationId="{FE582749-6442-E20F-C7A9-06F776D4B64A}"/>
          </ac:spMkLst>
        </pc:spChg>
        <pc:spChg chg="mod">
          <ac:chgData name="Tomotaka Kuroda" userId="6ccceea8bc0bd054" providerId="LiveId" clId="{8094E48C-31BC-414D-AD8E-D7987AD8F5EC}" dt="2024-06-19T02:11:48.711" v="14733" actId="14100"/>
          <ac:spMkLst>
            <pc:docMk/>
            <pc:sldMk cId="104364521" sldId="312"/>
            <ac:spMk id="4" creationId="{84E3D2ED-C2A7-859E-34B2-F33F125F79FB}"/>
          </ac:spMkLst>
        </pc:spChg>
        <pc:spChg chg="del">
          <ac:chgData name="Tomotaka Kuroda" userId="6ccceea8bc0bd054" providerId="LiveId" clId="{8094E48C-31BC-414D-AD8E-D7987AD8F5EC}" dt="2024-06-19T01:36:21.532" v="13578" actId="478"/>
          <ac:spMkLst>
            <pc:docMk/>
            <pc:sldMk cId="104364521" sldId="312"/>
            <ac:spMk id="5" creationId="{42CDF8DC-07FD-432B-76B0-235157ECEDDD}"/>
          </ac:spMkLst>
        </pc:spChg>
        <pc:spChg chg="del">
          <ac:chgData name="Tomotaka Kuroda" userId="6ccceea8bc0bd054" providerId="LiveId" clId="{8094E48C-31BC-414D-AD8E-D7987AD8F5EC}" dt="2024-06-19T01:44:55.790" v="14011" actId="478"/>
          <ac:spMkLst>
            <pc:docMk/>
            <pc:sldMk cId="104364521" sldId="312"/>
            <ac:spMk id="6" creationId="{CB943A36-89EE-9A29-E418-2AF444406A7A}"/>
          </ac:spMkLst>
        </pc:spChg>
        <pc:spChg chg="add del mod">
          <ac:chgData name="Tomotaka Kuroda" userId="6ccceea8bc0bd054" providerId="LiveId" clId="{8094E48C-31BC-414D-AD8E-D7987AD8F5EC}" dt="2024-06-19T01:42:00.503" v="13805" actId="478"/>
          <ac:spMkLst>
            <pc:docMk/>
            <pc:sldMk cId="104364521" sldId="312"/>
            <ac:spMk id="7" creationId="{24D96390-53C4-6E89-E052-1369C1602F5B}"/>
          </ac:spMkLst>
        </pc:spChg>
        <pc:spChg chg="add mod">
          <ac:chgData name="Tomotaka Kuroda" userId="6ccceea8bc0bd054" providerId="LiveId" clId="{8094E48C-31BC-414D-AD8E-D7987AD8F5EC}" dt="2024-06-19T02:12:35.771" v="14740" actId="14100"/>
          <ac:spMkLst>
            <pc:docMk/>
            <pc:sldMk cId="104364521" sldId="312"/>
            <ac:spMk id="8" creationId="{204FF92F-7122-4D4A-AC8B-1D1CF964AD8A}"/>
          </ac:spMkLst>
        </pc:spChg>
        <pc:spChg chg="add del mod">
          <ac:chgData name="Tomotaka Kuroda" userId="6ccceea8bc0bd054" providerId="LiveId" clId="{8094E48C-31BC-414D-AD8E-D7987AD8F5EC}" dt="2024-06-19T01:47:08.058" v="14219" actId="478"/>
          <ac:spMkLst>
            <pc:docMk/>
            <pc:sldMk cId="104364521" sldId="312"/>
            <ac:spMk id="9" creationId="{938E7D5A-1064-B98B-833C-4C410F09036B}"/>
          </ac:spMkLst>
        </pc:spChg>
        <pc:spChg chg="del">
          <ac:chgData name="Tomotaka Kuroda" userId="6ccceea8bc0bd054" providerId="LiveId" clId="{8094E48C-31BC-414D-AD8E-D7987AD8F5EC}" dt="2024-06-19T01:35:47.790" v="13574" actId="478"/>
          <ac:spMkLst>
            <pc:docMk/>
            <pc:sldMk cId="104364521" sldId="312"/>
            <ac:spMk id="11" creationId="{B6F41647-7182-676B-40B4-40CDDEFD3746}"/>
          </ac:spMkLst>
        </pc:spChg>
        <pc:spChg chg="add mod">
          <ac:chgData name="Tomotaka Kuroda" userId="6ccceea8bc0bd054" providerId="LiveId" clId="{8094E48C-31BC-414D-AD8E-D7987AD8F5EC}" dt="2024-06-19T02:12:49.804" v="14744" actId="1076"/>
          <ac:spMkLst>
            <pc:docMk/>
            <pc:sldMk cId="104364521" sldId="312"/>
            <ac:spMk id="12" creationId="{67E7FDCD-B8D9-C84C-3082-0D9846EBB8B7}"/>
          </ac:spMkLst>
        </pc:spChg>
        <pc:spChg chg="add mod">
          <ac:chgData name="Tomotaka Kuroda" userId="6ccceea8bc0bd054" providerId="LiveId" clId="{8094E48C-31BC-414D-AD8E-D7987AD8F5EC}" dt="2024-06-19T02:14:48.829" v="14746" actId="1076"/>
          <ac:spMkLst>
            <pc:docMk/>
            <pc:sldMk cId="104364521" sldId="312"/>
            <ac:spMk id="14" creationId="{BA03B0EB-525C-090A-6882-FED8BD6CDEA4}"/>
          </ac:spMkLst>
        </pc:spChg>
        <pc:spChg chg="del">
          <ac:chgData name="Tomotaka Kuroda" userId="6ccceea8bc0bd054" providerId="LiveId" clId="{8094E48C-31BC-414D-AD8E-D7987AD8F5EC}" dt="2024-06-19T01:35:46.282" v="13573" actId="478"/>
          <ac:spMkLst>
            <pc:docMk/>
            <pc:sldMk cId="104364521" sldId="312"/>
            <ac:spMk id="16" creationId="{0C936952-BD1F-4DE1-FDD3-F1E10C794617}"/>
          </ac:spMkLst>
        </pc:spChg>
        <pc:spChg chg="del">
          <ac:chgData name="Tomotaka Kuroda" userId="6ccceea8bc0bd054" providerId="LiveId" clId="{8094E48C-31BC-414D-AD8E-D7987AD8F5EC}" dt="2024-06-19T01:52:39.814" v="14511" actId="478"/>
          <ac:spMkLst>
            <pc:docMk/>
            <pc:sldMk cId="104364521" sldId="312"/>
            <ac:spMk id="19" creationId="{2EAFE64C-50BC-CD00-A304-D3F0D9214E47}"/>
          </ac:spMkLst>
        </pc:spChg>
        <pc:spChg chg="mod">
          <ac:chgData name="Tomotaka Kuroda" userId="6ccceea8bc0bd054" providerId="LiveId" clId="{8094E48C-31BC-414D-AD8E-D7987AD8F5EC}" dt="2024-06-19T01:19:59.273" v="13569" actId="255"/>
          <ac:spMkLst>
            <pc:docMk/>
            <pc:sldMk cId="104364521" sldId="312"/>
            <ac:spMk id="20" creationId="{54373096-07F2-1243-424E-92145C6B345B}"/>
          </ac:spMkLst>
        </pc:spChg>
        <pc:spChg chg="del">
          <ac:chgData name="Tomotaka Kuroda" userId="6ccceea8bc0bd054" providerId="LiveId" clId="{8094E48C-31BC-414D-AD8E-D7987AD8F5EC}" dt="2024-06-19T01:19:26.752" v="13568" actId="478"/>
          <ac:spMkLst>
            <pc:docMk/>
            <pc:sldMk cId="104364521" sldId="312"/>
            <ac:spMk id="21" creationId="{DDFAEDD9-DD08-338C-451A-C6019F21E9C9}"/>
          </ac:spMkLst>
        </pc:spChg>
        <pc:spChg chg="del">
          <ac:chgData name="Tomotaka Kuroda" userId="6ccceea8bc0bd054" providerId="LiveId" clId="{8094E48C-31BC-414D-AD8E-D7987AD8F5EC}" dt="2024-06-19T01:47:12.861" v="14222" actId="478"/>
          <ac:spMkLst>
            <pc:docMk/>
            <pc:sldMk cId="104364521" sldId="312"/>
            <ac:spMk id="22" creationId="{D26A3347-966D-CE96-BC44-6FCF4F564692}"/>
          </ac:spMkLst>
        </pc:spChg>
        <pc:spChg chg="del">
          <ac:chgData name="Tomotaka Kuroda" userId="6ccceea8bc0bd054" providerId="LiveId" clId="{8094E48C-31BC-414D-AD8E-D7987AD8F5EC}" dt="2024-06-19T01:47:14.403" v="14224" actId="478"/>
          <ac:spMkLst>
            <pc:docMk/>
            <pc:sldMk cId="104364521" sldId="312"/>
            <ac:spMk id="23" creationId="{E7A8DCA8-26BB-22FE-8D27-8C0B69B4817A}"/>
          </ac:spMkLst>
        </pc:spChg>
        <pc:spChg chg="del">
          <ac:chgData name="Tomotaka Kuroda" userId="6ccceea8bc0bd054" providerId="LiveId" clId="{8094E48C-31BC-414D-AD8E-D7987AD8F5EC}" dt="2024-06-19T01:47:03.255" v="14217" actId="478"/>
          <ac:spMkLst>
            <pc:docMk/>
            <pc:sldMk cId="104364521" sldId="312"/>
            <ac:spMk id="25" creationId="{61010D79-102B-13CA-427F-37FA82C802DE}"/>
          </ac:spMkLst>
        </pc:spChg>
        <pc:spChg chg="del">
          <ac:chgData name="Tomotaka Kuroda" userId="6ccceea8bc0bd054" providerId="LiveId" clId="{8094E48C-31BC-414D-AD8E-D7987AD8F5EC}" dt="2024-06-19T01:47:00.950" v="14214" actId="478"/>
          <ac:spMkLst>
            <pc:docMk/>
            <pc:sldMk cId="104364521" sldId="312"/>
            <ac:spMk id="26" creationId="{A99816A1-1C0B-9EE4-4437-3CA9BE93CB1E}"/>
          </ac:spMkLst>
        </pc:spChg>
        <pc:spChg chg="del">
          <ac:chgData name="Tomotaka Kuroda" userId="6ccceea8bc0bd054" providerId="LiveId" clId="{8094E48C-31BC-414D-AD8E-D7987AD8F5EC}" dt="2024-06-19T01:35:44.909" v="13572" actId="478"/>
          <ac:spMkLst>
            <pc:docMk/>
            <pc:sldMk cId="104364521" sldId="312"/>
            <ac:spMk id="28" creationId="{2A2F314D-4C7C-32E1-3EB0-51F9C7C06869}"/>
          </ac:spMkLst>
        </pc:spChg>
        <pc:spChg chg="del">
          <ac:chgData name="Tomotaka Kuroda" userId="6ccceea8bc0bd054" providerId="LiveId" clId="{8094E48C-31BC-414D-AD8E-D7987AD8F5EC}" dt="2024-06-19T01:47:13.294" v="14223" actId="478"/>
          <ac:spMkLst>
            <pc:docMk/>
            <pc:sldMk cId="104364521" sldId="312"/>
            <ac:spMk id="29" creationId="{82EF0335-C9AB-ADD0-0045-E2DD14A126F4}"/>
          </ac:spMkLst>
        </pc:spChg>
        <pc:spChg chg="del">
          <ac:chgData name="Tomotaka Kuroda" userId="6ccceea8bc0bd054" providerId="LiveId" clId="{8094E48C-31BC-414D-AD8E-D7987AD8F5EC}" dt="2024-06-19T01:47:01.564" v="14215" actId="478"/>
          <ac:spMkLst>
            <pc:docMk/>
            <pc:sldMk cId="104364521" sldId="312"/>
            <ac:spMk id="32" creationId="{677A5824-F9CE-F829-DDE8-EE64C4B6C072}"/>
          </ac:spMkLst>
        </pc:spChg>
        <pc:spChg chg="del">
          <ac:chgData name="Tomotaka Kuroda" userId="6ccceea8bc0bd054" providerId="LiveId" clId="{8094E48C-31BC-414D-AD8E-D7987AD8F5EC}" dt="2024-06-19T01:42:06.407" v="13806" actId="478"/>
          <ac:spMkLst>
            <pc:docMk/>
            <pc:sldMk cId="104364521" sldId="312"/>
            <ac:spMk id="33" creationId="{3C41624B-FF51-88B6-C6C4-6CB3438FF741}"/>
          </ac:spMkLst>
        </pc:spChg>
        <pc:spChg chg="add mod">
          <ac:chgData name="Tomotaka Kuroda" userId="6ccceea8bc0bd054" providerId="LiveId" clId="{8094E48C-31BC-414D-AD8E-D7987AD8F5EC}" dt="2024-06-19T02:14:48.829" v="14746" actId="1076"/>
          <ac:spMkLst>
            <pc:docMk/>
            <pc:sldMk cId="104364521" sldId="312"/>
            <ac:spMk id="34" creationId="{99E32215-554E-9201-8186-039423950BB8}"/>
          </ac:spMkLst>
        </pc:spChg>
        <pc:spChg chg="add mod ord">
          <ac:chgData name="Tomotaka Kuroda" userId="6ccceea8bc0bd054" providerId="LiveId" clId="{8094E48C-31BC-414D-AD8E-D7987AD8F5EC}" dt="2024-06-19T02:46:48.597" v="15537" actId="14100"/>
          <ac:spMkLst>
            <pc:docMk/>
            <pc:sldMk cId="104364521" sldId="312"/>
            <ac:spMk id="37" creationId="{4BC58BC6-3176-565A-0D62-77CA8E6CC0DE}"/>
          </ac:spMkLst>
        </pc:spChg>
        <pc:spChg chg="del">
          <ac:chgData name="Tomotaka Kuroda" userId="6ccceea8bc0bd054" providerId="LiveId" clId="{8094E48C-31BC-414D-AD8E-D7987AD8F5EC}" dt="2024-06-19T01:47:11.356" v="14220" actId="478"/>
          <ac:spMkLst>
            <pc:docMk/>
            <pc:sldMk cId="104364521" sldId="312"/>
            <ac:spMk id="38" creationId="{A983EA44-A864-4F26-618E-9468C34FF811}"/>
          </ac:spMkLst>
        </pc:spChg>
        <pc:spChg chg="del">
          <ac:chgData name="Tomotaka Kuroda" userId="6ccceea8bc0bd054" providerId="LiveId" clId="{8094E48C-31BC-414D-AD8E-D7987AD8F5EC}" dt="2024-06-19T01:47:21.133" v="14232" actId="478"/>
          <ac:spMkLst>
            <pc:docMk/>
            <pc:sldMk cId="104364521" sldId="312"/>
            <ac:spMk id="42" creationId="{49AE828F-1E72-1FCA-2728-45D7217F8D87}"/>
          </ac:spMkLst>
        </pc:spChg>
        <pc:spChg chg="del">
          <ac:chgData name="Tomotaka Kuroda" userId="6ccceea8bc0bd054" providerId="LiveId" clId="{8094E48C-31BC-414D-AD8E-D7987AD8F5EC}" dt="2024-06-19T01:47:18.120" v="14228" actId="478"/>
          <ac:spMkLst>
            <pc:docMk/>
            <pc:sldMk cId="104364521" sldId="312"/>
            <ac:spMk id="43" creationId="{06466D19-1AF6-7EBE-B6D0-EC7AC229FBA4}"/>
          </ac:spMkLst>
        </pc:spChg>
        <pc:spChg chg="del mod">
          <ac:chgData name="Tomotaka Kuroda" userId="6ccceea8bc0bd054" providerId="LiveId" clId="{8094E48C-31BC-414D-AD8E-D7987AD8F5EC}" dt="2024-06-19T01:47:19.753" v="14231" actId="478"/>
          <ac:spMkLst>
            <pc:docMk/>
            <pc:sldMk cId="104364521" sldId="312"/>
            <ac:spMk id="45" creationId="{A08C109E-4A5F-589C-87F3-9299EF0B444C}"/>
          </ac:spMkLst>
        </pc:spChg>
        <pc:spChg chg="del">
          <ac:chgData name="Tomotaka Kuroda" userId="6ccceea8bc0bd054" providerId="LiveId" clId="{8094E48C-31BC-414D-AD8E-D7987AD8F5EC}" dt="2024-06-19T01:42:13.194" v="13812" actId="478"/>
          <ac:spMkLst>
            <pc:docMk/>
            <pc:sldMk cId="104364521" sldId="312"/>
            <ac:spMk id="55" creationId="{63499160-3DEC-A1F3-D4BB-4F92101FEC53}"/>
          </ac:spMkLst>
        </pc:spChg>
        <pc:spChg chg="del">
          <ac:chgData name="Tomotaka Kuroda" userId="6ccceea8bc0bd054" providerId="LiveId" clId="{8094E48C-31BC-414D-AD8E-D7987AD8F5EC}" dt="2024-06-19T01:42:11.430" v="13810" actId="478"/>
          <ac:spMkLst>
            <pc:docMk/>
            <pc:sldMk cId="104364521" sldId="312"/>
            <ac:spMk id="62" creationId="{AF9FBEE2-2F4A-85A7-0953-09E1A21B63FD}"/>
          </ac:spMkLst>
        </pc:spChg>
        <pc:spChg chg="del">
          <ac:chgData name="Tomotaka Kuroda" userId="6ccceea8bc0bd054" providerId="LiveId" clId="{8094E48C-31BC-414D-AD8E-D7987AD8F5EC}" dt="2024-06-19T01:42:09.706" v="13808" actId="478"/>
          <ac:spMkLst>
            <pc:docMk/>
            <pc:sldMk cId="104364521" sldId="312"/>
            <ac:spMk id="7197" creationId="{F20C1201-5C2C-8982-119A-2E9D505A0388}"/>
          </ac:spMkLst>
        </pc:spChg>
        <pc:spChg chg="del">
          <ac:chgData name="Tomotaka Kuroda" userId="6ccceea8bc0bd054" providerId="LiveId" clId="{8094E48C-31BC-414D-AD8E-D7987AD8F5EC}" dt="2024-06-19T01:42:08.791" v="13807" actId="478"/>
          <ac:spMkLst>
            <pc:docMk/>
            <pc:sldMk cId="104364521" sldId="312"/>
            <ac:spMk id="7198" creationId="{3123FDF7-802D-78D2-A3FA-30554118567F}"/>
          </ac:spMkLst>
        </pc:spChg>
        <pc:spChg chg="del">
          <ac:chgData name="Tomotaka Kuroda" userId="6ccceea8bc0bd054" providerId="LiveId" clId="{8094E48C-31BC-414D-AD8E-D7987AD8F5EC}" dt="2024-06-19T01:36:08.526" v="13576" actId="478"/>
          <ac:spMkLst>
            <pc:docMk/>
            <pc:sldMk cId="104364521" sldId="312"/>
            <ac:spMk id="7203" creationId="{338B5AA8-475A-370D-B305-557D771E931D}"/>
          </ac:spMkLst>
        </pc:spChg>
        <pc:spChg chg="del">
          <ac:chgData name="Tomotaka Kuroda" userId="6ccceea8bc0bd054" providerId="LiveId" clId="{8094E48C-31BC-414D-AD8E-D7987AD8F5EC}" dt="2024-06-19T01:35:57.566" v="13575" actId="478"/>
          <ac:spMkLst>
            <pc:docMk/>
            <pc:sldMk cId="104364521" sldId="312"/>
            <ac:spMk id="7207" creationId="{720FDD42-FBCB-858C-61BD-D634596E23CA}"/>
          </ac:spMkLst>
        </pc:spChg>
        <pc:grpChg chg="add mod">
          <ac:chgData name="Tomotaka Kuroda" userId="6ccceea8bc0bd054" providerId="LiveId" clId="{8094E48C-31BC-414D-AD8E-D7987AD8F5EC}" dt="2024-06-19T02:12:49.804" v="14744" actId="1076"/>
          <ac:grpSpMkLst>
            <pc:docMk/>
            <pc:sldMk cId="104364521" sldId="312"/>
            <ac:grpSpMk id="35" creationId="{54DA3C59-2E09-F94D-3930-D52E1E7EF68B}"/>
          </ac:grpSpMkLst>
        </pc:grpChg>
        <pc:grpChg chg="add mod">
          <ac:chgData name="Tomotaka Kuroda" userId="6ccceea8bc0bd054" providerId="LiveId" clId="{8094E48C-31BC-414D-AD8E-D7987AD8F5EC}" dt="2024-06-19T02:14:48.829" v="14746" actId="1076"/>
          <ac:grpSpMkLst>
            <pc:docMk/>
            <pc:sldMk cId="104364521" sldId="312"/>
            <ac:grpSpMk id="36" creationId="{6F0401CC-1407-078A-0E95-DAACD801051D}"/>
          </ac:grpSpMkLst>
        </pc:grpChg>
        <pc:grpChg chg="del">
          <ac:chgData name="Tomotaka Kuroda" userId="6ccceea8bc0bd054" providerId="LiveId" clId="{8094E48C-31BC-414D-AD8E-D7987AD8F5EC}" dt="2024-06-19T01:47:00.173" v="14213" actId="478"/>
          <ac:grpSpMkLst>
            <pc:docMk/>
            <pc:sldMk cId="104364521" sldId="312"/>
            <ac:grpSpMk id="46" creationId="{3E6A5F59-7290-87D3-00F1-71FB4E3DE35F}"/>
          </ac:grpSpMkLst>
        </pc:grpChg>
        <pc:grpChg chg="del">
          <ac:chgData name="Tomotaka Kuroda" userId="6ccceea8bc0bd054" providerId="LiveId" clId="{8094E48C-31BC-414D-AD8E-D7987AD8F5EC}" dt="2024-06-19T01:42:10.555" v="13809" actId="478"/>
          <ac:grpSpMkLst>
            <pc:docMk/>
            <pc:sldMk cId="104364521" sldId="312"/>
            <ac:grpSpMk id="59" creationId="{4DA53E41-38EF-0F79-4FBF-F816B8350AAD}"/>
          </ac:grpSpMkLst>
        </pc:grpChg>
        <pc:grpChg chg="del">
          <ac:chgData name="Tomotaka Kuroda" userId="6ccceea8bc0bd054" providerId="LiveId" clId="{8094E48C-31BC-414D-AD8E-D7987AD8F5EC}" dt="2024-06-19T01:42:12.306" v="13811" actId="478"/>
          <ac:grpSpMkLst>
            <pc:docMk/>
            <pc:sldMk cId="104364521" sldId="312"/>
            <ac:grpSpMk id="7171" creationId="{750B6A95-CA44-C6C1-D725-21793DB9D268}"/>
          </ac:grpSpMkLst>
        </pc:grpChg>
        <pc:picChg chg="add mod">
          <ac:chgData name="Tomotaka Kuroda" userId="6ccceea8bc0bd054" providerId="LiveId" clId="{8094E48C-31BC-414D-AD8E-D7987AD8F5EC}" dt="2024-06-19T02:14:48.829" v="14746" actId="1076"/>
          <ac:picMkLst>
            <pc:docMk/>
            <pc:sldMk cId="104364521" sldId="312"/>
            <ac:picMk id="13" creationId="{59B8EFA7-4D7D-A6EE-8D4E-111BB98952FE}"/>
          </ac:picMkLst>
        </pc:picChg>
        <pc:picChg chg="add mod">
          <ac:chgData name="Tomotaka Kuroda" userId="6ccceea8bc0bd054" providerId="LiveId" clId="{8094E48C-31BC-414D-AD8E-D7987AD8F5EC}" dt="2024-06-19T02:14:48.829" v="14746" actId="1076"/>
          <ac:picMkLst>
            <pc:docMk/>
            <pc:sldMk cId="104364521" sldId="312"/>
            <ac:picMk id="15" creationId="{DBC9733A-51D0-2956-8CC2-5B5F233DCD5E}"/>
          </ac:picMkLst>
        </pc:picChg>
        <pc:picChg chg="add mod">
          <ac:chgData name="Tomotaka Kuroda" userId="6ccceea8bc0bd054" providerId="LiveId" clId="{8094E48C-31BC-414D-AD8E-D7987AD8F5EC}" dt="2024-06-19T02:14:48.829" v="14746" actId="1076"/>
          <ac:picMkLst>
            <pc:docMk/>
            <pc:sldMk cId="104364521" sldId="312"/>
            <ac:picMk id="17" creationId="{982D7C13-C582-40D8-F30D-25090C180037}"/>
          </ac:picMkLst>
        </pc:picChg>
        <pc:picChg chg="add mod">
          <ac:chgData name="Tomotaka Kuroda" userId="6ccceea8bc0bd054" providerId="LiveId" clId="{8094E48C-31BC-414D-AD8E-D7987AD8F5EC}" dt="2024-06-19T02:00:34.511" v="14619" actId="1076"/>
          <ac:picMkLst>
            <pc:docMk/>
            <pc:sldMk cId="104364521" sldId="312"/>
            <ac:picMk id="18" creationId="{216C5444-9243-ABE6-79D3-49937FE866FC}"/>
          </ac:picMkLst>
        </pc:picChg>
        <pc:picChg chg="del">
          <ac:chgData name="Tomotaka Kuroda" userId="6ccceea8bc0bd054" providerId="LiveId" clId="{8094E48C-31BC-414D-AD8E-D7987AD8F5EC}" dt="2024-06-19T01:35:32.806" v="13571" actId="478"/>
          <ac:picMkLst>
            <pc:docMk/>
            <pc:sldMk cId="104364521" sldId="312"/>
            <ac:picMk id="24" creationId="{1021969D-0AAA-CBCB-A171-C8CF9C6EDEA5}"/>
          </ac:picMkLst>
        </pc:picChg>
        <pc:picChg chg="add mod">
          <ac:chgData name="Tomotaka Kuroda" userId="6ccceea8bc0bd054" providerId="LiveId" clId="{8094E48C-31BC-414D-AD8E-D7987AD8F5EC}" dt="2024-06-19T02:12:49.804" v="14744" actId="1076"/>
          <ac:picMkLst>
            <pc:docMk/>
            <pc:sldMk cId="104364521" sldId="312"/>
            <ac:picMk id="27" creationId="{77849657-0D0C-4E40-B395-4C283282105F}"/>
          </ac:picMkLst>
        </pc:picChg>
        <pc:picChg chg="del">
          <ac:chgData name="Tomotaka Kuroda" userId="6ccceea8bc0bd054" providerId="LiveId" clId="{8094E48C-31BC-414D-AD8E-D7987AD8F5EC}" dt="2024-06-19T01:47:16.714" v="14226" actId="478"/>
          <ac:picMkLst>
            <pc:docMk/>
            <pc:sldMk cId="104364521" sldId="312"/>
            <ac:picMk id="31" creationId="{3A898AD1-15AF-E3E9-CBC0-04D05303229C}"/>
          </ac:picMkLst>
        </pc:picChg>
        <pc:picChg chg="del">
          <ac:chgData name="Tomotaka Kuroda" userId="6ccceea8bc0bd054" providerId="LiveId" clId="{8094E48C-31BC-414D-AD8E-D7987AD8F5EC}" dt="2024-06-19T01:47:17.598" v="14227" actId="478"/>
          <ac:picMkLst>
            <pc:docMk/>
            <pc:sldMk cId="104364521" sldId="312"/>
            <ac:picMk id="41" creationId="{E5A0640D-180F-F764-2F00-7B5DECC2A9FE}"/>
          </ac:picMkLst>
        </pc:picChg>
        <pc:picChg chg="del">
          <ac:chgData name="Tomotaka Kuroda" userId="6ccceea8bc0bd054" providerId="LiveId" clId="{8094E48C-31BC-414D-AD8E-D7987AD8F5EC}" dt="2024-06-19T01:36:09.438" v="13577" actId="478"/>
          <ac:picMkLst>
            <pc:docMk/>
            <pc:sldMk cId="104364521" sldId="312"/>
            <ac:picMk id="9220" creationId="{808097A1-C5E9-9C19-C55E-074E6A358C34}"/>
          </ac:picMkLst>
        </pc:picChg>
        <pc:picChg chg="del">
          <ac:chgData name="Tomotaka Kuroda" userId="6ccceea8bc0bd054" providerId="LiveId" clId="{8094E48C-31BC-414D-AD8E-D7987AD8F5EC}" dt="2024-06-19T01:47:12.036" v="14221" actId="478"/>
          <ac:picMkLst>
            <pc:docMk/>
            <pc:sldMk cId="104364521" sldId="312"/>
            <ac:picMk id="9224" creationId="{1680B7E6-BD9A-098E-0606-EB796BEBD059}"/>
          </ac:picMkLst>
        </pc:picChg>
        <pc:picChg chg="del">
          <ac:chgData name="Tomotaka Kuroda" userId="6ccceea8bc0bd054" providerId="LiveId" clId="{8094E48C-31BC-414D-AD8E-D7987AD8F5EC}" dt="2024-06-19T01:47:14.792" v="14225" actId="478"/>
          <ac:picMkLst>
            <pc:docMk/>
            <pc:sldMk cId="104364521" sldId="312"/>
            <ac:picMk id="9226" creationId="{F06A8DF1-C306-1E5C-538C-42DA61D5BF2D}"/>
          </ac:picMkLst>
        </pc:picChg>
        <pc:picChg chg="del">
          <ac:chgData name="Tomotaka Kuroda" userId="6ccceea8bc0bd054" providerId="LiveId" clId="{8094E48C-31BC-414D-AD8E-D7987AD8F5EC}" dt="2024-06-19T01:47:02.635" v="14216" actId="478"/>
          <ac:picMkLst>
            <pc:docMk/>
            <pc:sldMk cId="104364521" sldId="312"/>
            <ac:picMk id="9228" creationId="{E2B0895C-32A0-0896-9E60-FBC337365F56}"/>
          </ac:picMkLst>
        </pc:picChg>
      </pc:sldChg>
      <pc:sldChg chg="modSp add del modTransition">
        <pc:chgData name="Tomotaka Kuroda" userId="6ccceea8bc0bd054" providerId="LiveId" clId="{8094E48C-31BC-414D-AD8E-D7987AD8F5EC}" dt="2024-06-18T10:03:49.518" v="12305"/>
        <pc:sldMkLst>
          <pc:docMk/>
          <pc:sldMk cId="1116603583" sldId="312"/>
        </pc:sldMkLst>
        <pc:spChg chg="mod">
          <ac:chgData name="Tomotaka Kuroda" userId="6ccceea8bc0bd054" providerId="LiveId" clId="{8094E48C-31BC-414D-AD8E-D7987AD8F5EC}" dt="2024-06-18T10:03:48.766" v="12303" actId="1036"/>
          <ac:spMkLst>
            <pc:docMk/>
            <pc:sldMk cId="1116603583" sldId="312"/>
            <ac:spMk id="13" creationId="{AA2368B4-4121-164F-0D50-F098AF291E1A}"/>
          </ac:spMkLst>
        </pc:spChg>
        <pc:spChg chg="mod">
          <ac:chgData name="Tomotaka Kuroda" userId="6ccceea8bc0bd054" providerId="LiveId" clId="{8094E48C-31BC-414D-AD8E-D7987AD8F5EC}" dt="2024-06-18T10:03:48.766" v="12303" actId="1036"/>
          <ac:spMkLst>
            <pc:docMk/>
            <pc:sldMk cId="1116603583" sldId="312"/>
            <ac:spMk id="14" creationId="{FD68A1E6-CC01-3C56-3D13-A0D8EA7A6821}"/>
          </ac:spMkLst>
        </pc:spChg>
        <pc:spChg chg="mod">
          <ac:chgData name="Tomotaka Kuroda" userId="6ccceea8bc0bd054" providerId="LiveId" clId="{8094E48C-31BC-414D-AD8E-D7987AD8F5EC}" dt="2024-06-18T10:03:48.766" v="12303" actId="1036"/>
          <ac:spMkLst>
            <pc:docMk/>
            <pc:sldMk cId="1116603583" sldId="312"/>
            <ac:spMk id="30" creationId="{2D66BD4D-957C-084A-FB55-87EB1D590C0E}"/>
          </ac:spMkLst>
        </pc:spChg>
        <pc:spChg chg="mod">
          <ac:chgData name="Tomotaka Kuroda" userId="6ccceea8bc0bd054" providerId="LiveId" clId="{8094E48C-31BC-414D-AD8E-D7987AD8F5EC}" dt="2024-06-18T10:03:48.766" v="12303" actId="1036"/>
          <ac:spMkLst>
            <pc:docMk/>
            <pc:sldMk cId="1116603583" sldId="312"/>
            <ac:spMk id="45" creationId="{87C8DD80-3255-0C4B-CBC9-556230AB58DA}"/>
          </ac:spMkLst>
        </pc:spChg>
        <pc:spChg chg="mod">
          <ac:chgData name="Tomotaka Kuroda" userId="6ccceea8bc0bd054" providerId="LiveId" clId="{8094E48C-31BC-414D-AD8E-D7987AD8F5EC}" dt="2024-06-18T10:03:48.766" v="12303" actId="1036"/>
          <ac:spMkLst>
            <pc:docMk/>
            <pc:sldMk cId="1116603583" sldId="312"/>
            <ac:spMk id="46" creationId="{4C904EEB-08AB-7447-A8EB-07C60929E939}"/>
          </ac:spMkLst>
        </pc:spChg>
        <pc:spChg chg="mod">
          <ac:chgData name="Tomotaka Kuroda" userId="6ccceea8bc0bd054" providerId="LiveId" clId="{8094E48C-31BC-414D-AD8E-D7987AD8F5EC}" dt="2024-06-18T10:03:48.766" v="12303" actId="1036"/>
          <ac:spMkLst>
            <pc:docMk/>
            <pc:sldMk cId="1116603583" sldId="312"/>
            <ac:spMk id="50" creationId="{812364BA-5278-AE1B-FD50-FB501ECF477E}"/>
          </ac:spMkLst>
        </pc:spChg>
        <pc:spChg chg="mod">
          <ac:chgData name="Tomotaka Kuroda" userId="6ccceea8bc0bd054" providerId="LiveId" clId="{8094E48C-31BC-414D-AD8E-D7987AD8F5EC}" dt="2024-06-18T10:03:48.766" v="12303" actId="1036"/>
          <ac:spMkLst>
            <pc:docMk/>
            <pc:sldMk cId="1116603583" sldId="312"/>
            <ac:spMk id="55" creationId="{D7FD2778-33BF-80BE-1898-454A0A6F29C9}"/>
          </ac:spMkLst>
        </pc:spChg>
        <pc:spChg chg="mod">
          <ac:chgData name="Tomotaka Kuroda" userId="6ccceea8bc0bd054" providerId="LiveId" clId="{8094E48C-31BC-414D-AD8E-D7987AD8F5EC}" dt="2024-06-18T10:03:48.766" v="12303" actId="1036"/>
          <ac:spMkLst>
            <pc:docMk/>
            <pc:sldMk cId="1116603583" sldId="312"/>
            <ac:spMk id="56" creationId="{4940FA6B-B918-2517-90CD-D77143F7A391}"/>
          </ac:spMkLst>
        </pc:spChg>
        <pc:spChg chg="mod">
          <ac:chgData name="Tomotaka Kuroda" userId="6ccceea8bc0bd054" providerId="LiveId" clId="{8094E48C-31BC-414D-AD8E-D7987AD8F5EC}" dt="2024-06-18T10:03:48.766" v="12303" actId="1036"/>
          <ac:spMkLst>
            <pc:docMk/>
            <pc:sldMk cId="1116603583" sldId="312"/>
            <ac:spMk id="1041" creationId="{FC9B3C86-ECDE-96C8-C577-D4E5EACDF1D2}"/>
          </ac:spMkLst>
        </pc:spChg>
        <pc:spChg chg="mod">
          <ac:chgData name="Tomotaka Kuroda" userId="6ccceea8bc0bd054" providerId="LiveId" clId="{8094E48C-31BC-414D-AD8E-D7987AD8F5EC}" dt="2024-06-18T10:03:48.766" v="12303" actId="1036"/>
          <ac:spMkLst>
            <pc:docMk/>
            <pc:sldMk cId="1116603583" sldId="312"/>
            <ac:spMk id="1042" creationId="{692617F5-9745-7DC2-0C54-843D40531687}"/>
          </ac:spMkLst>
        </pc:spChg>
        <pc:spChg chg="mod">
          <ac:chgData name="Tomotaka Kuroda" userId="6ccceea8bc0bd054" providerId="LiveId" clId="{8094E48C-31BC-414D-AD8E-D7987AD8F5EC}" dt="2024-06-18T10:03:48.766" v="12303" actId="1036"/>
          <ac:spMkLst>
            <pc:docMk/>
            <pc:sldMk cId="1116603583" sldId="312"/>
            <ac:spMk id="1043" creationId="{C30586BD-0C1D-4DAD-8415-258EE32F8C32}"/>
          </ac:spMkLst>
        </pc:spChg>
        <pc:spChg chg="mod">
          <ac:chgData name="Tomotaka Kuroda" userId="6ccceea8bc0bd054" providerId="LiveId" clId="{8094E48C-31BC-414D-AD8E-D7987AD8F5EC}" dt="2024-06-18T10:03:48.766" v="12303" actId="1036"/>
          <ac:spMkLst>
            <pc:docMk/>
            <pc:sldMk cId="1116603583" sldId="312"/>
            <ac:spMk id="1044" creationId="{CA77CCB8-04BB-DEA4-530B-EEB3A6D8ADF6}"/>
          </ac:spMkLst>
        </pc:spChg>
        <pc:spChg chg="mod">
          <ac:chgData name="Tomotaka Kuroda" userId="6ccceea8bc0bd054" providerId="LiveId" clId="{8094E48C-31BC-414D-AD8E-D7987AD8F5EC}" dt="2024-06-18T10:03:48.766" v="12303" actId="1036"/>
          <ac:spMkLst>
            <pc:docMk/>
            <pc:sldMk cId="1116603583" sldId="312"/>
            <ac:spMk id="1045" creationId="{7BAFE5A4-474C-668C-9EBE-6A2575383F17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1048" creationId="{EE3217B2-10AA-AC85-DEE9-DCAFB97CE0AB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1049" creationId="{D413C947-2A40-6CC8-1567-34474F1A9030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1050" creationId="{60DB9C87-F557-FBB6-2027-09773E3EBCD1}"/>
          </ac:spMkLst>
        </pc:spChg>
        <pc:spChg chg="mod">
          <ac:chgData name="Tomotaka Kuroda" userId="6ccceea8bc0bd054" providerId="LiveId" clId="{8094E48C-31BC-414D-AD8E-D7987AD8F5EC}" dt="2024-06-18T10:03:48.766" v="12303" actId="1036"/>
          <ac:spMkLst>
            <pc:docMk/>
            <pc:sldMk cId="1116603583" sldId="312"/>
            <ac:spMk id="1051" creationId="{E8D9490F-7D6A-5914-8B3B-44C332C622C9}"/>
          </ac:spMkLst>
        </pc:spChg>
        <pc:spChg chg="mod">
          <ac:chgData name="Tomotaka Kuroda" userId="6ccceea8bc0bd054" providerId="LiveId" clId="{8094E48C-31BC-414D-AD8E-D7987AD8F5EC}" dt="2024-06-18T10:03:48.766" v="12303" actId="1036"/>
          <ac:spMkLst>
            <pc:docMk/>
            <pc:sldMk cId="1116603583" sldId="312"/>
            <ac:spMk id="6146" creationId="{B162C36A-0784-BC8D-C65E-094AF0885173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53" creationId="{1D3DD75D-48DE-CE14-BB7A-25F88A460845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58" creationId="{290B3B8D-47BA-C125-E959-A48DDA0096DF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61" creationId="{77882764-07AB-9D53-AEB5-EC939494D937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62" creationId="{14887A45-867C-EB9B-1187-62AA6E3A146E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65" creationId="{BB2BB3EB-2696-9D94-0587-A5B0694B95CB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66" creationId="{49406199-B895-4594-990C-187CC66CAD34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70" creationId="{6633BB71-D445-9AC5-93B9-5F1F1E0295FC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71" creationId="{DE8E4FE7-7D99-C856-7C76-08C3977C2843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73" creationId="{DB394C7D-C310-0EA6-616A-4CDBBFB0904B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74" creationId="{9FF0A419-1521-DC2E-598F-794763826AAD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75" creationId="{DEA7D223-8F60-4D6D-27FD-276C4ED3826F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76" creationId="{60553D40-6659-95F2-BB8A-81F7A6A641D4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77" creationId="{3713AC88-2A9D-3725-1300-C903C1DC677E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78" creationId="{FCDEC636-067E-CEF6-3AAA-C10841D424DC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79" creationId="{43AC7AD9-97A8-7B2F-2A2F-AEF89D67996B}"/>
          </ac:spMkLst>
        </pc:spChg>
        <pc:spChg chg="mod">
          <ac:chgData name="Tomotaka Kuroda" userId="6ccceea8bc0bd054" providerId="LiveId" clId="{8094E48C-31BC-414D-AD8E-D7987AD8F5EC}" dt="2024-06-18T10:03:48.101" v="12300" actId="1035"/>
          <ac:spMkLst>
            <pc:docMk/>
            <pc:sldMk cId="1116603583" sldId="312"/>
            <ac:spMk id="6180" creationId="{6306676E-5424-09AF-FD5C-58167C3BF1D3}"/>
          </ac:spMkLst>
        </pc:s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2" creationId="{4C4DAA16-953F-3A62-6A7A-B3CCE6F0527A}"/>
          </ac:grpSpMkLst>
        </pc:grpChg>
        <pc:grpChg chg="mod">
          <ac:chgData name="Tomotaka Kuroda" userId="6ccceea8bc0bd054" providerId="LiveId" clId="{8094E48C-31BC-414D-AD8E-D7987AD8F5EC}" dt="2024-06-18T10:03:48.101" v="12300" actId="1035"/>
          <ac:grpSpMkLst>
            <pc:docMk/>
            <pc:sldMk cId="1116603583" sldId="312"/>
            <ac:grpSpMk id="4" creationId="{138ADF73-F64D-E503-B34F-228417DED1EB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5" creationId="{9D32B633-1FC8-8C4D-A8F6-00E628299B57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9" creationId="{E48ECDEC-22C0-0D2D-478A-B1447F459512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48" creationId="{BBDBAC67-C854-4B3D-413C-76D5792148FB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52" creationId="{C518C249-22C6-45FC-DFC5-6FC4EC1C3E13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58" creationId="{95D19DE9-905E-35E9-DEDA-AADC7E7D4AD0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61" creationId="{76D57E49-7DF6-4357-98A1-156CC6E9E36C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62" creationId="{4AD9505C-C619-B0F0-4823-E5A13F87FDDE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1034" creationId="{2B1B57C8-5786-8A36-2315-D67051FFCF71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1040" creationId="{215871E3-3183-B637-202A-4D709A3BAB18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1056" creationId="{6179E413-437D-0F92-0606-4D80AF377302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1057" creationId="{C58B6F4A-38C1-F763-813C-C56AC7E7AEF9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1063" creationId="{3DD5535B-34E9-3821-D78A-BC1E21F6799E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1069" creationId="{BDA452E8-0C58-D273-A204-E01CFBC061DD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1076" creationId="{F75386AD-E31A-15E1-45C9-DAB7D52DBF15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1084" creationId="{23AB1DB8-5951-F43A-041F-DAA760129FCA}"/>
          </ac:grpSpMkLst>
        </pc:grpChg>
        <pc:grpChg chg="mod">
          <ac:chgData name="Tomotaka Kuroda" userId="6ccceea8bc0bd054" providerId="LiveId" clId="{8094E48C-31BC-414D-AD8E-D7987AD8F5EC}" dt="2024-06-18T10:03:48.101" v="12300" actId="1035"/>
          <ac:grpSpMkLst>
            <pc:docMk/>
            <pc:sldMk cId="1116603583" sldId="312"/>
            <ac:grpSpMk id="6147" creationId="{63B38931-5939-640D-25E2-F9A5D7AC7E21}"/>
          </ac:grpSpMkLst>
        </pc:grpChg>
        <pc:grpChg chg="mod">
          <ac:chgData name="Tomotaka Kuroda" userId="6ccceea8bc0bd054" providerId="LiveId" clId="{8094E48C-31BC-414D-AD8E-D7987AD8F5EC}" dt="2024-06-18T10:03:48.101" v="12300" actId="1035"/>
          <ac:grpSpMkLst>
            <pc:docMk/>
            <pc:sldMk cId="1116603583" sldId="312"/>
            <ac:grpSpMk id="6149" creationId="{601D8237-C758-62D6-1FB6-9942B21E0503}"/>
          </ac:grpSpMkLst>
        </pc:grpChg>
        <pc:grpChg chg="mod">
          <ac:chgData name="Tomotaka Kuroda" userId="6ccceea8bc0bd054" providerId="LiveId" clId="{8094E48C-31BC-414D-AD8E-D7987AD8F5EC}" dt="2024-06-18T10:03:48.101" v="12300" actId="1035"/>
          <ac:grpSpMkLst>
            <pc:docMk/>
            <pc:sldMk cId="1116603583" sldId="312"/>
            <ac:grpSpMk id="6156" creationId="{31A8D7C7-B645-D238-B5BB-CD39A0815753}"/>
          </ac:grpSpMkLst>
        </pc:grpChg>
        <pc:grpChg chg="mod">
          <ac:chgData name="Tomotaka Kuroda" userId="6ccceea8bc0bd054" providerId="LiveId" clId="{8094E48C-31BC-414D-AD8E-D7987AD8F5EC}" dt="2024-06-18T10:03:48.101" v="12300" actId="1035"/>
          <ac:grpSpMkLst>
            <pc:docMk/>
            <pc:sldMk cId="1116603583" sldId="312"/>
            <ac:grpSpMk id="6168" creationId="{BEF940D6-0D1F-3F6B-C8F8-FC10A50B9173}"/>
          </ac:grpSpMkLst>
        </pc:grpChg>
        <pc:grpChg chg="mod">
          <ac:chgData name="Tomotaka Kuroda" userId="6ccceea8bc0bd054" providerId="LiveId" clId="{8094E48C-31BC-414D-AD8E-D7987AD8F5EC}" dt="2024-06-18T10:03:48.766" v="12303" actId="1036"/>
          <ac:grpSpMkLst>
            <pc:docMk/>
            <pc:sldMk cId="1116603583" sldId="312"/>
            <ac:grpSpMk id="6193" creationId="{8A99DEDC-2158-7C0E-97C5-B85A96090C94}"/>
          </ac:grpSpMkLst>
        </pc:grpChg>
        <pc:grpChg chg="mod">
          <ac:chgData name="Tomotaka Kuroda" userId="6ccceea8bc0bd054" providerId="LiveId" clId="{8094E48C-31BC-414D-AD8E-D7987AD8F5EC}" dt="2024-06-18T10:03:48.101" v="12300" actId="1035"/>
          <ac:grpSpMkLst>
            <pc:docMk/>
            <pc:sldMk cId="1116603583" sldId="312"/>
            <ac:grpSpMk id="6194" creationId="{E6D16B86-5CF7-E890-8AB3-23E8204729F3}"/>
          </ac:grpSpMkLst>
        </pc:grp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11" creationId="{1CAAB983-89EA-EBD0-E809-F32182511C46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12" creationId="{833B39BA-148C-A370-A90F-4E6AE1DE1F23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18" creationId="{67406984-DCB1-9174-B13B-A12EDE1326E4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19" creationId="{AAF92ADA-0C2A-2460-37E0-72A1C176EF1C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20" creationId="{CE4CF262-AB34-15B6-D215-E83E26D00298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25" creationId="{1C127ED4-7729-080D-F8AF-CBE548BAABF5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31" creationId="{19E34F68-2EC0-40E5-217D-E181E767A308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34" creationId="{A9D380A4-FFB6-4783-F23B-086214663FAA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59" creationId="{1B87E74C-7F57-197F-59F3-06799D1743E7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60" creationId="{0580915C-EFCE-0386-B399-3DDB05B7BB0D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1026" creationId="{42B7AC63-330F-B8FD-19A3-E7AB4D8347D3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1039" creationId="{2F788368-1E52-DAFA-C5A3-8000E9FEE20C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1046" creationId="{E78EFE26-E19D-3ED1-1B64-928569012DC4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1047" creationId="{52A965D4-E36D-6142-6D6E-BFA2781CEB68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1054" creationId="{C1F41549-DC89-D613-B61E-F853CE046DB0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1055" creationId="{5E3993A8-85D1-6742-E60D-BF5FBCE115D4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1058" creationId="{610D8B7D-3CFB-FADB-BD1E-8F87461548BB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1059" creationId="{5AD252C2-B199-D712-521B-D6927566C092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1060" creationId="{FAC89D96-56ED-BC4A-3D71-262D1320B235}"/>
          </ac:picMkLst>
        </pc:picChg>
        <pc:picChg chg="mod">
          <ac:chgData name="Tomotaka Kuroda" userId="6ccceea8bc0bd054" providerId="LiveId" clId="{8094E48C-31BC-414D-AD8E-D7987AD8F5EC}" dt="2024-06-18T10:03:48.766" v="12303" actId="1036"/>
          <ac:picMkLst>
            <pc:docMk/>
            <pc:sldMk cId="1116603583" sldId="312"/>
            <ac:picMk id="1061" creationId="{B7C50FA1-E28B-9598-AE2A-A0B4CF7748CF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48" creationId="{D0111F25-BCE7-409B-8BB4-5FC25CE152F1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50" creationId="{E2D47F7D-B590-D609-9B1A-C5BC25BB01E5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51" creationId="{4D1A9073-8C31-8316-B416-8AC1FBBFA783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52" creationId="{92AE96C7-327F-DC07-A3DB-8D96FE663D6A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54" creationId="{4DDC11CD-7334-A3D1-F6F5-C146DC1ACF95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55" creationId="{65E68EC7-A100-74A1-DB90-CB028B7E92DC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59" creationId="{E9EEA3D0-F734-E9D2-94AE-5F8EE9265464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60" creationId="{62277505-23A4-0343-D35D-D2E5C159D513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63" creationId="{306C323A-D665-4FB1-AD6F-27458CF94030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64" creationId="{8A624E01-4B3F-793F-1624-54B623FAE0E6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67" creationId="{60B124EA-32A2-0F0B-EC59-3ED2A17A6B60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69" creationId="{2737EBDB-DCB0-DFF1-B771-A2FF50421D74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72" creationId="{9A4F6F9F-EEB0-51E2-DD5E-37791510082D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81" creationId="{1EB7224B-CF2F-3FA7-EFEA-36A4402AF0C9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82" creationId="{578048BB-6740-7620-6156-DB62EFCAB030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83" creationId="{CE94EEC8-E2AB-DD11-B52C-F2813E879E11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84" creationId="{6B5D29E7-7293-A4E1-9963-B2C2BF5C6CBB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85" creationId="{89F81CC9-4631-CB73-11E4-5A9B6793C5D5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86" creationId="{775103E9-A7CD-24B2-91A9-906CE4895A5C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87" creationId="{50CFDC4D-271E-E21F-0D1B-A2D3C1E98DB0}"/>
          </ac:picMkLst>
        </pc:picChg>
        <pc:picChg chg="mod">
          <ac:chgData name="Tomotaka Kuroda" userId="6ccceea8bc0bd054" providerId="LiveId" clId="{8094E48C-31BC-414D-AD8E-D7987AD8F5EC}" dt="2024-06-18T10:03:48.101" v="12300" actId="1035"/>
          <ac:picMkLst>
            <pc:docMk/>
            <pc:sldMk cId="1116603583" sldId="312"/>
            <ac:picMk id="6188" creationId="{A042256F-468C-FA8B-53C3-C6A8B68A4492}"/>
          </ac:picMkLst>
        </pc:pic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7" creationId="{2EE2BC54-360B-C369-52A5-51D0294520BE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8" creationId="{813A0838-656A-A221-14E2-BB8FD60022D7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5" creationId="{D598B633-B5B3-6AE3-8782-051C0BAFC28E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7" creationId="{5FCCB458-C98C-DD59-37FB-D6670F6BC189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38" creationId="{44BFBB13-AC44-422D-C363-FA87EB559923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39" creationId="{8C6BB11A-B374-1182-1124-33F2DD7E3E60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41" creationId="{00486750-8E24-2BD9-9A16-EF90C95ECAB3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42" creationId="{4096E32F-9FC9-A1A7-344E-20B4575A99D6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43" creationId="{BA05357C-D81C-CCEF-EA85-232A4E7E17DC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44" creationId="{D78A64ED-B9E7-B077-0734-995C87246B5A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47" creationId="{34919AD9-EE7E-E093-D882-2BA48E9CE9D3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49" creationId="{CDDCAAB7-3134-27D6-2D91-1B1D34D169CF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54" creationId="{2DD5E0D7-48EE-590A-8D3A-1465E4A35833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57" creationId="{96A4E1B1-8C47-9D0A-B7CC-3547A92135D4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63" creationId="{71658258-8964-3422-1345-D10FB453C538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24" creationId="{5413349F-45FD-8B3E-C9FD-A52CE30AC1F1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25" creationId="{27B7BF3F-6A59-8FFB-A0DB-E2F356EA1D92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27" creationId="{E9D8D1F4-38B3-716E-9707-57777DEDAF99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29" creationId="{0AB950B9-FD32-9A14-A075-A2C4832FB846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31" creationId="{9D9859C4-8B8D-58B9-C356-9FFA9046C0CD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33" creationId="{ECAD8ACE-F53C-3364-084C-EB9CD415EA2A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35" creationId="{1D9595B6-F10F-C7CE-A93F-A8D85597FEAC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36" creationId="{366B7762-D0F4-9932-F2B1-20E87F8C70CB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37" creationId="{784CD1F0-39CA-EE91-21B5-6EB387B838B3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38" creationId="{86BCC025-6486-3BFC-4D7A-FE8E63E148A7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52" creationId="{D5C538E8-6D4A-A4CE-4E8C-F1FD1E4C3201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53" creationId="{F585A714-AB5F-2AB0-7433-63CBA16E8FB2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62" creationId="{A937891F-15DE-3BA4-244D-CB8179BA6C95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64" creationId="{3070794E-1449-F47A-E9E1-A6A1459C310E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65" creationId="{FCC6A561-1D7B-86A5-BB59-0B68C29014C9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66" creationId="{731418CF-972B-B76C-E1C8-633480F9D2DE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67" creationId="{E672B4D3-8731-AD8A-1010-710531DE43CC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68" creationId="{25F48835-812A-1E5B-58EC-2F512B39A1A3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70" creationId="{F0E21197-E339-2428-6CEB-76F93D67D86D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71" creationId="{07205F49-DF97-A90B-023E-5712A738F38C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72" creationId="{4B1DC30E-81AA-30E7-D476-A9469C120948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73" creationId="{0636B5DE-16B4-D677-3842-8343E5553D3B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74" creationId="{555B7174-8361-C5A1-C44B-E1B1E163AC9E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75" creationId="{4DEE6543-2D2A-1C23-611F-238C8E3FBD13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77" creationId="{19C2C139-B1DF-807C-EF67-B11EBF3EF15B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78" creationId="{109F72BD-B1E9-8FF7-2A27-5837DE894C1D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79" creationId="{3518E36E-8B69-6803-2F6B-C4EFEDDEA6A0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80" creationId="{BF9059E3-83E8-F6EC-3EBE-BDE37896888F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81" creationId="{17BD4460-D4F8-6517-7CFC-B72CDE699A6E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82" creationId="{479410FF-66F9-0D8E-74D7-0277E0293467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83" creationId="{6ED724AA-EA65-AFC3-E049-32BDE03056D1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85" creationId="{0DC40C6D-98D4-3D59-1852-37D356285946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86" creationId="{DAA42C74-D7E7-77D2-A18B-BE30A021BAB5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1087" creationId="{B791660C-E9D3-1D6B-FE24-9E23B5511BE2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6144" creationId="{B6AAF148-9C21-4A41-A53A-475DB9EDADCE}"/>
          </ac:cxnSpMkLst>
        </pc:cxnChg>
        <pc:cxnChg chg="mod">
          <ac:chgData name="Tomotaka Kuroda" userId="6ccceea8bc0bd054" providerId="LiveId" clId="{8094E48C-31BC-414D-AD8E-D7987AD8F5EC}" dt="2024-06-18T10:03:48.766" v="12303" actId="1036"/>
          <ac:cxnSpMkLst>
            <pc:docMk/>
            <pc:sldMk cId="1116603583" sldId="312"/>
            <ac:cxnSpMk id="6145" creationId="{29EB68F2-AB7F-895B-1596-AE44564869C3}"/>
          </ac:cxnSpMkLst>
        </pc:cxnChg>
        <pc:cxnChg chg="mod">
          <ac:chgData name="Tomotaka Kuroda" userId="6ccceea8bc0bd054" providerId="LiveId" clId="{8094E48C-31BC-414D-AD8E-D7987AD8F5EC}" dt="2024-06-18T10:03:48.101" v="12300" actId="1035"/>
          <ac:cxnSpMkLst>
            <pc:docMk/>
            <pc:sldMk cId="1116603583" sldId="312"/>
            <ac:cxnSpMk id="6157" creationId="{DA9DA239-C849-E096-F2BC-52DFB5663098}"/>
          </ac:cxnSpMkLst>
        </pc:cxnChg>
      </pc:sldChg>
      <pc:sldChg chg="addSp delSp modSp add mod">
        <pc:chgData name="Tomotaka Kuroda" userId="6ccceea8bc0bd054" providerId="LiveId" clId="{8094E48C-31BC-414D-AD8E-D7987AD8F5EC}" dt="2024-06-19T05:07:24.670" v="16256" actId="21"/>
        <pc:sldMkLst>
          <pc:docMk/>
          <pc:sldMk cId="3960559920" sldId="313"/>
        </pc:sldMkLst>
        <pc:spChg chg="add mod">
          <ac:chgData name="Tomotaka Kuroda" userId="6ccceea8bc0bd054" providerId="LiveId" clId="{8094E48C-31BC-414D-AD8E-D7987AD8F5EC}" dt="2024-06-19T04:34:13.352" v="16200" actId="1076"/>
          <ac:spMkLst>
            <pc:docMk/>
            <pc:sldMk cId="3960559920" sldId="313"/>
            <ac:spMk id="2" creationId="{0D928491-5EA7-9369-7CEE-727FE0B4F017}"/>
          </ac:spMkLst>
        </pc:spChg>
        <pc:spChg chg="add mod">
          <ac:chgData name="Tomotaka Kuroda" userId="6ccceea8bc0bd054" providerId="LiveId" clId="{8094E48C-31BC-414D-AD8E-D7987AD8F5EC}" dt="2024-06-19T04:34:13.352" v="16200" actId="1076"/>
          <ac:spMkLst>
            <pc:docMk/>
            <pc:sldMk cId="3960559920" sldId="313"/>
            <ac:spMk id="3" creationId="{15734361-2D41-904C-BBA7-83C091C6DBB3}"/>
          </ac:spMkLst>
        </pc:spChg>
        <pc:spChg chg="mod">
          <ac:chgData name="Tomotaka Kuroda" userId="6ccceea8bc0bd054" providerId="LiveId" clId="{8094E48C-31BC-414D-AD8E-D7987AD8F5EC}" dt="2024-06-19T04:56:22.007" v="16249" actId="1076"/>
          <ac:spMkLst>
            <pc:docMk/>
            <pc:sldMk cId="3960559920" sldId="313"/>
            <ac:spMk id="4" creationId="{84E3D2ED-C2A7-859E-34B2-F33F125F79FB}"/>
          </ac:spMkLst>
        </pc:spChg>
        <pc:spChg chg="add mod">
          <ac:chgData name="Tomotaka Kuroda" userId="6ccceea8bc0bd054" providerId="LiveId" clId="{8094E48C-31BC-414D-AD8E-D7987AD8F5EC}" dt="2024-06-19T04:34:13.352" v="16200" actId="1076"/>
          <ac:spMkLst>
            <pc:docMk/>
            <pc:sldMk cId="3960559920" sldId="313"/>
            <ac:spMk id="5" creationId="{BEA1D2EA-34E1-FF80-E7FB-10E9E2C53112}"/>
          </ac:spMkLst>
        </pc:spChg>
        <pc:spChg chg="add mod">
          <ac:chgData name="Tomotaka Kuroda" userId="6ccceea8bc0bd054" providerId="LiveId" clId="{8094E48C-31BC-414D-AD8E-D7987AD8F5EC}" dt="2024-06-19T04:33:57.339" v="16197" actId="1076"/>
          <ac:spMkLst>
            <pc:docMk/>
            <pc:sldMk cId="3960559920" sldId="313"/>
            <ac:spMk id="6" creationId="{0AAD183B-C731-B552-7A3A-F8CAABB73DA6}"/>
          </ac:spMkLst>
        </pc:spChg>
        <pc:spChg chg="del mod">
          <ac:chgData name="Tomotaka Kuroda" userId="6ccceea8bc0bd054" providerId="LiveId" clId="{8094E48C-31BC-414D-AD8E-D7987AD8F5EC}" dt="2024-06-19T04:33:24.331" v="16193" actId="478"/>
          <ac:spMkLst>
            <pc:docMk/>
            <pc:sldMk cId="3960559920" sldId="313"/>
            <ac:spMk id="8" creationId="{204FF92F-7122-4D4A-AC8B-1D1CF964AD8A}"/>
          </ac:spMkLst>
        </pc:spChg>
        <pc:spChg chg="del mod">
          <ac:chgData name="Tomotaka Kuroda" userId="6ccceea8bc0bd054" providerId="LiveId" clId="{8094E48C-31BC-414D-AD8E-D7987AD8F5EC}" dt="2024-06-19T02:43:58.961" v="15507" actId="478"/>
          <ac:spMkLst>
            <pc:docMk/>
            <pc:sldMk cId="3960559920" sldId="313"/>
            <ac:spMk id="10" creationId="{D2321724-3E7F-1C60-C93B-EC1A04F8F310}"/>
          </ac:spMkLst>
        </pc:spChg>
        <pc:spChg chg="add del mod">
          <ac:chgData name="Tomotaka Kuroda" userId="6ccceea8bc0bd054" providerId="LiveId" clId="{8094E48C-31BC-414D-AD8E-D7987AD8F5EC}" dt="2024-06-19T02:36:50.948" v="15369" actId="478"/>
          <ac:spMkLst>
            <pc:docMk/>
            <pc:sldMk cId="3960559920" sldId="313"/>
            <ac:spMk id="16" creationId="{D5C706CE-506A-C387-4F95-FBA1C1847EA1}"/>
          </ac:spMkLst>
        </pc:spChg>
        <pc:spChg chg="add del mod">
          <ac:chgData name="Tomotaka Kuroda" userId="6ccceea8bc0bd054" providerId="LiveId" clId="{8094E48C-31BC-414D-AD8E-D7987AD8F5EC}" dt="2024-06-19T02:38:57.337" v="15429" actId="478"/>
          <ac:spMkLst>
            <pc:docMk/>
            <pc:sldMk cId="3960559920" sldId="313"/>
            <ac:spMk id="19" creationId="{4B7730A7-9BAF-C33C-6FE2-8FAA379D9D13}"/>
          </ac:spMkLst>
        </pc:spChg>
        <pc:spChg chg="mod">
          <ac:chgData name="Tomotaka Kuroda" userId="6ccceea8bc0bd054" providerId="LiveId" clId="{8094E48C-31BC-414D-AD8E-D7987AD8F5EC}" dt="2024-06-19T02:17:26.442" v="14900" actId="20577"/>
          <ac:spMkLst>
            <pc:docMk/>
            <pc:sldMk cId="3960559920" sldId="313"/>
            <ac:spMk id="20" creationId="{54373096-07F2-1243-424E-92145C6B345B}"/>
          </ac:spMkLst>
        </pc:spChg>
        <pc:spChg chg="add mod">
          <ac:chgData name="Tomotaka Kuroda" userId="6ccceea8bc0bd054" providerId="LiveId" clId="{8094E48C-31BC-414D-AD8E-D7987AD8F5EC}" dt="2024-06-19T02:59:21.852" v="15852" actId="1036"/>
          <ac:spMkLst>
            <pc:docMk/>
            <pc:sldMk cId="3960559920" sldId="313"/>
            <ac:spMk id="21" creationId="{13086230-8A2F-16F4-8BA5-2E634CE99F1C}"/>
          </ac:spMkLst>
        </pc:spChg>
        <pc:spChg chg="add mod">
          <ac:chgData name="Tomotaka Kuroda" userId="6ccceea8bc0bd054" providerId="LiveId" clId="{8094E48C-31BC-414D-AD8E-D7987AD8F5EC}" dt="2024-06-19T04:25:39.600" v="16119" actId="1076"/>
          <ac:spMkLst>
            <pc:docMk/>
            <pc:sldMk cId="3960559920" sldId="313"/>
            <ac:spMk id="22" creationId="{EF1F9E41-87BD-352D-9030-2777C0E235AB}"/>
          </ac:spMkLst>
        </pc:spChg>
        <pc:spChg chg="add mod">
          <ac:chgData name="Tomotaka Kuroda" userId="6ccceea8bc0bd054" providerId="LiveId" clId="{8094E48C-31BC-414D-AD8E-D7987AD8F5EC}" dt="2024-06-19T04:34:22.907" v="16202" actId="14100"/>
          <ac:spMkLst>
            <pc:docMk/>
            <pc:sldMk cId="3960559920" sldId="313"/>
            <ac:spMk id="23" creationId="{86F53A18-B761-EEED-D2E5-AE218C98D86A}"/>
          </ac:spMkLst>
        </pc:spChg>
        <pc:spChg chg="add mod">
          <ac:chgData name="Tomotaka Kuroda" userId="6ccceea8bc0bd054" providerId="LiveId" clId="{8094E48C-31BC-414D-AD8E-D7987AD8F5EC}" dt="2024-06-19T04:34:41.141" v="16209" actId="1076"/>
          <ac:spMkLst>
            <pc:docMk/>
            <pc:sldMk cId="3960559920" sldId="313"/>
            <ac:spMk id="24" creationId="{8255EA78-7B78-8194-82D3-97B88518A43A}"/>
          </ac:spMkLst>
        </pc:spChg>
        <pc:spChg chg="add del mod">
          <ac:chgData name="Tomotaka Kuroda" userId="6ccceea8bc0bd054" providerId="LiveId" clId="{8094E48C-31BC-414D-AD8E-D7987AD8F5EC}" dt="2024-06-19T04:30:16.924" v="16175" actId="478"/>
          <ac:spMkLst>
            <pc:docMk/>
            <pc:sldMk cId="3960559920" sldId="313"/>
            <ac:spMk id="26" creationId="{BA92D610-8154-D473-25BE-6E2C99F66359}"/>
          </ac:spMkLst>
        </pc:spChg>
        <pc:spChg chg="add del mod ord">
          <ac:chgData name="Tomotaka Kuroda" userId="6ccceea8bc0bd054" providerId="LiveId" clId="{8094E48C-31BC-414D-AD8E-D7987AD8F5EC}" dt="2024-06-19T03:01:09.804" v="15872" actId="478"/>
          <ac:spMkLst>
            <pc:docMk/>
            <pc:sldMk cId="3960559920" sldId="313"/>
            <ac:spMk id="28" creationId="{79E8C5E8-D432-411C-31BD-2DFF189BAE38}"/>
          </ac:spMkLst>
        </pc:spChg>
        <pc:spChg chg="add mod">
          <ac:chgData name="Tomotaka Kuroda" userId="6ccceea8bc0bd054" providerId="LiveId" clId="{8094E48C-31BC-414D-AD8E-D7987AD8F5EC}" dt="2024-06-19T04:25:00.863" v="16111" actId="164"/>
          <ac:spMkLst>
            <pc:docMk/>
            <pc:sldMk cId="3960559920" sldId="313"/>
            <ac:spMk id="29" creationId="{BDE72BC9-E121-B436-2F95-2CDB2E0159A7}"/>
          </ac:spMkLst>
        </pc:spChg>
        <pc:spChg chg="add del mod">
          <ac:chgData name="Tomotaka Kuroda" userId="6ccceea8bc0bd054" providerId="LiveId" clId="{8094E48C-31BC-414D-AD8E-D7987AD8F5EC}" dt="2024-06-19T02:51:36.590" v="15597" actId="478"/>
          <ac:spMkLst>
            <pc:docMk/>
            <pc:sldMk cId="3960559920" sldId="313"/>
            <ac:spMk id="30" creationId="{794D793C-66F8-78CD-78A7-75C1325C30AD}"/>
          </ac:spMkLst>
        </pc:spChg>
        <pc:spChg chg="add del mod">
          <ac:chgData name="Tomotaka Kuroda" userId="6ccceea8bc0bd054" providerId="LiveId" clId="{8094E48C-31BC-414D-AD8E-D7987AD8F5EC}" dt="2024-06-19T04:20:32.647" v="16050" actId="164"/>
          <ac:spMkLst>
            <pc:docMk/>
            <pc:sldMk cId="3960559920" sldId="313"/>
            <ac:spMk id="31" creationId="{F660F169-77C3-0247-5A1C-1D9D913839F7}"/>
          </ac:spMkLst>
        </pc:spChg>
        <pc:spChg chg="add mod">
          <ac:chgData name="Tomotaka Kuroda" userId="6ccceea8bc0bd054" providerId="LiveId" clId="{8094E48C-31BC-414D-AD8E-D7987AD8F5EC}" dt="2024-06-19T04:21:49.789" v="16066" actId="164"/>
          <ac:spMkLst>
            <pc:docMk/>
            <pc:sldMk cId="3960559920" sldId="313"/>
            <ac:spMk id="32" creationId="{216D880F-FF75-A8F8-DDB3-F2A25D24FD95}"/>
          </ac:spMkLst>
        </pc:spChg>
        <pc:spChg chg="add mod ord">
          <ac:chgData name="Tomotaka Kuroda" userId="6ccceea8bc0bd054" providerId="LiveId" clId="{8094E48C-31BC-414D-AD8E-D7987AD8F5EC}" dt="2024-06-19T04:29:11.212" v="16148" actId="14100"/>
          <ac:spMkLst>
            <pc:docMk/>
            <pc:sldMk cId="3960559920" sldId="313"/>
            <ac:spMk id="33" creationId="{B5CEB799-42AF-7BBE-F737-4A246BFD2206}"/>
          </ac:spMkLst>
        </pc:spChg>
        <pc:spChg chg="add del mod ord">
          <ac:chgData name="Tomotaka Kuroda" userId="6ccceea8bc0bd054" providerId="LiveId" clId="{8094E48C-31BC-414D-AD8E-D7987AD8F5EC}" dt="2024-06-19T04:16:54.211" v="15979" actId="478"/>
          <ac:spMkLst>
            <pc:docMk/>
            <pc:sldMk cId="3960559920" sldId="313"/>
            <ac:spMk id="37" creationId="{1F79BFC7-0CCE-3394-0E5C-76A7EA38EC10}"/>
          </ac:spMkLst>
        </pc:spChg>
        <pc:spChg chg="add del mod ord">
          <ac:chgData name="Tomotaka Kuroda" userId="6ccceea8bc0bd054" providerId="LiveId" clId="{8094E48C-31BC-414D-AD8E-D7987AD8F5EC}" dt="2024-06-19T04:17:04.006" v="15982" actId="478"/>
          <ac:spMkLst>
            <pc:docMk/>
            <pc:sldMk cId="3960559920" sldId="313"/>
            <ac:spMk id="38" creationId="{50F868F2-1101-8048-25BF-F532BE1963E0}"/>
          </ac:spMkLst>
        </pc:spChg>
        <pc:spChg chg="add del mod">
          <ac:chgData name="Tomotaka Kuroda" userId="6ccceea8bc0bd054" providerId="LiveId" clId="{8094E48C-31BC-414D-AD8E-D7987AD8F5EC}" dt="2024-06-19T04:17:37.619" v="15997" actId="478"/>
          <ac:spMkLst>
            <pc:docMk/>
            <pc:sldMk cId="3960559920" sldId="313"/>
            <ac:spMk id="39" creationId="{4B86A317-2CAB-B574-307A-D96AE1C82A48}"/>
          </ac:spMkLst>
        </pc:spChg>
        <pc:spChg chg="add del mod ord">
          <ac:chgData name="Tomotaka Kuroda" userId="6ccceea8bc0bd054" providerId="LiveId" clId="{8094E48C-31BC-414D-AD8E-D7987AD8F5EC}" dt="2024-06-19T04:19:17.925" v="16026" actId="478"/>
          <ac:spMkLst>
            <pc:docMk/>
            <pc:sldMk cId="3960559920" sldId="313"/>
            <ac:spMk id="40" creationId="{C35D8290-1F15-FE80-A7F2-E698007D8961}"/>
          </ac:spMkLst>
        </pc:spChg>
        <pc:spChg chg="add mod ord">
          <ac:chgData name="Tomotaka Kuroda" userId="6ccceea8bc0bd054" providerId="LiveId" clId="{8094E48C-31BC-414D-AD8E-D7987AD8F5EC}" dt="2024-06-19T04:28:43.089" v="16144" actId="207"/>
          <ac:spMkLst>
            <pc:docMk/>
            <pc:sldMk cId="3960559920" sldId="313"/>
            <ac:spMk id="41" creationId="{D65BB6F0-A3D0-21E1-1966-A6B788572D83}"/>
          </ac:spMkLst>
        </pc:spChg>
        <pc:spChg chg="add del mod ord">
          <ac:chgData name="Tomotaka Kuroda" userId="6ccceea8bc0bd054" providerId="LiveId" clId="{8094E48C-31BC-414D-AD8E-D7987AD8F5EC}" dt="2024-06-19T04:26:53.991" v="16132" actId="478"/>
          <ac:spMkLst>
            <pc:docMk/>
            <pc:sldMk cId="3960559920" sldId="313"/>
            <ac:spMk id="42" creationId="{29ED4ABD-0436-E2F8-83CF-87E6DA9399C5}"/>
          </ac:spMkLst>
        </pc:spChg>
        <pc:spChg chg="add del mod ord">
          <ac:chgData name="Tomotaka Kuroda" userId="6ccceea8bc0bd054" providerId="LiveId" clId="{8094E48C-31BC-414D-AD8E-D7987AD8F5EC}" dt="2024-06-19T04:27:01.237" v="16133" actId="478"/>
          <ac:spMkLst>
            <pc:docMk/>
            <pc:sldMk cId="3960559920" sldId="313"/>
            <ac:spMk id="44" creationId="{4FFBE379-B185-CE13-F748-0F408237A9E7}"/>
          </ac:spMkLst>
        </pc:spChg>
        <pc:spChg chg="add mod ord">
          <ac:chgData name="Tomotaka Kuroda" userId="6ccceea8bc0bd054" providerId="LiveId" clId="{8094E48C-31BC-414D-AD8E-D7987AD8F5EC}" dt="2024-06-19T04:28:47.754" v="16145" actId="207"/>
          <ac:spMkLst>
            <pc:docMk/>
            <pc:sldMk cId="3960559920" sldId="313"/>
            <ac:spMk id="45" creationId="{E1315E05-C807-04DB-06CE-7E0994B5860A}"/>
          </ac:spMkLst>
        </pc:spChg>
        <pc:spChg chg="add mod ord">
          <ac:chgData name="Tomotaka Kuroda" userId="6ccceea8bc0bd054" providerId="LiveId" clId="{8094E48C-31BC-414D-AD8E-D7987AD8F5EC}" dt="2024-06-19T04:23:41.112" v="16088" actId="1076"/>
          <ac:spMkLst>
            <pc:docMk/>
            <pc:sldMk cId="3960559920" sldId="313"/>
            <ac:spMk id="47" creationId="{2DEFFEF6-6AD2-0C7C-A581-D3AC3DCE66F5}"/>
          </ac:spMkLst>
        </pc:spChg>
        <pc:spChg chg="add del mod ord">
          <ac:chgData name="Tomotaka Kuroda" userId="6ccceea8bc0bd054" providerId="LiveId" clId="{8094E48C-31BC-414D-AD8E-D7987AD8F5EC}" dt="2024-06-19T04:27:04.087" v="16134" actId="478"/>
          <ac:spMkLst>
            <pc:docMk/>
            <pc:sldMk cId="3960559920" sldId="313"/>
            <ac:spMk id="48" creationId="{EEE58FA6-9346-86FB-EAD2-61E2452E472C}"/>
          </ac:spMkLst>
        </pc:spChg>
        <pc:spChg chg="add mod ord">
          <ac:chgData name="Tomotaka Kuroda" userId="6ccceea8bc0bd054" providerId="LiveId" clId="{8094E48C-31BC-414D-AD8E-D7987AD8F5EC}" dt="2024-06-19T04:28:55.812" v="16146" actId="207"/>
          <ac:spMkLst>
            <pc:docMk/>
            <pc:sldMk cId="3960559920" sldId="313"/>
            <ac:spMk id="49" creationId="{EAB3F015-081D-FF1D-0DD0-97B3CBB594D8}"/>
          </ac:spMkLst>
        </pc:spChg>
        <pc:spChg chg="add mod">
          <ac:chgData name="Tomotaka Kuroda" userId="6ccceea8bc0bd054" providerId="LiveId" clId="{8094E48C-31BC-414D-AD8E-D7987AD8F5EC}" dt="2024-06-19T04:34:04.388" v="16199" actId="571"/>
          <ac:spMkLst>
            <pc:docMk/>
            <pc:sldMk cId="3960559920" sldId="313"/>
            <ac:spMk id="51" creationId="{BEDADA14-4236-324F-5C4D-F8DED7EC2890}"/>
          </ac:spMkLst>
        </pc:spChg>
        <pc:grpChg chg="add mod">
          <ac:chgData name="Tomotaka Kuroda" userId="6ccceea8bc0bd054" providerId="LiveId" clId="{8094E48C-31BC-414D-AD8E-D7987AD8F5EC}" dt="2024-06-19T04:33:57.339" v="16197" actId="1076"/>
          <ac:grpSpMkLst>
            <pc:docMk/>
            <pc:sldMk cId="3960559920" sldId="313"/>
            <ac:grpSpMk id="9" creationId="{487298DA-5BD2-100E-05BE-31E7BF83EB27}"/>
          </ac:grpSpMkLst>
        </pc:grpChg>
        <pc:grpChg chg="del">
          <ac:chgData name="Tomotaka Kuroda" userId="6ccceea8bc0bd054" providerId="LiveId" clId="{8094E48C-31BC-414D-AD8E-D7987AD8F5EC}" dt="2024-06-19T02:30:53.983" v="15230" actId="478"/>
          <ac:grpSpMkLst>
            <pc:docMk/>
            <pc:sldMk cId="3960559920" sldId="313"/>
            <ac:grpSpMk id="35" creationId="{54DA3C59-2E09-F94D-3930-D52E1E7EF68B}"/>
          </ac:grpSpMkLst>
        </pc:grpChg>
        <pc:grpChg chg="del">
          <ac:chgData name="Tomotaka Kuroda" userId="6ccceea8bc0bd054" providerId="LiveId" clId="{8094E48C-31BC-414D-AD8E-D7987AD8F5EC}" dt="2024-06-19T02:26:49.738" v="15144" actId="478"/>
          <ac:grpSpMkLst>
            <pc:docMk/>
            <pc:sldMk cId="3960559920" sldId="313"/>
            <ac:grpSpMk id="36" creationId="{6F0401CC-1407-078A-0E95-DAACD801051D}"/>
          </ac:grpSpMkLst>
        </pc:grpChg>
        <pc:grpChg chg="add mod">
          <ac:chgData name="Tomotaka Kuroda" userId="6ccceea8bc0bd054" providerId="LiveId" clId="{8094E48C-31BC-414D-AD8E-D7987AD8F5EC}" dt="2024-06-19T04:25:53.504" v="16122" actId="1076"/>
          <ac:grpSpMkLst>
            <pc:docMk/>
            <pc:sldMk cId="3960559920" sldId="313"/>
            <ac:grpSpMk id="43" creationId="{69509D5D-5461-C76D-BFDC-833FCA6F68B2}"/>
          </ac:grpSpMkLst>
        </pc:grpChg>
        <pc:grpChg chg="add mod">
          <ac:chgData name="Tomotaka Kuroda" userId="6ccceea8bc0bd054" providerId="LiveId" clId="{8094E48C-31BC-414D-AD8E-D7987AD8F5EC}" dt="2024-06-19T04:27:42.860" v="16142" actId="14100"/>
          <ac:grpSpMkLst>
            <pc:docMk/>
            <pc:sldMk cId="3960559920" sldId="313"/>
            <ac:grpSpMk id="46" creationId="{ABA14768-6F58-1D73-8CFC-7DD1C06E0E37}"/>
          </ac:grpSpMkLst>
        </pc:grpChg>
        <pc:grpChg chg="add mod">
          <ac:chgData name="Tomotaka Kuroda" userId="6ccceea8bc0bd054" providerId="LiveId" clId="{8094E48C-31BC-414D-AD8E-D7987AD8F5EC}" dt="2024-06-19T04:29:22.954" v="16149" actId="1076"/>
          <ac:grpSpMkLst>
            <pc:docMk/>
            <pc:sldMk cId="3960559920" sldId="313"/>
            <ac:grpSpMk id="50" creationId="{2BA75E1A-C464-0734-CCDF-E1DB1972F834}"/>
          </ac:grpSpMkLst>
        </pc:grpChg>
        <pc:picChg chg="add mod">
          <ac:chgData name="Tomotaka Kuroda" userId="6ccceea8bc0bd054" providerId="LiveId" clId="{8094E48C-31BC-414D-AD8E-D7987AD8F5EC}" dt="2024-06-19T04:33:57.339" v="16197" actId="1076"/>
          <ac:picMkLst>
            <pc:docMk/>
            <pc:sldMk cId="3960559920" sldId="313"/>
            <ac:picMk id="7" creationId="{703BD7C1-1161-54BC-77B7-F5B88B4A45D9}"/>
          </ac:picMkLst>
        </pc:picChg>
        <pc:picChg chg="del">
          <ac:chgData name="Tomotaka Kuroda" userId="6ccceea8bc0bd054" providerId="LiveId" clId="{8094E48C-31BC-414D-AD8E-D7987AD8F5EC}" dt="2024-06-19T02:26:52.259" v="15145" actId="478"/>
          <ac:picMkLst>
            <pc:docMk/>
            <pc:sldMk cId="3960559920" sldId="313"/>
            <ac:picMk id="18" creationId="{216C5444-9243-ABE6-79D3-49937FE866FC}"/>
          </ac:picMkLst>
        </pc:picChg>
        <pc:picChg chg="add mod">
          <ac:chgData name="Tomotaka Kuroda" userId="6ccceea8bc0bd054" providerId="LiveId" clId="{8094E48C-31BC-414D-AD8E-D7987AD8F5EC}" dt="2024-06-19T04:33:57.339" v="16197" actId="1076"/>
          <ac:picMkLst>
            <pc:docMk/>
            <pc:sldMk cId="3960559920" sldId="313"/>
            <ac:picMk id="2050" creationId="{90085467-E2E4-EEC4-B05E-20FC9225A74D}"/>
          </ac:picMkLst>
        </pc:picChg>
        <pc:picChg chg="add del mod">
          <ac:chgData name="Tomotaka Kuroda" userId="6ccceea8bc0bd054" providerId="LiveId" clId="{8094E48C-31BC-414D-AD8E-D7987AD8F5EC}" dt="2024-06-19T05:07:24.670" v="16256" actId="21"/>
          <ac:picMkLst>
            <pc:docMk/>
            <pc:sldMk cId="3960559920" sldId="313"/>
            <ac:picMk id="2052" creationId="{63C61B5E-79AC-A33B-E70C-7F6927478D63}"/>
          </ac:picMkLst>
        </pc:picChg>
      </pc:sldChg>
      <pc:sldChg chg="addSp delSp modSp add mod modAnim">
        <pc:chgData name="Tomotaka Kuroda" userId="6ccceea8bc0bd054" providerId="LiveId" clId="{8094E48C-31BC-414D-AD8E-D7987AD8F5EC}" dt="2024-06-24T03:20:30.366" v="23677" actId="1076"/>
        <pc:sldMkLst>
          <pc:docMk/>
          <pc:sldMk cId="3484216147" sldId="314"/>
        </pc:sldMkLst>
        <pc:spChg chg="add mod">
          <ac:chgData name="Tomotaka Kuroda" userId="6ccceea8bc0bd054" providerId="LiveId" clId="{8094E48C-31BC-414D-AD8E-D7987AD8F5EC}" dt="2024-06-24T03:20:15.432" v="23675" actId="1076"/>
          <ac:spMkLst>
            <pc:docMk/>
            <pc:sldMk cId="3484216147" sldId="314"/>
            <ac:spMk id="5" creationId="{2EC26DF4-8115-C7E2-F02B-E2465D12505C}"/>
          </ac:spMkLst>
        </pc:spChg>
        <pc:spChg chg="add mod">
          <ac:chgData name="Tomotaka Kuroda" userId="6ccceea8bc0bd054" providerId="LiveId" clId="{8094E48C-31BC-414D-AD8E-D7987AD8F5EC}" dt="2024-06-24T03:20:21.969" v="23676" actId="1076"/>
          <ac:spMkLst>
            <pc:docMk/>
            <pc:sldMk cId="3484216147" sldId="314"/>
            <ac:spMk id="6" creationId="{EBE62842-890E-C7CD-213F-FEB88EB1CF6D}"/>
          </ac:spMkLst>
        </pc:spChg>
        <pc:spChg chg="add mod">
          <ac:chgData name="Tomotaka Kuroda" userId="6ccceea8bc0bd054" providerId="LiveId" clId="{8094E48C-31BC-414D-AD8E-D7987AD8F5EC}" dt="2024-06-24T03:20:30.366" v="23677" actId="1076"/>
          <ac:spMkLst>
            <pc:docMk/>
            <pc:sldMk cId="3484216147" sldId="314"/>
            <ac:spMk id="7" creationId="{4045A348-89F5-C872-F1FA-276345571398}"/>
          </ac:spMkLst>
        </pc:spChg>
        <pc:spChg chg="mod">
          <ac:chgData name="Tomotaka Kuroda" userId="6ccceea8bc0bd054" providerId="LiveId" clId="{8094E48C-31BC-414D-AD8E-D7987AD8F5EC}" dt="2024-06-19T06:36:51.756" v="17036" actId="14100"/>
          <ac:spMkLst>
            <pc:docMk/>
            <pc:sldMk cId="3484216147" sldId="314"/>
            <ac:spMk id="19" creationId="{18460E88-732B-4276-0D08-D46C941CC533}"/>
          </ac:spMkLst>
        </pc:spChg>
        <pc:spChg chg="del mod">
          <ac:chgData name="Tomotaka Kuroda" userId="6ccceea8bc0bd054" providerId="LiveId" clId="{8094E48C-31BC-414D-AD8E-D7987AD8F5EC}" dt="2024-06-19T05:54:50.853" v="16698" actId="478"/>
          <ac:spMkLst>
            <pc:docMk/>
            <pc:sldMk cId="3484216147" sldId="314"/>
            <ac:spMk id="28" creationId="{CA6FDBAD-CEF3-16DB-AEF8-9D87AF373814}"/>
          </ac:spMkLst>
        </pc:spChg>
        <pc:spChg chg="mod">
          <ac:chgData name="Tomotaka Kuroda" userId="6ccceea8bc0bd054" providerId="LiveId" clId="{8094E48C-31BC-414D-AD8E-D7987AD8F5EC}" dt="2024-06-19T06:20:32.875" v="16884" actId="1076"/>
          <ac:spMkLst>
            <pc:docMk/>
            <pc:sldMk cId="3484216147" sldId="314"/>
            <ac:spMk id="35" creationId="{9B819371-28E9-5BF9-EB00-810194C22B7C}"/>
          </ac:spMkLst>
        </pc:spChg>
        <pc:spChg chg="del mod">
          <ac:chgData name="Tomotaka Kuroda" userId="6ccceea8bc0bd054" providerId="LiveId" clId="{8094E48C-31BC-414D-AD8E-D7987AD8F5EC}" dt="2024-06-19T05:54:47.400" v="16695" actId="478"/>
          <ac:spMkLst>
            <pc:docMk/>
            <pc:sldMk cId="3484216147" sldId="314"/>
            <ac:spMk id="46" creationId="{621FDF90-C522-720B-D4A0-ADE0E753AD51}"/>
          </ac:spMkLst>
        </pc:spChg>
        <pc:spChg chg="add mod">
          <ac:chgData name="Tomotaka Kuroda" userId="6ccceea8bc0bd054" providerId="LiveId" clId="{8094E48C-31BC-414D-AD8E-D7987AD8F5EC}" dt="2024-06-19T06:21:15.279" v="16890" actId="1076"/>
          <ac:spMkLst>
            <pc:docMk/>
            <pc:sldMk cId="3484216147" sldId="314"/>
            <ac:spMk id="50" creationId="{13A9C525-2CF9-8AE2-058A-0F25D49B39FD}"/>
          </ac:spMkLst>
        </pc:spChg>
        <pc:spChg chg="add mod">
          <ac:chgData name="Tomotaka Kuroda" userId="6ccceea8bc0bd054" providerId="LiveId" clId="{8094E48C-31BC-414D-AD8E-D7987AD8F5EC}" dt="2024-06-19T06:51:06.647" v="17314" actId="1076"/>
          <ac:spMkLst>
            <pc:docMk/>
            <pc:sldMk cId="3484216147" sldId="314"/>
            <ac:spMk id="51" creationId="{AA4D3730-A978-EE4A-9410-C794FB0E723D}"/>
          </ac:spMkLst>
        </pc:spChg>
        <pc:spChg chg="add mod">
          <ac:chgData name="Tomotaka Kuroda" userId="6ccceea8bc0bd054" providerId="LiveId" clId="{8094E48C-31BC-414D-AD8E-D7987AD8F5EC}" dt="2024-06-19T06:21:15.279" v="16890" actId="1076"/>
          <ac:spMkLst>
            <pc:docMk/>
            <pc:sldMk cId="3484216147" sldId="314"/>
            <ac:spMk id="52" creationId="{8650B2AE-31A3-C2F4-F614-6E9B052C8491}"/>
          </ac:spMkLst>
        </pc:spChg>
        <pc:spChg chg="add mod">
          <ac:chgData name="Tomotaka Kuroda" userId="6ccceea8bc0bd054" providerId="LiveId" clId="{8094E48C-31BC-414D-AD8E-D7987AD8F5EC}" dt="2024-06-19T06:51:16.069" v="17315" actId="1076"/>
          <ac:spMkLst>
            <pc:docMk/>
            <pc:sldMk cId="3484216147" sldId="314"/>
            <ac:spMk id="55" creationId="{9BB650FD-94A9-88EC-99DA-A07D15CB8457}"/>
          </ac:spMkLst>
        </pc:spChg>
        <pc:spChg chg="add mod">
          <ac:chgData name="Tomotaka Kuroda" userId="6ccceea8bc0bd054" providerId="LiveId" clId="{8094E48C-31BC-414D-AD8E-D7987AD8F5EC}" dt="2024-06-19T06:51:16.069" v="17315" actId="1076"/>
          <ac:spMkLst>
            <pc:docMk/>
            <pc:sldMk cId="3484216147" sldId="314"/>
            <ac:spMk id="56" creationId="{76A7080B-5712-01BD-D6B3-49AAC01144E5}"/>
          </ac:spMkLst>
        </pc:spChg>
        <pc:spChg chg="add mod">
          <ac:chgData name="Tomotaka Kuroda" userId="6ccceea8bc0bd054" providerId="LiveId" clId="{8094E48C-31BC-414D-AD8E-D7987AD8F5EC}" dt="2024-06-19T06:51:16.069" v="17315" actId="1076"/>
          <ac:spMkLst>
            <pc:docMk/>
            <pc:sldMk cId="3484216147" sldId="314"/>
            <ac:spMk id="57" creationId="{C7E916A9-DA96-5498-54F5-8D23CDEFAC3D}"/>
          </ac:spMkLst>
        </pc:spChg>
        <pc:spChg chg="del mod">
          <ac:chgData name="Tomotaka Kuroda" userId="6ccceea8bc0bd054" providerId="LiveId" clId="{8094E48C-31BC-414D-AD8E-D7987AD8F5EC}" dt="2024-06-24T03:12:23.681" v="23619" actId="478"/>
          <ac:spMkLst>
            <pc:docMk/>
            <pc:sldMk cId="3484216147" sldId="314"/>
            <ac:spMk id="58" creationId="{3B067007-D520-5B11-FB3F-6857968E08DF}"/>
          </ac:spMkLst>
        </pc:spChg>
        <pc:spChg chg="add mod">
          <ac:chgData name="Tomotaka Kuroda" userId="6ccceea8bc0bd054" providerId="LiveId" clId="{8094E48C-31BC-414D-AD8E-D7987AD8F5EC}" dt="2024-06-19T06:21:30.488" v="16892" actId="1076"/>
          <ac:spMkLst>
            <pc:docMk/>
            <pc:sldMk cId="3484216147" sldId="314"/>
            <ac:spMk id="59" creationId="{9A4017B2-9A19-8B73-84FB-52D4D6B8FF7F}"/>
          </ac:spMkLst>
        </pc:spChg>
        <pc:spChg chg="add mod">
          <ac:chgData name="Tomotaka Kuroda" userId="6ccceea8bc0bd054" providerId="LiveId" clId="{8094E48C-31BC-414D-AD8E-D7987AD8F5EC}" dt="2024-06-19T06:51:22.715" v="17316" actId="1076"/>
          <ac:spMkLst>
            <pc:docMk/>
            <pc:sldMk cId="3484216147" sldId="314"/>
            <ac:spMk id="60" creationId="{293F176C-A8F2-602F-C69B-285D8736A963}"/>
          </ac:spMkLst>
        </pc:spChg>
        <pc:spChg chg="del mod">
          <ac:chgData name="Tomotaka Kuroda" userId="6ccceea8bc0bd054" providerId="LiveId" clId="{8094E48C-31BC-414D-AD8E-D7987AD8F5EC}" dt="2024-06-19T05:54:47.400" v="16695" actId="478"/>
          <ac:spMkLst>
            <pc:docMk/>
            <pc:sldMk cId="3484216147" sldId="314"/>
            <ac:spMk id="61" creationId="{9F18763B-9F23-BDD7-1291-B5FE557CD7B7}"/>
          </ac:spMkLst>
        </pc:spChg>
        <pc:spChg chg="add mod">
          <ac:chgData name="Tomotaka Kuroda" userId="6ccceea8bc0bd054" providerId="LiveId" clId="{8094E48C-31BC-414D-AD8E-D7987AD8F5EC}" dt="2024-06-19T06:31:15.002" v="16944"/>
          <ac:spMkLst>
            <pc:docMk/>
            <pc:sldMk cId="3484216147" sldId="314"/>
            <ac:spMk id="11264" creationId="{2E9C50F0-0D92-0299-539F-B3427E673B95}"/>
          </ac:spMkLst>
        </pc:spChg>
        <pc:spChg chg="add mod">
          <ac:chgData name="Tomotaka Kuroda" userId="6ccceea8bc0bd054" providerId="LiveId" clId="{8094E48C-31BC-414D-AD8E-D7987AD8F5EC}" dt="2024-06-19T06:39:38.996" v="17226" actId="1035"/>
          <ac:spMkLst>
            <pc:docMk/>
            <pc:sldMk cId="3484216147" sldId="314"/>
            <ac:spMk id="11267" creationId="{450AF815-8448-F47C-8182-59DBFDBFBA00}"/>
          </ac:spMkLst>
        </pc:spChg>
        <pc:spChg chg="add mod">
          <ac:chgData name="Tomotaka Kuroda" userId="6ccceea8bc0bd054" providerId="LiveId" clId="{8094E48C-31BC-414D-AD8E-D7987AD8F5EC}" dt="2024-06-19T06:39:38.996" v="17226" actId="1035"/>
          <ac:spMkLst>
            <pc:docMk/>
            <pc:sldMk cId="3484216147" sldId="314"/>
            <ac:spMk id="11268" creationId="{95E5FA85-F070-D267-C6C7-736D6BF690F0}"/>
          </ac:spMkLst>
        </pc:spChg>
        <pc:spChg chg="add mod">
          <ac:chgData name="Tomotaka Kuroda" userId="6ccceea8bc0bd054" providerId="LiveId" clId="{8094E48C-31BC-414D-AD8E-D7987AD8F5EC}" dt="2024-06-19T06:39:38.996" v="17226" actId="1035"/>
          <ac:spMkLst>
            <pc:docMk/>
            <pc:sldMk cId="3484216147" sldId="314"/>
            <ac:spMk id="11269" creationId="{62BD23B2-7E9B-7DFC-D272-D1C9F836F345}"/>
          </ac:spMkLst>
        </pc:spChg>
        <pc:spChg chg="del mod">
          <ac:chgData name="Tomotaka Kuroda" userId="6ccceea8bc0bd054" providerId="LiveId" clId="{8094E48C-31BC-414D-AD8E-D7987AD8F5EC}" dt="2024-06-19T05:54:47.400" v="16695" actId="478"/>
          <ac:spMkLst>
            <pc:docMk/>
            <pc:sldMk cId="3484216147" sldId="314"/>
            <ac:spMk id="11270" creationId="{719248E9-82A4-A51F-0276-1F6D725D8AD2}"/>
          </ac:spMkLst>
        </pc:spChg>
        <pc:spChg chg="add del mod">
          <ac:chgData name="Tomotaka Kuroda" userId="6ccceea8bc0bd054" providerId="LiveId" clId="{8094E48C-31BC-414D-AD8E-D7987AD8F5EC}" dt="2024-06-19T06:21:03.326" v="16889" actId="1076"/>
          <ac:spMkLst>
            <pc:docMk/>
            <pc:sldMk cId="3484216147" sldId="314"/>
            <ac:spMk id="11271" creationId="{A8CFBB97-87A7-FB2B-BAD7-7DC7947443D0}"/>
          </ac:spMkLst>
        </pc:spChg>
        <pc:spChg chg="mod">
          <ac:chgData name="Tomotaka Kuroda" userId="6ccceea8bc0bd054" providerId="LiveId" clId="{8094E48C-31BC-414D-AD8E-D7987AD8F5EC}" dt="2024-06-19T06:20:32.875" v="16884" actId="1076"/>
          <ac:spMkLst>
            <pc:docMk/>
            <pc:sldMk cId="3484216147" sldId="314"/>
            <ac:spMk id="11272" creationId="{93B66909-481A-49D0-6A57-7088FC3C6B2D}"/>
          </ac:spMkLst>
        </pc:spChg>
        <pc:spChg chg="del mod">
          <ac:chgData name="Tomotaka Kuroda" userId="6ccceea8bc0bd054" providerId="LiveId" clId="{8094E48C-31BC-414D-AD8E-D7987AD8F5EC}" dt="2024-06-19T05:54:47.400" v="16695" actId="478"/>
          <ac:spMkLst>
            <pc:docMk/>
            <pc:sldMk cId="3484216147" sldId="314"/>
            <ac:spMk id="11273" creationId="{CD8CE0DC-B8EA-5C94-D524-D160E47C2E63}"/>
          </ac:spMkLst>
        </pc:spChg>
        <pc:spChg chg="del mod">
          <ac:chgData name="Tomotaka Kuroda" userId="6ccceea8bc0bd054" providerId="LiveId" clId="{8094E48C-31BC-414D-AD8E-D7987AD8F5EC}" dt="2024-06-19T05:54:47.400" v="16695" actId="478"/>
          <ac:spMkLst>
            <pc:docMk/>
            <pc:sldMk cId="3484216147" sldId="314"/>
            <ac:spMk id="11274" creationId="{00E98B47-1A9E-8EB3-CF4A-61648D19E0B4}"/>
          </ac:spMkLst>
        </pc:spChg>
        <pc:spChg chg="add mod">
          <ac:chgData name="Tomotaka Kuroda" userId="6ccceea8bc0bd054" providerId="LiveId" clId="{8094E48C-31BC-414D-AD8E-D7987AD8F5EC}" dt="2024-06-19T06:39:38.996" v="17226" actId="1035"/>
          <ac:spMkLst>
            <pc:docMk/>
            <pc:sldMk cId="3484216147" sldId="314"/>
            <ac:spMk id="11277" creationId="{6CB0E7F9-5231-EC84-E63E-4AABCAA0135D}"/>
          </ac:spMkLst>
        </pc:spChg>
        <pc:spChg chg="add mod">
          <ac:chgData name="Tomotaka Kuroda" userId="6ccceea8bc0bd054" providerId="LiveId" clId="{8094E48C-31BC-414D-AD8E-D7987AD8F5EC}" dt="2024-06-19T06:39:47.223" v="17227" actId="1076"/>
          <ac:spMkLst>
            <pc:docMk/>
            <pc:sldMk cId="3484216147" sldId="314"/>
            <ac:spMk id="11278" creationId="{900FBEA7-B99E-94E4-2E96-77745C5AC437}"/>
          </ac:spMkLst>
        </pc:spChg>
        <pc:spChg chg="add mod">
          <ac:chgData name="Tomotaka Kuroda" userId="6ccceea8bc0bd054" providerId="LiveId" clId="{8094E48C-31BC-414D-AD8E-D7987AD8F5EC}" dt="2024-06-19T06:33:49.570" v="16987" actId="1076"/>
          <ac:spMkLst>
            <pc:docMk/>
            <pc:sldMk cId="3484216147" sldId="314"/>
            <ac:spMk id="11279" creationId="{38CA9AEB-3C03-FEDD-6975-65A66259CE1C}"/>
          </ac:spMkLst>
        </pc:spChg>
        <pc:spChg chg="mod">
          <ac:chgData name="Tomotaka Kuroda" userId="6ccceea8bc0bd054" providerId="LiveId" clId="{8094E48C-31BC-414D-AD8E-D7987AD8F5EC}" dt="2024-06-19T06:20:32.875" v="16884" actId="1076"/>
          <ac:spMkLst>
            <pc:docMk/>
            <pc:sldMk cId="3484216147" sldId="314"/>
            <ac:spMk id="11281" creationId="{6900C944-12FE-3AAF-EE21-27BAA9F6987C}"/>
          </ac:spMkLst>
        </pc:spChg>
        <pc:spChg chg="mod">
          <ac:chgData name="Tomotaka Kuroda" userId="6ccceea8bc0bd054" providerId="LiveId" clId="{8094E48C-31BC-414D-AD8E-D7987AD8F5EC}" dt="2024-06-19T06:20:48.770" v="16885" actId="1076"/>
          <ac:spMkLst>
            <pc:docMk/>
            <pc:sldMk cId="3484216147" sldId="314"/>
            <ac:spMk id="11284" creationId="{F346C945-6296-E2AC-92A9-3DCC52A0644E}"/>
          </ac:spMkLst>
        </pc:spChg>
        <pc:spChg chg="mod">
          <ac:chgData name="Tomotaka Kuroda" userId="6ccceea8bc0bd054" providerId="LiveId" clId="{8094E48C-31BC-414D-AD8E-D7987AD8F5EC}" dt="2024-06-19T06:28:14.195" v="16921" actId="1076"/>
          <ac:spMkLst>
            <pc:docMk/>
            <pc:sldMk cId="3484216147" sldId="314"/>
            <ac:spMk id="11285" creationId="{43E23C4A-8C18-4FB9-E57C-2B5CDC2ACD4A}"/>
          </ac:spMkLst>
        </pc:spChg>
        <pc:spChg chg="del mod">
          <ac:chgData name="Tomotaka Kuroda" userId="6ccceea8bc0bd054" providerId="LiveId" clId="{8094E48C-31BC-414D-AD8E-D7987AD8F5EC}" dt="2024-06-19T05:54:47.400" v="16695" actId="478"/>
          <ac:spMkLst>
            <pc:docMk/>
            <pc:sldMk cId="3484216147" sldId="314"/>
            <ac:spMk id="11286" creationId="{6FC93542-5909-4C24-F435-BF4911A7186E}"/>
          </ac:spMkLst>
        </pc:spChg>
        <pc:spChg chg="del mod">
          <ac:chgData name="Tomotaka Kuroda" userId="6ccceea8bc0bd054" providerId="LiveId" clId="{8094E48C-31BC-414D-AD8E-D7987AD8F5EC}" dt="2024-06-19T05:54:47.400" v="16695" actId="478"/>
          <ac:spMkLst>
            <pc:docMk/>
            <pc:sldMk cId="3484216147" sldId="314"/>
            <ac:spMk id="11287" creationId="{E18784F0-2BF2-EB7C-5F47-7E7D2FE76667}"/>
          </ac:spMkLst>
        </pc:spChg>
        <pc:spChg chg="mod">
          <ac:chgData name="Tomotaka Kuroda" userId="6ccceea8bc0bd054" providerId="LiveId" clId="{8094E48C-31BC-414D-AD8E-D7987AD8F5EC}" dt="2024-06-19T06:28:17.182" v="16922" actId="1076"/>
          <ac:spMkLst>
            <pc:docMk/>
            <pc:sldMk cId="3484216147" sldId="314"/>
            <ac:spMk id="11288" creationId="{5FE69254-4B08-0C09-F607-00F6BF1C3A09}"/>
          </ac:spMkLst>
        </pc:spChg>
        <pc:spChg chg="add mod">
          <ac:chgData name="Tomotaka Kuroda" userId="6ccceea8bc0bd054" providerId="LiveId" clId="{8094E48C-31BC-414D-AD8E-D7987AD8F5EC}" dt="2024-06-19T06:34:26.131" v="16996" actId="1076"/>
          <ac:spMkLst>
            <pc:docMk/>
            <pc:sldMk cId="3484216147" sldId="314"/>
            <ac:spMk id="11293" creationId="{D78FDBBA-BE59-72DA-7329-2CC9175F2705}"/>
          </ac:spMkLst>
        </pc:spChg>
        <pc:spChg chg="add mod">
          <ac:chgData name="Tomotaka Kuroda" userId="6ccceea8bc0bd054" providerId="LiveId" clId="{8094E48C-31BC-414D-AD8E-D7987AD8F5EC}" dt="2024-06-19T06:34:38.167" v="16999" actId="20577"/>
          <ac:spMkLst>
            <pc:docMk/>
            <pc:sldMk cId="3484216147" sldId="314"/>
            <ac:spMk id="11296" creationId="{F56708B6-BAA8-6E24-FFFD-9571F824C3DA}"/>
          </ac:spMkLst>
        </pc:spChg>
        <pc:spChg chg="add mod">
          <ac:chgData name="Tomotaka Kuroda" userId="6ccceea8bc0bd054" providerId="LiveId" clId="{8094E48C-31BC-414D-AD8E-D7987AD8F5EC}" dt="2024-06-19T06:43:28.788" v="17242" actId="1076"/>
          <ac:spMkLst>
            <pc:docMk/>
            <pc:sldMk cId="3484216147" sldId="314"/>
            <ac:spMk id="11299" creationId="{0ABDCBF0-4BDD-0A2D-EE84-14FF65EEFE45}"/>
          </ac:spMkLst>
        </pc:spChg>
        <pc:spChg chg="add mod">
          <ac:chgData name="Tomotaka Kuroda" userId="6ccceea8bc0bd054" providerId="LiveId" clId="{8094E48C-31BC-414D-AD8E-D7987AD8F5EC}" dt="2024-06-19T06:48:58.122" v="17305" actId="1076"/>
          <ac:spMkLst>
            <pc:docMk/>
            <pc:sldMk cId="3484216147" sldId="314"/>
            <ac:spMk id="11303" creationId="{C32EC345-59A5-2E6E-85CC-D992AF2E9000}"/>
          </ac:spMkLst>
        </pc:spChg>
        <pc:spChg chg="add mod">
          <ac:chgData name="Tomotaka Kuroda" userId="6ccceea8bc0bd054" providerId="LiveId" clId="{8094E48C-31BC-414D-AD8E-D7987AD8F5EC}" dt="2024-06-19T06:48:58.122" v="17305" actId="1076"/>
          <ac:spMkLst>
            <pc:docMk/>
            <pc:sldMk cId="3484216147" sldId="314"/>
            <ac:spMk id="11304" creationId="{EAF68732-BF62-2E9F-2219-CD34DFBA4D9E}"/>
          </ac:spMkLst>
        </pc:spChg>
        <pc:spChg chg="add mod">
          <ac:chgData name="Tomotaka Kuroda" userId="6ccceea8bc0bd054" providerId="LiveId" clId="{8094E48C-31BC-414D-AD8E-D7987AD8F5EC}" dt="2024-06-19T06:48:58.122" v="17305" actId="1076"/>
          <ac:spMkLst>
            <pc:docMk/>
            <pc:sldMk cId="3484216147" sldId="314"/>
            <ac:spMk id="11305" creationId="{51823593-6DE3-64A2-5915-16E1DF479120}"/>
          </ac:spMkLst>
        </pc:spChg>
        <pc:grpChg chg="add mod">
          <ac:chgData name="Tomotaka Kuroda" userId="6ccceea8bc0bd054" providerId="LiveId" clId="{8094E48C-31BC-414D-AD8E-D7987AD8F5EC}" dt="2024-06-19T06:48:58.122" v="17305" actId="1076"/>
          <ac:grpSpMkLst>
            <pc:docMk/>
            <pc:sldMk cId="3484216147" sldId="314"/>
            <ac:grpSpMk id="11306" creationId="{C2BBA94D-AD9C-6CAA-91FC-D1B2B669826C}"/>
          </ac:grpSpMkLst>
        </pc:grpChg>
        <pc:picChg chg="add del mod">
          <ac:chgData name="Tomotaka Kuroda" userId="6ccceea8bc0bd054" providerId="LiveId" clId="{8094E48C-31BC-414D-AD8E-D7987AD8F5EC}" dt="2024-06-19T06:17:34.830" v="16858" actId="478"/>
          <ac:picMkLst>
            <pc:docMk/>
            <pc:sldMk cId="3484216147" sldId="314"/>
            <ac:picMk id="37" creationId="{5D312226-ADC9-80AB-4D39-A4241EC9A3EA}"/>
          </ac:picMkLst>
        </pc:picChg>
        <pc:picChg chg="add mod">
          <ac:chgData name="Tomotaka Kuroda" userId="6ccceea8bc0bd054" providerId="LiveId" clId="{8094E48C-31BC-414D-AD8E-D7987AD8F5EC}" dt="2024-06-19T06:21:56.703" v="16899" actId="1076"/>
          <ac:picMkLst>
            <pc:docMk/>
            <pc:sldMk cId="3484216147" sldId="314"/>
            <ac:picMk id="62" creationId="{DC57A9D8-6982-E594-FAB6-1A796003AF9D}"/>
          </ac:picMkLst>
        </pc:picChg>
        <pc:picChg chg="add mod">
          <ac:chgData name="Tomotaka Kuroda" userId="6ccceea8bc0bd054" providerId="LiveId" clId="{8094E48C-31BC-414D-AD8E-D7987AD8F5EC}" dt="2024-06-19T06:22:01.215" v="16900" actId="1076"/>
          <ac:picMkLst>
            <pc:docMk/>
            <pc:sldMk cId="3484216147" sldId="314"/>
            <ac:picMk id="63" creationId="{02DC6129-1B4A-6BE6-99BC-DF9C9C75B78D}"/>
          </ac:picMkLst>
        </pc:picChg>
        <pc:picChg chg="mod">
          <ac:chgData name="Tomotaka Kuroda" userId="6ccceea8bc0bd054" providerId="LiveId" clId="{8094E48C-31BC-414D-AD8E-D7987AD8F5EC}" dt="2024-06-19T06:36:58.303" v="17043" actId="1036"/>
          <ac:picMkLst>
            <pc:docMk/>
            <pc:sldMk cId="3484216147" sldId="314"/>
            <ac:picMk id="3074" creationId="{3525A8BF-9EFB-C112-ED6E-B849370B54C6}"/>
          </ac:picMkLst>
        </pc:picChg>
        <pc:picChg chg="mod">
          <ac:chgData name="Tomotaka Kuroda" userId="6ccceea8bc0bd054" providerId="LiveId" clId="{8094E48C-31BC-414D-AD8E-D7987AD8F5EC}" dt="2024-06-19T06:21:52.899" v="16898" actId="1076"/>
          <ac:picMkLst>
            <pc:docMk/>
            <pc:sldMk cId="3484216147" sldId="314"/>
            <ac:picMk id="3078" creationId="{DF086F86-DE18-266D-109D-D0564F7864D3}"/>
          </ac:picMkLst>
        </pc:picChg>
        <pc:picChg chg="del mod">
          <ac:chgData name="Tomotaka Kuroda" userId="6ccceea8bc0bd054" providerId="LiveId" clId="{8094E48C-31BC-414D-AD8E-D7987AD8F5EC}" dt="2024-06-19T05:54:47.400" v="16695" actId="478"/>
          <ac:picMkLst>
            <pc:docMk/>
            <pc:sldMk cId="3484216147" sldId="314"/>
            <ac:picMk id="3080" creationId="{4F4DC455-4C0E-C300-D793-BC9270F18924}"/>
          </ac:picMkLst>
        </pc:picChg>
        <pc:picChg chg="add mod">
          <ac:chgData name="Tomotaka Kuroda" userId="6ccceea8bc0bd054" providerId="LiveId" clId="{8094E48C-31BC-414D-AD8E-D7987AD8F5EC}" dt="2024-06-19T06:19:14.216" v="16872" actId="1076"/>
          <ac:picMkLst>
            <pc:docMk/>
            <pc:sldMk cId="3484216147" sldId="314"/>
            <ac:picMk id="4098" creationId="{D9BCC7CA-7AC9-8043-A5D7-A83F1454E318}"/>
          </ac:picMkLst>
        </pc:picChg>
        <pc:picChg chg="add mod">
          <ac:chgData name="Tomotaka Kuroda" userId="6ccceea8bc0bd054" providerId="LiveId" clId="{8094E48C-31BC-414D-AD8E-D7987AD8F5EC}" dt="2024-06-19T06:39:23.300" v="17145" actId="1076"/>
          <ac:picMkLst>
            <pc:docMk/>
            <pc:sldMk cId="3484216147" sldId="314"/>
            <ac:picMk id="4100" creationId="{E3B3456B-7143-2E05-9DC3-D643150F0150}"/>
          </ac:picMkLst>
        </pc:picChg>
        <pc:picChg chg="add mod">
          <ac:chgData name="Tomotaka Kuroda" userId="6ccceea8bc0bd054" providerId="LiveId" clId="{8094E48C-31BC-414D-AD8E-D7987AD8F5EC}" dt="2024-06-19T06:49:04.067" v="17306" actId="1076"/>
          <ac:picMkLst>
            <pc:docMk/>
            <pc:sldMk cId="3484216147" sldId="314"/>
            <ac:picMk id="4102" creationId="{AE2C17C8-2BE3-1369-620A-FD95289DD769}"/>
          </ac:picMkLst>
        </pc:picChg>
        <pc:picChg chg="add mod">
          <ac:chgData name="Tomotaka Kuroda" userId="6ccceea8bc0bd054" providerId="LiveId" clId="{8094E48C-31BC-414D-AD8E-D7987AD8F5EC}" dt="2024-06-19T06:51:03.015" v="17313" actId="1076"/>
          <ac:picMkLst>
            <pc:docMk/>
            <pc:sldMk cId="3484216147" sldId="314"/>
            <ac:picMk id="4104" creationId="{CD5AB43B-7BFD-82BE-8399-0F37B882FF34}"/>
          </ac:picMkLst>
        </pc:picChg>
        <pc:picChg chg="add mod">
          <ac:chgData name="Tomotaka Kuroda" userId="6ccceea8bc0bd054" providerId="LiveId" clId="{8094E48C-31BC-414D-AD8E-D7987AD8F5EC}" dt="2024-06-19T06:27:26.872" v="16913" actId="1076"/>
          <ac:picMkLst>
            <pc:docMk/>
            <pc:sldMk cId="3484216147" sldId="314"/>
            <ac:picMk id="4106" creationId="{F778523D-BE53-E0DD-AB5F-4DB14F43DCF6}"/>
          </ac:picMkLst>
        </pc:picChg>
        <pc:picChg chg="add mod">
          <ac:chgData name="Tomotaka Kuroda" userId="6ccceea8bc0bd054" providerId="LiveId" clId="{8094E48C-31BC-414D-AD8E-D7987AD8F5EC}" dt="2024-06-19T06:27:52.807" v="16919" actId="1076"/>
          <ac:picMkLst>
            <pc:docMk/>
            <pc:sldMk cId="3484216147" sldId="314"/>
            <ac:picMk id="4108" creationId="{59C5016A-D4FC-3F99-193F-AB51D4EB99A7}"/>
          </ac:picMkLst>
        </pc:picChg>
        <pc:picChg chg="add mod">
          <ac:chgData name="Tomotaka Kuroda" userId="6ccceea8bc0bd054" providerId="LiveId" clId="{8094E48C-31BC-414D-AD8E-D7987AD8F5EC}" dt="2024-06-19T06:28:31.942" v="16928" actId="1076"/>
          <ac:picMkLst>
            <pc:docMk/>
            <pc:sldMk cId="3484216147" sldId="314"/>
            <ac:picMk id="4110" creationId="{77A83045-D8FF-D255-F5AD-5D31ECFCA681}"/>
          </ac:picMkLst>
        </pc:picChg>
        <pc:picChg chg="add mod">
          <ac:chgData name="Tomotaka Kuroda" userId="6ccceea8bc0bd054" providerId="LiveId" clId="{8094E48C-31BC-414D-AD8E-D7987AD8F5EC}" dt="2024-06-19T06:35:40.209" v="17015" actId="1035"/>
          <ac:picMkLst>
            <pc:docMk/>
            <pc:sldMk cId="3484216147" sldId="314"/>
            <ac:picMk id="4112" creationId="{427E7733-36C0-90FB-2681-81C469E0BEF5}"/>
          </ac:picMkLst>
        </pc:picChg>
        <pc:picChg chg="add mod">
          <ac:chgData name="Tomotaka Kuroda" userId="6ccceea8bc0bd054" providerId="LiveId" clId="{8094E48C-31BC-414D-AD8E-D7987AD8F5EC}" dt="2024-06-19T06:29:41.039" v="16943" actId="1036"/>
          <ac:picMkLst>
            <pc:docMk/>
            <pc:sldMk cId="3484216147" sldId="314"/>
            <ac:picMk id="4114" creationId="{D1A93998-7C7F-56BE-6EB9-ED53A0F7DB9C}"/>
          </ac:picMkLst>
        </pc:picChg>
        <pc:picChg chg="add mod">
          <ac:chgData name="Tomotaka Kuroda" userId="6ccceea8bc0bd054" providerId="LiveId" clId="{8094E48C-31BC-414D-AD8E-D7987AD8F5EC}" dt="2024-06-19T06:48:58.122" v="17305" actId="1076"/>
          <ac:picMkLst>
            <pc:docMk/>
            <pc:sldMk cId="3484216147" sldId="314"/>
            <ac:picMk id="4116" creationId="{973AD969-8667-D4F5-D176-BCB5294B5568}"/>
          </ac:picMkLst>
        </pc:picChg>
        <pc:picChg chg="add mod">
          <ac:chgData name="Tomotaka Kuroda" userId="6ccceea8bc0bd054" providerId="LiveId" clId="{8094E48C-31BC-414D-AD8E-D7987AD8F5EC}" dt="2024-06-19T06:31:15.002" v="16944"/>
          <ac:picMkLst>
            <pc:docMk/>
            <pc:sldMk cId="3484216147" sldId="314"/>
            <ac:picMk id="11265" creationId="{76041A52-5215-BBF3-207B-4B559D0847E4}"/>
          </ac:picMkLst>
        </pc:picChg>
        <pc:picChg chg="add mod">
          <ac:chgData name="Tomotaka Kuroda" userId="6ccceea8bc0bd054" providerId="LiveId" clId="{8094E48C-31BC-414D-AD8E-D7987AD8F5EC}" dt="2024-06-19T06:31:15.002" v="16944"/>
          <ac:picMkLst>
            <pc:docMk/>
            <pc:sldMk cId="3484216147" sldId="314"/>
            <ac:picMk id="11266" creationId="{D46F4964-F062-6C93-43A7-69E5553B385F}"/>
          </ac:picMkLst>
        </pc:picChg>
        <pc:picChg chg="del mod">
          <ac:chgData name="Tomotaka Kuroda" userId="6ccceea8bc0bd054" providerId="LiveId" clId="{8094E48C-31BC-414D-AD8E-D7987AD8F5EC}" dt="2024-06-19T05:54:47.400" v="16695" actId="478"/>
          <ac:picMkLst>
            <pc:docMk/>
            <pc:sldMk cId="3484216147" sldId="314"/>
            <ac:picMk id="11282" creationId="{85EB0A45-CB48-E51E-B135-60285BA39158}"/>
          </ac:picMkLst>
        </pc:picChg>
        <pc:picChg chg="mod">
          <ac:chgData name="Tomotaka Kuroda" userId="6ccceea8bc0bd054" providerId="LiveId" clId="{8094E48C-31BC-414D-AD8E-D7987AD8F5EC}" dt="2024-06-19T06:20:32.875" v="16884" actId="1076"/>
          <ac:picMkLst>
            <pc:docMk/>
            <pc:sldMk cId="3484216147" sldId="314"/>
            <ac:picMk id="11283" creationId="{5B5C0DB7-D139-FD72-E1A8-87DBF7676E6A}"/>
          </ac:picMkLst>
        </pc:picChg>
        <pc:cxnChg chg="add mod">
          <ac:chgData name="Tomotaka Kuroda" userId="6ccceea8bc0bd054" providerId="LiveId" clId="{8094E48C-31BC-414D-AD8E-D7987AD8F5EC}" dt="2024-06-19T06:19:14.216" v="16872" actId="1076"/>
          <ac:cxnSpMkLst>
            <pc:docMk/>
            <pc:sldMk cId="3484216147" sldId="314"/>
            <ac:cxnSpMk id="2" creationId="{0D97E4AA-A230-52A2-1113-2D054ECAB4F2}"/>
          </ac:cxnSpMkLst>
        </pc:cxnChg>
        <pc:cxnChg chg="add mod">
          <ac:chgData name="Tomotaka Kuroda" userId="6ccceea8bc0bd054" providerId="LiveId" clId="{8094E48C-31BC-414D-AD8E-D7987AD8F5EC}" dt="2024-06-19T06:19:14.216" v="16872" actId="1076"/>
          <ac:cxnSpMkLst>
            <pc:docMk/>
            <pc:sldMk cId="3484216147" sldId="314"/>
            <ac:cxnSpMk id="3" creationId="{91DBFB43-72D5-D545-94D7-9223D19CC169}"/>
          </ac:cxnSpMkLst>
        </pc:cxnChg>
        <pc:cxnChg chg="add mod">
          <ac:chgData name="Tomotaka Kuroda" userId="6ccceea8bc0bd054" providerId="LiveId" clId="{8094E48C-31BC-414D-AD8E-D7987AD8F5EC}" dt="2024-06-19T06:19:14.216" v="16872" actId="1076"/>
          <ac:cxnSpMkLst>
            <pc:docMk/>
            <pc:sldMk cId="3484216147" sldId="314"/>
            <ac:cxnSpMk id="8" creationId="{D904018B-4792-C4F5-6FE6-27D153A2F08A}"/>
          </ac:cxnSpMkLst>
        </pc:cxnChg>
        <pc:cxnChg chg="add mod">
          <ac:chgData name="Tomotaka Kuroda" userId="6ccceea8bc0bd054" providerId="LiveId" clId="{8094E48C-31BC-414D-AD8E-D7987AD8F5EC}" dt="2024-06-19T06:19:14.216" v="16872" actId="1076"/>
          <ac:cxnSpMkLst>
            <pc:docMk/>
            <pc:sldMk cId="3484216147" sldId="314"/>
            <ac:cxnSpMk id="12" creationId="{CA3CC99E-C790-4055-B4CF-9E513BBF76DF}"/>
          </ac:cxnSpMkLst>
        </pc:cxnChg>
        <pc:cxnChg chg="add mod">
          <ac:chgData name="Tomotaka Kuroda" userId="6ccceea8bc0bd054" providerId="LiveId" clId="{8094E48C-31BC-414D-AD8E-D7987AD8F5EC}" dt="2024-06-19T06:19:14.216" v="16872" actId="1076"/>
          <ac:cxnSpMkLst>
            <pc:docMk/>
            <pc:sldMk cId="3484216147" sldId="314"/>
            <ac:cxnSpMk id="13" creationId="{FE413986-6EA9-827C-6AC4-D4957246B0E3}"/>
          </ac:cxnSpMkLst>
        </pc:cxnChg>
        <pc:cxnChg chg="add mod">
          <ac:chgData name="Tomotaka Kuroda" userId="6ccceea8bc0bd054" providerId="LiveId" clId="{8094E48C-31BC-414D-AD8E-D7987AD8F5EC}" dt="2024-06-19T06:19:14.216" v="16872" actId="1076"/>
          <ac:cxnSpMkLst>
            <pc:docMk/>
            <pc:sldMk cId="3484216147" sldId="314"/>
            <ac:cxnSpMk id="14" creationId="{80009A52-04E7-4A4D-706F-F06B1CF228C8}"/>
          </ac:cxnSpMkLst>
        </pc:cxnChg>
        <pc:cxnChg chg="add mod">
          <ac:chgData name="Tomotaka Kuroda" userId="6ccceea8bc0bd054" providerId="LiveId" clId="{8094E48C-31BC-414D-AD8E-D7987AD8F5EC}" dt="2024-06-19T06:19:14.216" v="16872" actId="1076"/>
          <ac:cxnSpMkLst>
            <pc:docMk/>
            <pc:sldMk cId="3484216147" sldId="314"/>
            <ac:cxnSpMk id="16" creationId="{27C7919C-13DA-7485-E63A-324148B8517B}"/>
          </ac:cxnSpMkLst>
        </pc:cxnChg>
        <pc:cxnChg chg="add mod">
          <ac:chgData name="Tomotaka Kuroda" userId="6ccceea8bc0bd054" providerId="LiveId" clId="{8094E48C-31BC-414D-AD8E-D7987AD8F5EC}" dt="2024-06-19T06:19:14.216" v="16872" actId="1076"/>
          <ac:cxnSpMkLst>
            <pc:docMk/>
            <pc:sldMk cId="3484216147" sldId="314"/>
            <ac:cxnSpMk id="20" creationId="{CDAA0F56-E0F9-F724-0DE1-BFE11D1E31CE}"/>
          </ac:cxnSpMkLst>
        </pc:cxnChg>
        <pc:cxnChg chg="add mod">
          <ac:chgData name="Tomotaka Kuroda" userId="6ccceea8bc0bd054" providerId="LiveId" clId="{8094E48C-31BC-414D-AD8E-D7987AD8F5EC}" dt="2024-06-19T06:19:14.216" v="16872" actId="1076"/>
          <ac:cxnSpMkLst>
            <pc:docMk/>
            <pc:sldMk cId="3484216147" sldId="314"/>
            <ac:cxnSpMk id="25" creationId="{2ADDE998-2061-5137-0F82-55B816DA2E68}"/>
          </ac:cxnSpMkLst>
        </pc:cxnChg>
        <pc:cxnChg chg="add mod">
          <ac:chgData name="Tomotaka Kuroda" userId="6ccceea8bc0bd054" providerId="LiveId" clId="{8094E48C-31BC-414D-AD8E-D7987AD8F5EC}" dt="2024-06-19T06:19:14.216" v="16872" actId="1076"/>
          <ac:cxnSpMkLst>
            <pc:docMk/>
            <pc:sldMk cId="3484216147" sldId="314"/>
            <ac:cxnSpMk id="32" creationId="{4BE42CE9-BFB5-6CC3-717D-B735DF9A1B37}"/>
          </ac:cxnSpMkLst>
        </pc:cxnChg>
        <pc:cxnChg chg="mod">
          <ac:chgData name="Tomotaka Kuroda" userId="6ccceea8bc0bd054" providerId="LiveId" clId="{8094E48C-31BC-414D-AD8E-D7987AD8F5EC}" dt="2024-06-19T06:50:56.756" v="17312" actId="14100"/>
          <ac:cxnSpMkLst>
            <pc:docMk/>
            <pc:sldMk cId="3484216147" sldId="314"/>
            <ac:cxnSpMk id="33" creationId="{BE622DE8-2E8A-710E-5E7A-F654713EC8CC}"/>
          </ac:cxnSpMkLst>
        </pc:cxnChg>
        <pc:cxnChg chg="mod">
          <ac:chgData name="Tomotaka Kuroda" userId="6ccceea8bc0bd054" providerId="LiveId" clId="{8094E48C-31BC-414D-AD8E-D7987AD8F5EC}" dt="2024-06-19T06:20:32.875" v="16884" actId="1076"/>
          <ac:cxnSpMkLst>
            <pc:docMk/>
            <pc:sldMk cId="3484216147" sldId="314"/>
            <ac:cxnSpMk id="34" creationId="{DB1412A7-B639-CB64-AF3A-844A0C0A6F76}"/>
          </ac:cxnSpMkLst>
        </pc:cxnChg>
        <pc:cxnChg chg="add mod">
          <ac:chgData name="Tomotaka Kuroda" userId="6ccceea8bc0bd054" providerId="LiveId" clId="{8094E48C-31BC-414D-AD8E-D7987AD8F5EC}" dt="2024-06-19T06:19:14.216" v="16872" actId="1076"/>
          <ac:cxnSpMkLst>
            <pc:docMk/>
            <pc:sldMk cId="3484216147" sldId="314"/>
            <ac:cxnSpMk id="38" creationId="{921430E4-14F5-5108-E2DD-11E8315CADF2}"/>
          </ac:cxnSpMkLst>
        </pc:cxnChg>
        <pc:cxnChg chg="del mod">
          <ac:chgData name="Tomotaka Kuroda" userId="6ccceea8bc0bd054" providerId="LiveId" clId="{8094E48C-31BC-414D-AD8E-D7987AD8F5EC}" dt="2024-06-19T05:54:47.400" v="16695" actId="478"/>
          <ac:cxnSpMkLst>
            <pc:docMk/>
            <pc:sldMk cId="3484216147" sldId="314"/>
            <ac:cxnSpMk id="42" creationId="{4E1C2C13-04EA-C1C4-626F-79026CCB6BB1}"/>
          </ac:cxnSpMkLst>
        </pc:cxnChg>
        <pc:cxnChg chg="del mod">
          <ac:chgData name="Tomotaka Kuroda" userId="6ccceea8bc0bd054" providerId="LiveId" clId="{8094E48C-31BC-414D-AD8E-D7987AD8F5EC}" dt="2024-06-19T05:54:47.400" v="16695" actId="478"/>
          <ac:cxnSpMkLst>
            <pc:docMk/>
            <pc:sldMk cId="3484216147" sldId="314"/>
            <ac:cxnSpMk id="44" creationId="{D96C97A9-0725-6030-72E3-9153FF034D8A}"/>
          </ac:cxnSpMkLst>
        </pc:cxnChg>
        <pc:cxnChg chg="add mod">
          <ac:chgData name="Tomotaka Kuroda" userId="6ccceea8bc0bd054" providerId="LiveId" clId="{8094E48C-31BC-414D-AD8E-D7987AD8F5EC}" dt="2024-06-19T06:19:14.216" v="16872" actId="1076"/>
          <ac:cxnSpMkLst>
            <pc:docMk/>
            <pc:sldMk cId="3484216147" sldId="314"/>
            <ac:cxnSpMk id="45" creationId="{1C7F99DB-E3BD-ED09-D416-9EDDA4CD0F38}"/>
          </ac:cxnSpMkLst>
        </pc:cxnChg>
        <pc:cxnChg chg="add mod">
          <ac:chgData name="Tomotaka Kuroda" userId="6ccceea8bc0bd054" providerId="LiveId" clId="{8094E48C-31BC-414D-AD8E-D7987AD8F5EC}" dt="2024-06-19T06:21:15.279" v="16890" actId="1076"/>
          <ac:cxnSpMkLst>
            <pc:docMk/>
            <pc:sldMk cId="3484216147" sldId="314"/>
            <ac:cxnSpMk id="48" creationId="{B3F54149-BCF9-93D8-08A1-EE6508623205}"/>
          </ac:cxnSpMkLst>
        </pc:cxnChg>
        <pc:cxnChg chg="add mod">
          <ac:chgData name="Tomotaka Kuroda" userId="6ccceea8bc0bd054" providerId="LiveId" clId="{8094E48C-31BC-414D-AD8E-D7987AD8F5EC}" dt="2024-06-19T06:21:15.279" v="16890" actId="1076"/>
          <ac:cxnSpMkLst>
            <pc:docMk/>
            <pc:sldMk cId="3484216147" sldId="314"/>
            <ac:cxnSpMk id="49" creationId="{4B599087-0F47-2EBC-EEC7-8A161BB48064}"/>
          </ac:cxnSpMkLst>
        </pc:cxnChg>
        <pc:cxnChg chg="add mod">
          <ac:chgData name="Tomotaka Kuroda" userId="6ccceea8bc0bd054" providerId="LiveId" clId="{8094E48C-31BC-414D-AD8E-D7987AD8F5EC}" dt="2024-06-19T06:21:15.279" v="16890" actId="1076"/>
          <ac:cxnSpMkLst>
            <pc:docMk/>
            <pc:sldMk cId="3484216147" sldId="314"/>
            <ac:cxnSpMk id="53" creationId="{A3A4763B-83F2-446C-B536-A589E1341C04}"/>
          </ac:cxnSpMkLst>
        </pc:cxnChg>
        <pc:cxnChg chg="add mod">
          <ac:chgData name="Tomotaka Kuroda" userId="6ccceea8bc0bd054" providerId="LiveId" clId="{8094E48C-31BC-414D-AD8E-D7987AD8F5EC}" dt="2024-06-19T06:21:15.279" v="16890" actId="1076"/>
          <ac:cxnSpMkLst>
            <pc:docMk/>
            <pc:sldMk cId="3484216147" sldId="314"/>
            <ac:cxnSpMk id="54" creationId="{1DA02BF9-9C9E-D4BB-DABC-944DAAEC9D59}"/>
          </ac:cxnSpMkLst>
        </pc:cxnChg>
        <pc:cxnChg chg="del mod">
          <ac:chgData name="Tomotaka Kuroda" userId="6ccceea8bc0bd054" providerId="LiveId" clId="{8094E48C-31BC-414D-AD8E-D7987AD8F5EC}" dt="2024-06-19T05:54:47.400" v="16695" actId="478"/>
          <ac:cxnSpMkLst>
            <pc:docMk/>
            <pc:sldMk cId="3484216147" sldId="314"/>
            <ac:cxnSpMk id="11275" creationId="{54A55D45-818D-B3BF-60A4-E37C3DE1D687}"/>
          </ac:cxnSpMkLst>
        </pc:cxnChg>
        <pc:cxnChg chg="del mod">
          <ac:chgData name="Tomotaka Kuroda" userId="6ccceea8bc0bd054" providerId="LiveId" clId="{8094E48C-31BC-414D-AD8E-D7987AD8F5EC}" dt="2024-06-19T05:54:47.400" v="16695" actId="478"/>
          <ac:cxnSpMkLst>
            <pc:docMk/>
            <pc:sldMk cId="3484216147" sldId="314"/>
            <ac:cxnSpMk id="11276" creationId="{F1AA9DC6-E624-298C-8225-803E80C6BD44}"/>
          </ac:cxnSpMkLst>
        </pc:cxnChg>
        <pc:cxnChg chg="add mod">
          <ac:chgData name="Tomotaka Kuroda" userId="6ccceea8bc0bd054" providerId="LiveId" clId="{8094E48C-31BC-414D-AD8E-D7987AD8F5EC}" dt="2024-06-19T06:33:49.570" v="16987" actId="1076"/>
          <ac:cxnSpMkLst>
            <pc:docMk/>
            <pc:sldMk cId="3484216147" sldId="314"/>
            <ac:cxnSpMk id="11289" creationId="{D8D6908D-CFA4-5C22-3FF8-9503B6369868}"/>
          </ac:cxnSpMkLst>
        </pc:cxnChg>
        <pc:cxnChg chg="add mod">
          <ac:chgData name="Tomotaka Kuroda" userId="6ccceea8bc0bd054" providerId="LiveId" clId="{8094E48C-31BC-414D-AD8E-D7987AD8F5EC}" dt="2024-06-19T06:33:49.570" v="16987" actId="1076"/>
          <ac:cxnSpMkLst>
            <pc:docMk/>
            <pc:sldMk cId="3484216147" sldId="314"/>
            <ac:cxnSpMk id="11290" creationId="{DD7EB871-0C27-A3F3-6737-25869D6C4721}"/>
          </ac:cxnSpMkLst>
        </pc:cxnChg>
        <pc:cxnChg chg="add mod">
          <ac:chgData name="Tomotaka Kuroda" userId="6ccceea8bc0bd054" providerId="LiveId" clId="{8094E48C-31BC-414D-AD8E-D7987AD8F5EC}" dt="2024-06-19T06:34:26.131" v="16996" actId="1076"/>
          <ac:cxnSpMkLst>
            <pc:docMk/>
            <pc:sldMk cId="3484216147" sldId="314"/>
            <ac:cxnSpMk id="11294" creationId="{CB14E75E-19AF-8BF7-EA56-7DEA56BC4B1B}"/>
          </ac:cxnSpMkLst>
        </pc:cxnChg>
        <pc:cxnChg chg="add mod">
          <ac:chgData name="Tomotaka Kuroda" userId="6ccceea8bc0bd054" providerId="LiveId" clId="{8094E48C-31BC-414D-AD8E-D7987AD8F5EC}" dt="2024-06-19T06:34:26.131" v="16996" actId="1076"/>
          <ac:cxnSpMkLst>
            <pc:docMk/>
            <pc:sldMk cId="3484216147" sldId="314"/>
            <ac:cxnSpMk id="11295" creationId="{BC49BBC0-C69D-5EB1-FE10-221D141D2A00}"/>
          </ac:cxnSpMkLst>
        </pc:cxnChg>
        <pc:cxnChg chg="add mod">
          <ac:chgData name="Tomotaka Kuroda" userId="6ccceea8bc0bd054" providerId="LiveId" clId="{8094E48C-31BC-414D-AD8E-D7987AD8F5EC}" dt="2024-06-19T06:34:35.395" v="16998" actId="1076"/>
          <ac:cxnSpMkLst>
            <pc:docMk/>
            <pc:sldMk cId="3484216147" sldId="314"/>
            <ac:cxnSpMk id="11297" creationId="{7A9BC5C5-429E-1149-3C91-6CCCC233D9BA}"/>
          </ac:cxnSpMkLst>
        </pc:cxnChg>
        <pc:cxnChg chg="add mod">
          <ac:chgData name="Tomotaka Kuroda" userId="6ccceea8bc0bd054" providerId="LiveId" clId="{8094E48C-31BC-414D-AD8E-D7987AD8F5EC}" dt="2024-06-19T06:34:35.395" v="16998" actId="1076"/>
          <ac:cxnSpMkLst>
            <pc:docMk/>
            <pc:sldMk cId="3484216147" sldId="314"/>
            <ac:cxnSpMk id="11298" creationId="{A1A40936-207C-4D00-231C-2643D121B025}"/>
          </ac:cxnSpMkLst>
        </pc:cxnChg>
        <pc:cxnChg chg="add mod">
          <ac:chgData name="Tomotaka Kuroda" userId="6ccceea8bc0bd054" providerId="LiveId" clId="{8094E48C-31BC-414D-AD8E-D7987AD8F5EC}" dt="2024-06-19T06:43:36.603" v="17252" actId="1036"/>
          <ac:cxnSpMkLst>
            <pc:docMk/>
            <pc:sldMk cId="3484216147" sldId="314"/>
            <ac:cxnSpMk id="11300" creationId="{910C891A-7DB6-C119-3316-995971A39A40}"/>
          </ac:cxnSpMkLst>
        </pc:cxnChg>
        <pc:cxnChg chg="add mod">
          <ac:chgData name="Tomotaka Kuroda" userId="6ccceea8bc0bd054" providerId="LiveId" clId="{8094E48C-31BC-414D-AD8E-D7987AD8F5EC}" dt="2024-06-19T06:43:36.603" v="17252" actId="1036"/>
          <ac:cxnSpMkLst>
            <pc:docMk/>
            <pc:sldMk cId="3484216147" sldId="314"/>
            <ac:cxnSpMk id="11301" creationId="{0DEC19BA-CC25-D2C0-E7DD-0EF573795DCE}"/>
          </ac:cxnSpMkLst>
        </pc:cxnChg>
        <pc:cxnChg chg="add mod">
          <ac:chgData name="Tomotaka Kuroda" userId="6ccceea8bc0bd054" providerId="LiveId" clId="{8094E48C-31BC-414D-AD8E-D7987AD8F5EC}" dt="2024-06-19T06:43:36.603" v="17252" actId="1036"/>
          <ac:cxnSpMkLst>
            <pc:docMk/>
            <pc:sldMk cId="3484216147" sldId="314"/>
            <ac:cxnSpMk id="11302" creationId="{4F341898-DA05-71D0-D3A3-37E96799D618}"/>
          </ac:cxnSpMkLst>
        </pc:cxnChg>
      </pc:sldChg>
      <pc:sldChg chg="addSp delSp modSp add mod modAnim">
        <pc:chgData name="Tomotaka Kuroda" userId="6ccceea8bc0bd054" providerId="LiveId" clId="{8094E48C-31BC-414D-AD8E-D7987AD8F5EC}" dt="2024-06-20T03:50:58.091" v="22928" actId="1076"/>
        <pc:sldMkLst>
          <pc:docMk/>
          <pc:sldMk cId="1795799676" sldId="315"/>
        </pc:sldMkLst>
        <pc:spChg chg="add mod">
          <ac:chgData name="Tomotaka Kuroda" userId="6ccceea8bc0bd054" providerId="LiveId" clId="{8094E48C-31BC-414D-AD8E-D7987AD8F5EC}" dt="2024-06-20T03:50:58.091" v="22928" actId="1076"/>
          <ac:spMkLst>
            <pc:docMk/>
            <pc:sldMk cId="1795799676" sldId="315"/>
            <ac:spMk id="3" creationId="{C60A356B-0083-ECF6-B78D-0C0ED0E7C971}"/>
          </ac:spMkLst>
        </pc:spChg>
        <pc:spChg chg="add mod">
          <ac:chgData name="Tomotaka Kuroda" userId="6ccceea8bc0bd054" providerId="LiveId" clId="{8094E48C-31BC-414D-AD8E-D7987AD8F5EC}" dt="2024-06-19T07:40:11.696" v="17898" actId="207"/>
          <ac:spMkLst>
            <pc:docMk/>
            <pc:sldMk cId="1795799676" sldId="315"/>
            <ac:spMk id="5" creationId="{AC2C3187-9F05-1AD3-BCEB-E2903B9097CE}"/>
          </ac:spMkLst>
        </pc:spChg>
        <pc:spChg chg="add mod">
          <ac:chgData name="Tomotaka Kuroda" userId="6ccceea8bc0bd054" providerId="LiveId" clId="{8094E48C-31BC-414D-AD8E-D7987AD8F5EC}" dt="2024-06-19T07:40:45.798" v="17899" actId="207"/>
          <ac:spMkLst>
            <pc:docMk/>
            <pc:sldMk cId="1795799676" sldId="315"/>
            <ac:spMk id="6" creationId="{89615F02-2CE7-52A4-B83A-2D67D484A84B}"/>
          </ac:spMkLst>
        </pc:spChg>
        <pc:spChg chg="add mod">
          <ac:chgData name="Tomotaka Kuroda" userId="6ccceea8bc0bd054" providerId="LiveId" clId="{8094E48C-31BC-414D-AD8E-D7987AD8F5EC}" dt="2024-06-19T07:40:51.334" v="17900" actId="207"/>
          <ac:spMkLst>
            <pc:docMk/>
            <pc:sldMk cId="1795799676" sldId="315"/>
            <ac:spMk id="7" creationId="{DC45B641-ECDF-5119-BA17-49783B09D604}"/>
          </ac:spMkLst>
        </pc:spChg>
        <pc:spChg chg="add mod">
          <ac:chgData name="Tomotaka Kuroda" userId="6ccceea8bc0bd054" providerId="LiveId" clId="{8094E48C-31BC-414D-AD8E-D7987AD8F5EC}" dt="2024-06-19T07:12:35.471" v="17538" actId="1035"/>
          <ac:spMkLst>
            <pc:docMk/>
            <pc:sldMk cId="1795799676" sldId="315"/>
            <ac:spMk id="9" creationId="{DCAFECAE-2347-BF25-389A-B9851254DBF5}"/>
          </ac:spMkLst>
        </pc:spChg>
        <pc:spChg chg="add mod">
          <ac:chgData name="Tomotaka Kuroda" userId="6ccceea8bc0bd054" providerId="LiveId" clId="{8094E48C-31BC-414D-AD8E-D7987AD8F5EC}" dt="2024-06-19T07:12:35.471" v="17538" actId="1035"/>
          <ac:spMkLst>
            <pc:docMk/>
            <pc:sldMk cId="1795799676" sldId="315"/>
            <ac:spMk id="10" creationId="{739E6680-F882-63F2-AA03-FA58627C89E5}"/>
          </ac:spMkLst>
        </pc:spChg>
        <pc:spChg chg="add del mod">
          <ac:chgData name="Tomotaka Kuroda" userId="6ccceea8bc0bd054" providerId="LiveId" clId="{8094E48C-31BC-414D-AD8E-D7987AD8F5EC}" dt="2024-06-20T03:50:10.781" v="22911" actId="478"/>
          <ac:spMkLst>
            <pc:docMk/>
            <pc:sldMk cId="1795799676" sldId="315"/>
            <ac:spMk id="15" creationId="{48FA3468-0C57-FBA5-C5EA-56EF21DB855F}"/>
          </ac:spMkLst>
        </pc:spChg>
        <pc:spChg chg="add mod">
          <ac:chgData name="Tomotaka Kuroda" userId="6ccceea8bc0bd054" providerId="LiveId" clId="{8094E48C-31BC-414D-AD8E-D7987AD8F5EC}" dt="2024-06-19T07:12:35.471" v="17538" actId="1035"/>
          <ac:spMkLst>
            <pc:docMk/>
            <pc:sldMk cId="1795799676" sldId="315"/>
            <ac:spMk id="17" creationId="{9C62CCCF-BB07-2E15-7122-0FFF907B07A0}"/>
          </ac:spMkLst>
        </pc:spChg>
        <pc:spChg chg="add mod">
          <ac:chgData name="Tomotaka Kuroda" userId="6ccceea8bc0bd054" providerId="LiveId" clId="{8094E48C-31BC-414D-AD8E-D7987AD8F5EC}" dt="2024-06-19T07:18:29.072" v="17578" actId="14100"/>
          <ac:spMkLst>
            <pc:docMk/>
            <pc:sldMk cId="1795799676" sldId="315"/>
            <ac:spMk id="18" creationId="{D0643C83-86B1-4DD2-A93C-F896594B1E7A}"/>
          </ac:spMkLst>
        </pc:spChg>
        <pc:spChg chg="del">
          <ac:chgData name="Tomotaka Kuroda" userId="6ccceea8bc0bd054" providerId="LiveId" clId="{8094E48C-31BC-414D-AD8E-D7987AD8F5EC}" dt="2024-06-19T06:58:16.461" v="17325" actId="478"/>
          <ac:spMkLst>
            <pc:docMk/>
            <pc:sldMk cId="1795799676" sldId="315"/>
            <ac:spMk id="19" creationId="{18460E88-732B-4276-0D08-D46C941CC533}"/>
          </ac:spMkLst>
        </pc:spChg>
        <pc:spChg chg="add mod">
          <ac:chgData name="Tomotaka Kuroda" userId="6ccceea8bc0bd054" providerId="LiveId" clId="{8094E48C-31BC-414D-AD8E-D7987AD8F5EC}" dt="2024-06-19T07:13:44.565" v="17551" actId="1076"/>
          <ac:spMkLst>
            <pc:docMk/>
            <pc:sldMk cId="1795799676" sldId="315"/>
            <ac:spMk id="21" creationId="{ED475FFF-5FB2-6EB9-8012-C994F87E0245}"/>
          </ac:spMkLst>
        </pc:spChg>
        <pc:spChg chg="add mod">
          <ac:chgData name="Tomotaka Kuroda" userId="6ccceea8bc0bd054" providerId="LiveId" clId="{8094E48C-31BC-414D-AD8E-D7987AD8F5EC}" dt="2024-06-19T07:25:25.584" v="17619" actId="1076"/>
          <ac:spMkLst>
            <pc:docMk/>
            <pc:sldMk cId="1795799676" sldId="315"/>
            <ac:spMk id="22" creationId="{3901C7F6-4064-3C65-C1B8-E34E65622EC4}"/>
          </ac:spMkLst>
        </pc:spChg>
        <pc:spChg chg="mod">
          <ac:chgData name="Tomotaka Kuroda" userId="6ccceea8bc0bd054" providerId="LiveId" clId="{8094E48C-31BC-414D-AD8E-D7987AD8F5EC}" dt="2024-06-19T06:57:45.053" v="17323" actId="20577"/>
          <ac:spMkLst>
            <pc:docMk/>
            <pc:sldMk cId="1795799676" sldId="315"/>
            <ac:spMk id="23" creationId="{B94A0DF5-F0AC-7D66-6AB7-AFA2C6DD8D4B}"/>
          </ac:spMkLst>
        </pc:spChg>
        <pc:spChg chg="add mod">
          <ac:chgData name="Tomotaka Kuroda" userId="6ccceea8bc0bd054" providerId="LiveId" clId="{8094E48C-31BC-414D-AD8E-D7987AD8F5EC}" dt="2024-06-19T07:12:40.420" v="17539" actId="1076"/>
          <ac:spMkLst>
            <pc:docMk/>
            <pc:sldMk cId="1795799676" sldId="315"/>
            <ac:spMk id="24" creationId="{AE6A4D31-3F0E-FDFC-1415-C7BA9516D7C3}"/>
          </ac:spMkLst>
        </pc:spChg>
        <pc:spChg chg="del">
          <ac:chgData name="Tomotaka Kuroda" userId="6ccceea8bc0bd054" providerId="LiveId" clId="{8094E48C-31BC-414D-AD8E-D7987AD8F5EC}" dt="2024-06-19T06:58:16.461" v="17325" actId="478"/>
          <ac:spMkLst>
            <pc:docMk/>
            <pc:sldMk cId="1795799676" sldId="315"/>
            <ac:spMk id="26" creationId="{EE1C10AC-A1C7-3314-A30B-27C1AAFCA583}"/>
          </ac:spMkLst>
        </pc:spChg>
        <pc:spChg chg="add mod">
          <ac:chgData name="Tomotaka Kuroda" userId="6ccceea8bc0bd054" providerId="LiveId" clId="{8094E48C-31BC-414D-AD8E-D7987AD8F5EC}" dt="2024-06-19T07:35:49.767" v="17839" actId="1076"/>
          <ac:spMkLst>
            <pc:docMk/>
            <pc:sldMk cId="1795799676" sldId="315"/>
            <ac:spMk id="27" creationId="{13301295-9943-A957-673F-19665F9AECC7}"/>
          </ac:spMkLst>
        </pc:spChg>
        <pc:spChg chg="add del mod">
          <ac:chgData name="Tomotaka Kuroda" userId="6ccceea8bc0bd054" providerId="LiveId" clId="{8094E48C-31BC-414D-AD8E-D7987AD8F5EC}" dt="2024-06-19T07:11:52.373" v="17480" actId="478"/>
          <ac:spMkLst>
            <pc:docMk/>
            <pc:sldMk cId="1795799676" sldId="315"/>
            <ac:spMk id="28" creationId="{6A966B30-0A63-C1DA-EC39-43C699809027}"/>
          </ac:spMkLst>
        </pc:spChg>
        <pc:spChg chg="add del mod">
          <ac:chgData name="Tomotaka Kuroda" userId="6ccceea8bc0bd054" providerId="LiveId" clId="{8094E48C-31BC-414D-AD8E-D7987AD8F5EC}" dt="2024-06-19T07:11:51.428" v="17479" actId="478"/>
          <ac:spMkLst>
            <pc:docMk/>
            <pc:sldMk cId="1795799676" sldId="315"/>
            <ac:spMk id="29" creationId="{F6F2EB3F-9D35-059E-CE52-E58486A8F37E}"/>
          </ac:spMkLst>
        </pc:spChg>
        <pc:spChg chg="add mod">
          <ac:chgData name="Tomotaka Kuroda" userId="6ccceea8bc0bd054" providerId="LiveId" clId="{8094E48C-31BC-414D-AD8E-D7987AD8F5EC}" dt="2024-06-19T07:25:16.212" v="17616" actId="255"/>
          <ac:spMkLst>
            <pc:docMk/>
            <pc:sldMk cId="1795799676" sldId="315"/>
            <ac:spMk id="31" creationId="{3D27FE80-C117-809B-CF66-A88CFC2269DC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35" creationId="{9B819371-28E9-5BF9-EB00-810194C22B7C}"/>
          </ac:spMkLst>
        </pc:spChg>
        <pc:spChg chg="add del mod">
          <ac:chgData name="Tomotaka Kuroda" userId="6ccceea8bc0bd054" providerId="LiveId" clId="{8094E48C-31BC-414D-AD8E-D7987AD8F5EC}" dt="2024-06-19T07:23:33.269" v="17581" actId="478"/>
          <ac:spMkLst>
            <pc:docMk/>
            <pc:sldMk cId="1795799676" sldId="315"/>
            <ac:spMk id="36" creationId="{D1DE3F05-5CDC-364D-997F-B993A6F0E8A5}"/>
          </ac:spMkLst>
        </pc:spChg>
        <pc:spChg chg="add del mod">
          <ac:chgData name="Tomotaka Kuroda" userId="6ccceea8bc0bd054" providerId="LiveId" clId="{8094E48C-31BC-414D-AD8E-D7987AD8F5EC}" dt="2024-06-19T07:24:16.420" v="17588" actId="478"/>
          <ac:spMkLst>
            <pc:docMk/>
            <pc:sldMk cId="1795799676" sldId="315"/>
            <ac:spMk id="37" creationId="{69032FF8-3DB9-79E3-D211-D2E32500E9ED}"/>
          </ac:spMkLst>
        </pc:spChg>
        <pc:spChg chg="add mod">
          <ac:chgData name="Tomotaka Kuroda" userId="6ccceea8bc0bd054" providerId="LiveId" clId="{8094E48C-31BC-414D-AD8E-D7987AD8F5EC}" dt="2024-06-19T07:25:34.329" v="17621" actId="255"/>
          <ac:spMkLst>
            <pc:docMk/>
            <pc:sldMk cId="1795799676" sldId="315"/>
            <ac:spMk id="40" creationId="{213BE895-C0A7-0226-96E8-8AF4964E158A}"/>
          </ac:spMkLst>
        </pc:spChg>
        <pc:spChg chg="add mod">
          <ac:chgData name="Tomotaka Kuroda" userId="6ccceea8bc0bd054" providerId="LiveId" clId="{8094E48C-31BC-414D-AD8E-D7987AD8F5EC}" dt="2024-06-19T07:38:35.423" v="17875" actId="1076"/>
          <ac:spMkLst>
            <pc:docMk/>
            <pc:sldMk cId="1795799676" sldId="315"/>
            <ac:spMk id="42" creationId="{008126D8-9BAF-BFC7-E628-5812A5C1684F}"/>
          </ac:spMkLst>
        </pc:spChg>
        <pc:spChg chg="add mod ord">
          <ac:chgData name="Tomotaka Kuroda" userId="6ccceea8bc0bd054" providerId="LiveId" clId="{8094E48C-31BC-414D-AD8E-D7987AD8F5EC}" dt="2024-06-19T07:38:30.371" v="17874" actId="14100"/>
          <ac:spMkLst>
            <pc:docMk/>
            <pc:sldMk cId="1795799676" sldId="315"/>
            <ac:spMk id="43" creationId="{6CB1305D-4536-857E-A312-0CFC23E4F154}"/>
          </ac:spMkLst>
        </pc:spChg>
        <pc:spChg chg="add mod">
          <ac:chgData name="Tomotaka Kuroda" userId="6ccceea8bc0bd054" providerId="LiveId" clId="{8094E48C-31BC-414D-AD8E-D7987AD8F5EC}" dt="2024-06-19T07:39:45.644" v="17897" actId="164"/>
          <ac:spMkLst>
            <pc:docMk/>
            <pc:sldMk cId="1795799676" sldId="315"/>
            <ac:spMk id="46" creationId="{D576CB18-2714-311F-F109-53095C018564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50" creationId="{13A9C525-2CF9-8AE2-058A-0F25D49B39FD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51" creationId="{AA4D3730-A978-EE4A-9410-C794FB0E723D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52" creationId="{8650B2AE-31A3-C2F4-F614-6E9B052C8491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55" creationId="{9BB650FD-94A9-88EC-99DA-A07D15CB8457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56" creationId="{76A7080B-5712-01BD-D6B3-49AAC01144E5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57" creationId="{C7E916A9-DA96-5498-54F5-8D23CDEFAC3D}"/>
          </ac:spMkLst>
        </pc:spChg>
        <pc:spChg chg="del">
          <ac:chgData name="Tomotaka Kuroda" userId="6ccceea8bc0bd054" providerId="LiveId" clId="{8094E48C-31BC-414D-AD8E-D7987AD8F5EC}" dt="2024-06-19T06:58:16.461" v="17325" actId="478"/>
          <ac:spMkLst>
            <pc:docMk/>
            <pc:sldMk cId="1795799676" sldId="315"/>
            <ac:spMk id="58" creationId="{3B067007-D520-5B11-FB3F-6857968E08DF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59" creationId="{9A4017B2-9A19-8B73-84FB-52D4D6B8FF7F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60" creationId="{293F176C-A8F2-602F-C69B-285D8736A963}"/>
          </ac:spMkLst>
        </pc:spChg>
        <pc:spChg chg="del">
          <ac:chgData name="Tomotaka Kuroda" userId="6ccceea8bc0bd054" providerId="LiveId" clId="{8094E48C-31BC-414D-AD8E-D7987AD8F5EC}" dt="2024-06-19T06:58:46.662" v="17333" actId="478"/>
          <ac:spMkLst>
            <pc:docMk/>
            <pc:sldMk cId="1795799676" sldId="315"/>
            <ac:spMk id="11267" creationId="{450AF815-8448-F47C-8182-59DBFDBFBA00}"/>
          </ac:spMkLst>
        </pc:spChg>
        <pc:spChg chg="del">
          <ac:chgData name="Tomotaka Kuroda" userId="6ccceea8bc0bd054" providerId="LiveId" clId="{8094E48C-31BC-414D-AD8E-D7987AD8F5EC}" dt="2024-06-19T06:58:46.662" v="17333" actId="478"/>
          <ac:spMkLst>
            <pc:docMk/>
            <pc:sldMk cId="1795799676" sldId="315"/>
            <ac:spMk id="11268" creationId="{95E5FA85-F070-D267-C6C7-736D6BF690F0}"/>
          </ac:spMkLst>
        </pc:spChg>
        <pc:spChg chg="del">
          <ac:chgData name="Tomotaka Kuroda" userId="6ccceea8bc0bd054" providerId="LiveId" clId="{8094E48C-31BC-414D-AD8E-D7987AD8F5EC}" dt="2024-06-19T06:58:46.662" v="17333" actId="478"/>
          <ac:spMkLst>
            <pc:docMk/>
            <pc:sldMk cId="1795799676" sldId="315"/>
            <ac:spMk id="11269" creationId="{62BD23B2-7E9B-7DFC-D272-D1C9F836F345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11271" creationId="{A8CFBB97-87A7-FB2B-BAD7-7DC7947443D0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11272" creationId="{93B66909-481A-49D0-6A57-7088FC3C6B2D}"/>
          </ac:spMkLst>
        </pc:spChg>
        <pc:spChg chg="del">
          <ac:chgData name="Tomotaka Kuroda" userId="6ccceea8bc0bd054" providerId="LiveId" clId="{8094E48C-31BC-414D-AD8E-D7987AD8F5EC}" dt="2024-06-19T06:58:46.662" v="17333" actId="478"/>
          <ac:spMkLst>
            <pc:docMk/>
            <pc:sldMk cId="1795799676" sldId="315"/>
            <ac:spMk id="11277" creationId="{6CB0E7F9-5231-EC84-E63E-4AABCAA0135D}"/>
          </ac:spMkLst>
        </pc:spChg>
        <pc:spChg chg="del">
          <ac:chgData name="Tomotaka Kuroda" userId="6ccceea8bc0bd054" providerId="LiveId" clId="{8094E48C-31BC-414D-AD8E-D7987AD8F5EC}" dt="2024-06-19T06:58:46.662" v="17333" actId="478"/>
          <ac:spMkLst>
            <pc:docMk/>
            <pc:sldMk cId="1795799676" sldId="315"/>
            <ac:spMk id="11278" creationId="{900FBEA7-B99E-94E4-2E96-77745C5AC437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11279" creationId="{38CA9AEB-3C03-FEDD-6975-65A66259CE1C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11281" creationId="{6900C944-12FE-3AAF-EE21-27BAA9F6987C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11284" creationId="{F346C945-6296-E2AC-92A9-3DCC52A0644E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11285" creationId="{43E23C4A-8C18-4FB9-E57C-2B5CDC2ACD4A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11288" creationId="{5FE69254-4B08-0C09-F607-00F6BF1C3A09}"/>
          </ac:spMkLst>
        </pc:spChg>
        <pc:spChg chg="del">
          <ac:chgData name="Tomotaka Kuroda" userId="6ccceea8bc0bd054" providerId="LiveId" clId="{8094E48C-31BC-414D-AD8E-D7987AD8F5EC}" dt="2024-06-19T06:59:31.785" v="17338" actId="478"/>
          <ac:spMkLst>
            <pc:docMk/>
            <pc:sldMk cId="1795799676" sldId="315"/>
            <ac:spMk id="11293" creationId="{D78FDBBA-BE59-72DA-7329-2CC9175F2705}"/>
          </ac:spMkLst>
        </pc:spChg>
        <pc:spChg chg="del">
          <ac:chgData name="Tomotaka Kuroda" userId="6ccceea8bc0bd054" providerId="LiveId" clId="{8094E48C-31BC-414D-AD8E-D7987AD8F5EC}" dt="2024-06-19T06:59:35.652" v="17340" actId="478"/>
          <ac:spMkLst>
            <pc:docMk/>
            <pc:sldMk cId="1795799676" sldId="315"/>
            <ac:spMk id="11296" creationId="{F56708B6-BAA8-6E24-FFFD-9571F824C3DA}"/>
          </ac:spMkLst>
        </pc:spChg>
        <pc:spChg chg="del">
          <ac:chgData name="Tomotaka Kuroda" userId="6ccceea8bc0bd054" providerId="LiveId" clId="{8094E48C-31BC-414D-AD8E-D7987AD8F5EC}" dt="2024-06-19T06:58:46.662" v="17333" actId="478"/>
          <ac:spMkLst>
            <pc:docMk/>
            <pc:sldMk cId="1795799676" sldId="315"/>
            <ac:spMk id="11299" creationId="{0ABDCBF0-4BDD-0A2D-EE84-14FF65EEFE45}"/>
          </ac:spMkLst>
        </pc:spChg>
        <pc:grpChg chg="del">
          <ac:chgData name="Tomotaka Kuroda" userId="6ccceea8bc0bd054" providerId="LiveId" clId="{8094E48C-31BC-414D-AD8E-D7987AD8F5EC}" dt="2024-06-19T06:58:16.461" v="17325" actId="478"/>
          <ac:grpSpMkLst>
            <pc:docMk/>
            <pc:sldMk cId="1795799676" sldId="315"/>
            <ac:grpSpMk id="30" creationId="{28BD3D2D-1DE7-083D-40A9-974FC35BD9A5}"/>
          </ac:grpSpMkLst>
        </pc:grpChg>
        <pc:grpChg chg="add mod">
          <ac:chgData name="Tomotaka Kuroda" userId="6ccceea8bc0bd054" providerId="LiveId" clId="{8094E48C-31BC-414D-AD8E-D7987AD8F5EC}" dt="2024-06-19T07:39:45.644" v="17897" actId="164"/>
          <ac:grpSpMkLst>
            <pc:docMk/>
            <pc:sldMk cId="1795799676" sldId="315"/>
            <ac:grpSpMk id="47" creationId="{21778C5D-6656-3B24-8C92-EDB0EEF3B113}"/>
          </ac:grpSpMkLst>
        </pc:grpChg>
        <pc:grpChg chg="del">
          <ac:chgData name="Tomotaka Kuroda" userId="6ccceea8bc0bd054" providerId="LiveId" clId="{8094E48C-31BC-414D-AD8E-D7987AD8F5EC}" dt="2024-06-19T06:58:46.662" v="17333" actId="478"/>
          <ac:grpSpMkLst>
            <pc:docMk/>
            <pc:sldMk cId="1795799676" sldId="315"/>
            <ac:grpSpMk id="11306" creationId="{C2BBA94D-AD9C-6CAA-91FC-D1B2B669826C}"/>
          </ac:grpSpMkLst>
        </pc:grpChg>
        <pc:picChg chg="add del mod">
          <ac:chgData name="Tomotaka Kuroda" userId="6ccceea8bc0bd054" providerId="LiveId" clId="{8094E48C-31BC-414D-AD8E-D7987AD8F5EC}" dt="2024-06-20T03:50:29.133" v="22914" actId="478"/>
          <ac:picMkLst>
            <pc:docMk/>
            <pc:sldMk cId="1795799676" sldId="315"/>
            <ac:picMk id="2" creationId="{BD9E9846-2DAF-90DC-6DE5-21FC10945DA0}"/>
          </ac:picMkLst>
        </pc:picChg>
        <pc:picChg chg="mod">
          <ac:chgData name="Tomotaka Kuroda" userId="6ccceea8bc0bd054" providerId="LiveId" clId="{8094E48C-31BC-414D-AD8E-D7987AD8F5EC}" dt="2024-06-19T06:57:52.001" v="17324" actId="1076"/>
          <ac:picMkLst>
            <pc:docMk/>
            <pc:sldMk cId="1795799676" sldId="315"/>
            <ac:picMk id="4" creationId="{EAC5356D-D7F8-C828-D222-DB51A0A7590C}"/>
          </ac:picMkLst>
        </pc:picChg>
        <pc:picChg chg="add mod">
          <ac:chgData name="Tomotaka Kuroda" userId="6ccceea8bc0bd054" providerId="LiveId" clId="{8094E48C-31BC-414D-AD8E-D7987AD8F5EC}" dt="2024-06-19T07:25:44.568" v="17623" actId="1076"/>
          <ac:picMkLst>
            <pc:docMk/>
            <pc:sldMk cId="1795799676" sldId="315"/>
            <ac:picMk id="39" creationId="{8C4DF72A-D059-B448-09F7-C448DCFB3A2E}"/>
          </ac:picMkLst>
        </pc:picChg>
        <pc:picChg chg="add mod">
          <ac:chgData name="Tomotaka Kuroda" userId="6ccceea8bc0bd054" providerId="LiveId" clId="{8094E48C-31BC-414D-AD8E-D7987AD8F5EC}" dt="2024-06-19T07:29:45.488" v="17819" actId="1076"/>
          <ac:picMkLst>
            <pc:docMk/>
            <pc:sldMk cId="1795799676" sldId="315"/>
            <ac:picMk id="41" creationId="{73D30A17-7F63-62CF-2D4E-A3D5E9134253}"/>
          </ac:picMkLst>
        </pc:picChg>
        <pc:picChg chg="add mod">
          <ac:chgData name="Tomotaka Kuroda" userId="6ccceea8bc0bd054" providerId="LiveId" clId="{8094E48C-31BC-414D-AD8E-D7987AD8F5EC}" dt="2024-06-19T07:39:45.644" v="17897" actId="164"/>
          <ac:picMkLst>
            <pc:docMk/>
            <pc:sldMk cId="1795799676" sldId="315"/>
            <ac:picMk id="44" creationId="{4ABBD4E1-7DD9-FC1E-ABB7-B90DB2EBF0D5}"/>
          </ac:picMkLst>
        </pc:picChg>
        <pc:picChg chg="del">
          <ac:chgData name="Tomotaka Kuroda" userId="6ccceea8bc0bd054" providerId="LiveId" clId="{8094E48C-31BC-414D-AD8E-D7987AD8F5EC}" dt="2024-06-19T06:59:31.785" v="17338" actId="478"/>
          <ac:picMkLst>
            <pc:docMk/>
            <pc:sldMk cId="1795799676" sldId="315"/>
            <ac:picMk id="62" creationId="{DC57A9D8-6982-E594-FAB6-1A796003AF9D}"/>
          </ac:picMkLst>
        </pc:picChg>
        <pc:picChg chg="del">
          <ac:chgData name="Tomotaka Kuroda" userId="6ccceea8bc0bd054" providerId="LiveId" clId="{8094E48C-31BC-414D-AD8E-D7987AD8F5EC}" dt="2024-06-19T06:59:32.675" v="17339" actId="478"/>
          <ac:picMkLst>
            <pc:docMk/>
            <pc:sldMk cId="1795799676" sldId="315"/>
            <ac:picMk id="63" creationId="{02DC6129-1B4A-6BE6-99BC-DF9C9C75B78D}"/>
          </ac:picMkLst>
        </pc:picChg>
        <pc:picChg chg="del">
          <ac:chgData name="Tomotaka Kuroda" userId="6ccceea8bc0bd054" providerId="LiveId" clId="{8094E48C-31BC-414D-AD8E-D7987AD8F5EC}" dt="2024-06-19T06:58:16.461" v="17325" actId="478"/>
          <ac:picMkLst>
            <pc:docMk/>
            <pc:sldMk cId="1795799676" sldId="315"/>
            <ac:picMk id="3074" creationId="{3525A8BF-9EFB-C112-ED6E-B849370B54C6}"/>
          </ac:picMkLst>
        </pc:picChg>
        <pc:picChg chg="add mod">
          <ac:chgData name="Tomotaka Kuroda" userId="6ccceea8bc0bd054" providerId="LiveId" clId="{8094E48C-31BC-414D-AD8E-D7987AD8F5EC}" dt="2024-06-19T07:13:03.441" v="17543" actId="1076"/>
          <ac:picMkLst>
            <pc:docMk/>
            <pc:sldMk cId="1795799676" sldId="315"/>
            <ac:picMk id="3076" creationId="{7DE3F4BF-B81C-8918-7C60-E0709ED53DDE}"/>
          </ac:picMkLst>
        </pc:picChg>
        <pc:picChg chg="del">
          <ac:chgData name="Tomotaka Kuroda" userId="6ccceea8bc0bd054" providerId="LiveId" clId="{8094E48C-31BC-414D-AD8E-D7987AD8F5EC}" dt="2024-06-19T06:59:31.785" v="17338" actId="478"/>
          <ac:picMkLst>
            <pc:docMk/>
            <pc:sldMk cId="1795799676" sldId="315"/>
            <ac:picMk id="3078" creationId="{DF086F86-DE18-266D-109D-D0564F7864D3}"/>
          </ac:picMkLst>
        </pc:picChg>
        <pc:picChg chg="del">
          <ac:chgData name="Tomotaka Kuroda" userId="6ccceea8bc0bd054" providerId="LiveId" clId="{8094E48C-31BC-414D-AD8E-D7987AD8F5EC}" dt="2024-06-19T06:58:46.662" v="17333" actId="478"/>
          <ac:picMkLst>
            <pc:docMk/>
            <pc:sldMk cId="1795799676" sldId="315"/>
            <ac:picMk id="4098" creationId="{D9BCC7CA-7AC9-8043-A5D7-A83F1454E318}"/>
          </ac:picMkLst>
        </pc:picChg>
        <pc:picChg chg="del">
          <ac:chgData name="Tomotaka Kuroda" userId="6ccceea8bc0bd054" providerId="LiveId" clId="{8094E48C-31BC-414D-AD8E-D7987AD8F5EC}" dt="2024-06-19T06:58:46.662" v="17333" actId="478"/>
          <ac:picMkLst>
            <pc:docMk/>
            <pc:sldMk cId="1795799676" sldId="315"/>
            <ac:picMk id="4100" creationId="{E3B3456B-7143-2E05-9DC3-D643150F0150}"/>
          </ac:picMkLst>
        </pc:picChg>
        <pc:picChg chg="del">
          <ac:chgData name="Tomotaka Kuroda" userId="6ccceea8bc0bd054" providerId="LiveId" clId="{8094E48C-31BC-414D-AD8E-D7987AD8F5EC}" dt="2024-06-19T06:58:46.662" v="17333" actId="478"/>
          <ac:picMkLst>
            <pc:docMk/>
            <pc:sldMk cId="1795799676" sldId="315"/>
            <ac:picMk id="4102" creationId="{AE2C17C8-2BE3-1369-620A-FD95289DD769}"/>
          </ac:picMkLst>
        </pc:picChg>
        <pc:picChg chg="del">
          <ac:chgData name="Tomotaka Kuroda" userId="6ccceea8bc0bd054" providerId="LiveId" clId="{8094E48C-31BC-414D-AD8E-D7987AD8F5EC}" dt="2024-06-19T06:59:31.785" v="17338" actId="478"/>
          <ac:picMkLst>
            <pc:docMk/>
            <pc:sldMk cId="1795799676" sldId="315"/>
            <ac:picMk id="4104" creationId="{CD5AB43B-7BFD-82BE-8399-0F37B882FF34}"/>
          </ac:picMkLst>
        </pc:picChg>
        <pc:picChg chg="del">
          <ac:chgData name="Tomotaka Kuroda" userId="6ccceea8bc0bd054" providerId="LiveId" clId="{8094E48C-31BC-414D-AD8E-D7987AD8F5EC}" dt="2024-06-19T06:58:46.662" v="17333" actId="478"/>
          <ac:picMkLst>
            <pc:docMk/>
            <pc:sldMk cId="1795799676" sldId="315"/>
            <ac:picMk id="4106" creationId="{F778523D-BE53-E0DD-AB5F-4DB14F43DCF6}"/>
          </ac:picMkLst>
        </pc:picChg>
        <pc:picChg chg="del">
          <ac:chgData name="Tomotaka Kuroda" userId="6ccceea8bc0bd054" providerId="LiveId" clId="{8094E48C-31BC-414D-AD8E-D7987AD8F5EC}" dt="2024-06-19T06:58:46.662" v="17333" actId="478"/>
          <ac:picMkLst>
            <pc:docMk/>
            <pc:sldMk cId="1795799676" sldId="315"/>
            <ac:picMk id="4108" creationId="{59C5016A-D4FC-3F99-193F-AB51D4EB99A7}"/>
          </ac:picMkLst>
        </pc:picChg>
        <pc:picChg chg="del">
          <ac:chgData name="Tomotaka Kuroda" userId="6ccceea8bc0bd054" providerId="LiveId" clId="{8094E48C-31BC-414D-AD8E-D7987AD8F5EC}" dt="2024-06-19T06:58:46.662" v="17333" actId="478"/>
          <ac:picMkLst>
            <pc:docMk/>
            <pc:sldMk cId="1795799676" sldId="315"/>
            <ac:picMk id="4110" creationId="{77A83045-D8FF-D255-F5AD-5D31ECFCA681}"/>
          </ac:picMkLst>
        </pc:picChg>
        <pc:picChg chg="del">
          <ac:chgData name="Tomotaka Kuroda" userId="6ccceea8bc0bd054" providerId="LiveId" clId="{8094E48C-31BC-414D-AD8E-D7987AD8F5EC}" dt="2024-06-19T06:58:46.662" v="17333" actId="478"/>
          <ac:picMkLst>
            <pc:docMk/>
            <pc:sldMk cId="1795799676" sldId="315"/>
            <ac:picMk id="4112" creationId="{427E7733-36C0-90FB-2681-81C469E0BEF5}"/>
          </ac:picMkLst>
        </pc:picChg>
        <pc:picChg chg="del">
          <ac:chgData name="Tomotaka Kuroda" userId="6ccceea8bc0bd054" providerId="LiveId" clId="{8094E48C-31BC-414D-AD8E-D7987AD8F5EC}" dt="2024-06-19T06:58:46.662" v="17333" actId="478"/>
          <ac:picMkLst>
            <pc:docMk/>
            <pc:sldMk cId="1795799676" sldId="315"/>
            <ac:picMk id="4114" creationId="{D1A93998-7C7F-56BE-6EB9-ED53A0F7DB9C}"/>
          </ac:picMkLst>
        </pc:picChg>
        <pc:picChg chg="add del mod">
          <ac:chgData name="Tomotaka Kuroda" userId="6ccceea8bc0bd054" providerId="LiveId" clId="{8094E48C-31BC-414D-AD8E-D7987AD8F5EC}" dt="2024-06-19T07:37:33.218" v="17860" actId="478"/>
          <ac:picMkLst>
            <pc:docMk/>
            <pc:sldMk cId="1795799676" sldId="315"/>
            <ac:picMk id="8194" creationId="{AC49E1E5-CB85-5097-DCF1-2DA9BE630208}"/>
          </ac:picMkLst>
        </pc:picChg>
        <pc:picChg chg="add mod">
          <ac:chgData name="Tomotaka Kuroda" userId="6ccceea8bc0bd054" providerId="LiveId" clId="{8094E48C-31BC-414D-AD8E-D7987AD8F5EC}" dt="2024-06-19T07:37:47.377" v="17865" actId="1076"/>
          <ac:picMkLst>
            <pc:docMk/>
            <pc:sldMk cId="1795799676" sldId="315"/>
            <ac:picMk id="8196" creationId="{608DC472-DD84-CCEF-3E5A-CB667565EC75}"/>
          </ac:picMkLst>
        </pc:picChg>
        <pc:picChg chg="add del mod">
          <ac:chgData name="Tomotaka Kuroda" userId="6ccceea8bc0bd054" providerId="LiveId" clId="{8094E48C-31BC-414D-AD8E-D7987AD8F5EC}" dt="2024-06-19T07:06:18.001" v="17405" actId="478"/>
          <ac:picMkLst>
            <pc:docMk/>
            <pc:sldMk cId="1795799676" sldId="315"/>
            <ac:picMk id="8198" creationId="{353F466B-A929-845C-F74B-5BBC99FED651}"/>
          </ac:picMkLst>
        </pc:picChg>
        <pc:picChg chg="add mod">
          <ac:chgData name="Tomotaka Kuroda" userId="6ccceea8bc0bd054" providerId="LiveId" clId="{8094E48C-31BC-414D-AD8E-D7987AD8F5EC}" dt="2024-06-19T07:16:18.455" v="17576" actId="1035"/>
          <ac:picMkLst>
            <pc:docMk/>
            <pc:sldMk cId="1795799676" sldId="315"/>
            <ac:picMk id="8200" creationId="{9E7A64A0-76B7-9D5F-421C-BC3B765D2C3B}"/>
          </ac:picMkLst>
        </pc:picChg>
        <pc:picChg chg="add mod">
          <ac:chgData name="Tomotaka Kuroda" userId="6ccceea8bc0bd054" providerId="LiveId" clId="{8094E48C-31BC-414D-AD8E-D7987AD8F5EC}" dt="2024-06-19T07:13:50.763" v="17554" actId="1076"/>
          <ac:picMkLst>
            <pc:docMk/>
            <pc:sldMk cId="1795799676" sldId="315"/>
            <ac:picMk id="8202" creationId="{DC8030F2-DC0C-FD8E-9F99-2EA4FD01F609}"/>
          </ac:picMkLst>
        </pc:picChg>
        <pc:picChg chg="add del mod">
          <ac:chgData name="Tomotaka Kuroda" userId="6ccceea8bc0bd054" providerId="LiveId" clId="{8094E48C-31BC-414D-AD8E-D7987AD8F5EC}" dt="2024-06-19T07:34:39.100" v="17827" actId="478"/>
          <ac:picMkLst>
            <pc:docMk/>
            <pc:sldMk cId="1795799676" sldId="315"/>
            <ac:picMk id="8204" creationId="{AFFF36DF-7017-6EA3-0A9B-C169706F86B5}"/>
          </ac:picMkLst>
        </pc:picChg>
        <pc:picChg chg="add del mod">
          <ac:chgData name="Tomotaka Kuroda" userId="6ccceea8bc0bd054" providerId="LiveId" clId="{8094E48C-31BC-414D-AD8E-D7987AD8F5EC}" dt="2024-06-19T07:35:12.099" v="17831" actId="478"/>
          <ac:picMkLst>
            <pc:docMk/>
            <pc:sldMk cId="1795799676" sldId="315"/>
            <ac:picMk id="8206" creationId="{F38F9448-4EDC-4B68-59DC-A77AE3232E03}"/>
          </ac:picMkLst>
        </pc:picChg>
        <pc:picChg chg="add mod">
          <ac:chgData name="Tomotaka Kuroda" userId="6ccceea8bc0bd054" providerId="LiveId" clId="{8094E48C-31BC-414D-AD8E-D7987AD8F5EC}" dt="2024-06-19T07:35:30.086" v="17836" actId="1076"/>
          <ac:picMkLst>
            <pc:docMk/>
            <pc:sldMk cId="1795799676" sldId="315"/>
            <ac:picMk id="8208" creationId="{BE131FB7-AE58-83D6-2721-1B4E2A88D1D4}"/>
          </ac:picMkLst>
        </pc:picChg>
        <pc:picChg chg="add mod">
          <ac:chgData name="Tomotaka Kuroda" userId="6ccceea8bc0bd054" providerId="LiveId" clId="{8094E48C-31BC-414D-AD8E-D7987AD8F5EC}" dt="2024-06-19T07:38:56.041" v="17880" actId="1076"/>
          <ac:picMkLst>
            <pc:docMk/>
            <pc:sldMk cId="1795799676" sldId="315"/>
            <ac:picMk id="8210" creationId="{162AB837-0A68-698F-15A0-F135487573B8}"/>
          </ac:picMkLst>
        </pc:picChg>
        <pc:picChg chg="add mod">
          <ac:chgData name="Tomotaka Kuroda" userId="6ccceea8bc0bd054" providerId="LiveId" clId="{8094E48C-31BC-414D-AD8E-D7987AD8F5EC}" dt="2024-06-19T07:37:22.894" v="17859" actId="1076"/>
          <ac:picMkLst>
            <pc:docMk/>
            <pc:sldMk cId="1795799676" sldId="315"/>
            <ac:picMk id="8212" creationId="{F1580A9A-D5EF-F9AB-EBA1-6B5A39B014C4}"/>
          </ac:picMkLst>
        </pc:picChg>
        <pc:picChg chg="add mod">
          <ac:chgData name="Tomotaka Kuroda" userId="6ccceea8bc0bd054" providerId="LiveId" clId="{8094E48C-31BC-414D-AD8E-D7987AD8F5EC}" dt="2024-06-19T07:38:01.854" v="17868" actId="1076"/>
          <ac:picMkLst>
            <pc:docMk/>
            <pc:sldMk cId="1795799676" sldId="315"/>
            <ac:picMk id="8214" creationId="{213AE54A-ECE7-D9D2-045F-B56951635BD4}"/>
          </ac:picMkLst>
        </pc:picChg>
        <pc:picChg chg="del">
          <ac:chgData name="Tomotaka Kuroda" userId="6ccceea8bc0bd054" providerId="LiveId" clId="{8094E48C-31BC-414D-AD8E-D7987AD8F5EC}" dt="2024-06-19T06:59:31.785" v="17338" actId="478"/>
          <ac:picMkLst>
            <pc:docMk/>
            <pc:sldMk cId="1795799676" sldId="315"/>
            <ac:picMk id="11283" creationId="{5B5C0DB7-D139-FD72-E1A8-87DBF7676E6A}"/>
          </ac:picMkLst>
        </pc:picChg>
        <pc:cxnChg chg="del">
          <ac:chgData name="Tomotaka Kuroda" userId="6ccceea8bc0bd054" providerId="LiveId" clId="{8094E48C-31BC-414D-AD8E-D7987AD8F5EC}" dt="2024-06-19T06:58:46.662" v="17333" actId="478"/>
          <ac:cxnSpMkLst>
            <pc:docMk/>
            <pc:sldMk cId="1795799676" sldId="315"/>
            <ac:cxnSpMk id="2" creationId="{0D97E4AA-A230-52A2-1113-2D054ECAB4F2}"/>
          </ac:cxnSpMkLst>
        </pc:cxnChg>
        <pc:cxnChg chg="del">
          <ac:chgData name="Tomotaka Kuroda" userId="6ccceea8bc0bd054" providerId="LiveId" clId="{8094E48C-31BC-414D-AD8E-D7987AD8F5EC}" dt="2024-06-19T06:58:46.662" v="17333" actId="478"/>
          <ac:cxnSpMkLst>
            <pc:docMk/>
            <pc:sldMk cId="1795799676" sldId="315"/>
            <ac:cxnSpMk id="3" creationId="{91DBFB43-72D5-D545-94D7-9223D19CC169}"/>
          </ac:cxnSpMkLst>
        </pc:cxnChg>
        <pc:cxnChg chg="del">
          <ac:chgData name="Tomotaka Kuroda" userId="6ccceea8bc0bd054" providerId="LiveId" clId="{8094E48C-31BC-414D-AD8E-D7987AD8F5EC}" dt="2024-06-19T06:58:46.662" v="17333" actId="478"/>
          <ac:cxnSpMkLst>
            <pc:docMk/>
            <pc:sldMk cId="1795799676" sldId="315"/>
            <ac:cxnSpMk id="8" creationId="{D904018B-4792-C4F5-6FE6-27D153A2F08A}"/>
          </ac:cxnSpMkLst>
        </pc:cxnChg>
        <pc:cxnChg chg="del">
          <ac:chgData name="Tomotaka Kuroda" userId="6ccceea8bc0bd054" providerId="LiveId" clId="{8094E48C-31BC-414D-AD8E-D7987AD8F5EC}" dt="2024-06-19T06:58:46.662" v="17333" actId="478"/>
          <ac:cxnSpMkLst>
            <pc:docMk/>
            <pc:sldMk cId="1795799676" sldId="315"/>
            <ac:cxnSpMk id="12" creationId="{CA3CC99E-C790-4055-B4CF-9E513BBF76DF}"/>
          </ac:cxnSpMkLst>
        </pc:cxnChg>
        <pc:cxnChg chg="del">
          <ac:chgData name="Tomotaka Kuroda" userId="6ccceea8bc0bd054" providerId="LiveId" clId="{8094E48C-31BC-414D-AD8E-D7987AD8F5EC}" dt="2024-06-19T06:58:46.662" v="17333" actId="478"/>
          <ac:cxnSpMkLst>
            <pc:docMk/>
            <pc:sldMk cId="1795799676" sldId="315"/>
            <ac:cxnSpMk id="13" creationId="{FE413986-6EA9-827C-6AC4-D4957246B0E3}"/>
          </ac:cxnSpMkLst>
        </pc:cxnChg>
        <pc:cxnChg chg="del">
          <ac:chgData name="Tomotaka Kuroda" userId="6ccceea8bc0bd054" providerId="LiveId" clId="{8094E48C-31BC-414D-AD8E-D7987AD8F5EC}" dt="2024-06-19T06:58:46.662" v="17333" actId="478"/>
          <ac:cxnSpMkLst>
            <pc:docMk/>
            <pc:sldMk cId="1795799676" sldId="315"/>
            <ac:cxnSpMk id="14" creationId="{80009A52-04E7-4A4D-706F-F06B1CF228C8}"/>
          </ac:cxnSpMkLst>
        </pc:cxnChg>
        <pc:cxnChg chg="del">
          <ac:chgData name="Tomotaka Kuroda" userId="6ccceea8bc0bd054" providerId="LiveId" clId="{8094E48C-31BC-414D-AD8E-D7987AD8F5EC}" dt="2024-06-19T06:58:46.662" v="17333" actId="478"/>
          <ac:cxnSpMkLst>
            <pc:docMk/>
            <pc:sldMk cId="1795799676" sldId="315"/>
            <ac:cxnSpMk id="16" creationId="{27C7919C-13DA-7485-E63A-324148B8517B}"/>
          </ac:cxnSpMkLst>
        </pc:cxnChg>
        <pc:cxnChg chg="del">
          <ac:chgData name="Tomotaka Kuroda" userId="6ccceea8bc0bd054" providerId="LiveId" clId="{8094E48C-31BC-414D-AD8E-D7987AD8F5EC}" dt="2024-06-19T06:58:46.662" v="17333" actId="478"/>
          <ac:cxnSpMkLst>
            <pc:docMk/>
            <pc:sldMk cId="1795799676" sldId="315"/>
            <ac:cxnSpMk id="20" creationId="{CDAA0F56-E0F9-F724-0DE1-BFE11D1E31CE}"/>
          </ac:cxnSpMkLst>
        </pc:cxnChg>
        <pc:cxnChg chg="del">
          <ac:chgData name="Tomotaka Kuroda" userId="6ccceea8bc0bd054" providerId="LiveId" clId="{8094E48C-31BC-414D-AD8E-D7987AD8F5EC}" dt="2024-06-19T06:58:46.662" v="17333" actId="478"/>
          <ac:cxnSpMkLst>
            <pc:docMk/>
            <pc:sldMk cId="1795799676" sldId="315"/>
            <ac:cxnSpMk id="25" creationId="{2ADDE998-2061-5137-0F82-55B816DA2E68}"/>
          </ac:cxnSpMkLst>
        </pc:cxnChg>
        <pc:cxnChg chg="del">
          <ac:chgData name="Tomotaka Kuroda" userId="6ccceea8bc0bd054" providerId="LiveId" clId="{8094E48C-31BC-414D-AD8E-D7987AD8F5EC}" dt="2024-06-19T06:58:46.662" v="17333" actId="478"/>
          <ac:cxnSpMkLst>
            <pc:docMk/>
            <pc:sldMk cId="1795799676" sldId="315"/>
            <ac:cxnSpMk id="32" creationId="{4BE42CE9-BFB5-6CC3-717D-B735DF9A1B37}"/>
          </ac:cxnSpMkLst>
        </pc:cxnChg>
        <pc:cxnChg chg="del">
          <ac:chgData name="Tomotaka Kuroda" userId="6ccceea8bc0bd054" providerId="LiveId" clId="{8094E48C-31BC-414D-AD8E-D7987AD8F5EC}" dt="2024-06-19T06:59:31.785" v="17338" actId="478"/>
          <ac:cxnSpMkLst>
            <pc:docMk/>
            <pc:sldMk cId="1795799676" sldId="315"/>
            <ac:cxnSpMk id="33" creationId="{BE622DE8-2E8A-710E-5E7A-F654713EC8CC}"/>
          </ac:cxnSpMkLst>
        </pc:cxnChg>
        <pc:cxnChg chg="del">
          <ac:chgData name="Tomotaka Kuroda" userId="6ccceea8bc0bd054" providerId="LiveId" clId="{8094E48C-31BC-414D-AD8E-D7987AD8F5EC}" dt="2024-06-19T06:59:31.785" v="17338" actId="478"/>
          <ac:cxnSpMkLst>
            <pc:docMk/>
            <pc:sldMk cId="1795799676" sldId="315"/>
            <ac:cxnSpMk id="34" creationId="{DB1412A7-B639-CB64-AF3A-844A0C0A6F76}"/>
          </ac:cxnSpMkLst>
        </pc:cxnChg>
        <pc:cxnChg chg="del">
          <ac:chgData name="Tomotaka Kuroda" userId="6ccceea8bc0bd054" providerId="LiveId" clId="{8094E48C-31BC-414D-AD8E-D7987AD8F5EC}" dt="2024-06-19T06:58:46.662" v="17333" actId="478"/>
          <ac:cxnSpMkLst>
            <pc:docMk/>
            <pc:sldMk cId="1795799676" sldId="315"/>
            <ac:cxnSpMk id="38" creationId="{921430E4-14F5-5108-E2DD-11E8315CADF2}"/>
          </ac:cxnSpMkLst>
        </pc:cxnChg>
        <pc:cxnChg chg="del">
          <ac:chgData name="Tomotaka Kuroda" userId="6ccceea8bc0bd054" providerId="LiveId" clId="{8094E48C-31BC-414D-AD8E-D7987AD8F5EC}" dt="2024-06-19T06:58:46.662" v="17333" actId="478"/>
          <ac:cxnSpMkLst>
            <pc:docMk/>
            <pc:sldMk cId="1795799676" sldId="315"/>
            <ac:cxnSpMk id="45" creationId="{1C7F99DB-E3BD-ED09-D416-9EDDA4CD0F38}"/>
          </ac:cxnSpMkLst>
        </pc:cxnChg>
        <pc:cxnChg chg="del">
          <ac:chgData name="Tomotaka Kuroda" userId="6ccceea8bc0bd054" providerId="LiveId" clId="{8094E48C-31BC-414D-AD8E-D7987AD8F5EC}" dt="2024-06-19T06:59:31.785" v="17338" actId="478"/>
          <ac:cxnSpMkLst>
            <pc:docMk/>
            <pc:sldMk cId="1795799676" sldId="315"/>
            <ac:cxnSpMk id="48" creationId="{B3F54149-BCF9-93D8-08A1-EE6508623205}"/>
          </ac:cxnSpMkLst>
        </pc:cxnChg>
        <pc:cxnChg chg="del">
          <ac:chgData name="Tomotaka Kuroda" userId="6ccceea8bc0bd054" providerId="LiveId" clId="{8094E48C-31BC-414D-AD8E-D7987AD8F5EC}" dt="2024-06-19T06:59:31.785" v="17338" actId="478"/>
          <ac:cxnSpMkLst>
            <pc:docMk/>
            <pc:sldMk cId="1795799676" sldId="315"/>
            <ac:cxnSpMk id="49" creationId="{4B599087-0F47-2EBC-EEC7-8A161BB48064}"/>
          </ac:cxnSpMkLst>
        </pc:cxnChg>
        <pc:cxnChg chg="del">
          <ac:chgData name="Tomotaka Kuroda" userId="6ccceea8bc0bd054" providerId="LiveId" clId="{8094E48C-31BC-414D-AD8E-D7987AD8F5EC}" dt="2024-06-19T06:59:31.785" v="17338" actId="478"/>
          <ac:cxnSpMkLst>
            <pc:docMk/>
            <pc:sldMk cId="1795799676" sldId="315"/>
            <ac:cxnSpMk id="53" creationId="{A3A4763B-83F2-446C-B536-A589E1341C04}"/>
          </ac:cxnSpMkLst>
        </pc:cxnChg>
        <pc:cxnChg chg="del">
          <ac:chgData name="Tomotaka Kuroda" userId="6ccceea8bc0bd054" providerId="LiveId" clId="{8094E48C-31BC-414D-AD8E-D7987AD8F5EC}" dt="2024-06-19T06:59:31.785" v="17338" actId="478"/>
          <ac:cxnSpMkLst>
            <pc:docMk/>
            <pc:sldMk cId="1795799676" sldId="315"/>
            <ac:cxnSpMk id="54" creationId="{1DA02BF9-9C9E-D4BB-DABC-944DAAEC9D59}"/>
          </ac:cxnSpMkLst>
        </pc:cxnChg>
        <pc:cxnChg chg="del">
          <ac:chgData name="Tomotaka Kuroda" userId="6ccceea8bc0bd054" providerId="LiveId" clId="{8094E48C-31BC-414D-AD8E-D7987AD8F5EC}" dt="2024-06-19T06:59:31.785" v="17338" actId="478"/>
          <ac:cxnSpMkLst>
            <pc:docMk/>
            <pc:sldMk cId="1795799676" sldId="315"/>
            <ac:cxnSpMk id="11289" creationId="{D8D6908D-CFA4-5C22-3FF8-9503B6369868}"/>
          </ac:cxnSpMkLst>
        </pc:cxnChg>
        <pc:cxnChg chg="del">
          <ac:chgData name="Tomotaka Kuroda" userId="6ccceea8bc0bd054" providerId="LiveId" clId="{8094E48C-31BC-414D-AD8E-D7987AD8F5EC}" dt="2024-06-19T06:59:31.785" v="17338" actId="478"/>
          <ac:cxnSpMkLst>
            <pc:docMk/>
            <pc:sldMk cId="1795799676" sldId="315"/>
            <ac:cxnSpMk id="11290" creationId="{DD7EB871-0C27-A3F3-6737-25869D6C4721}"/>
          </ac:cxnSpMkLst>
        </pc:cxnChg>
        <pc:cxnChg chg="del">
          <ac:chgData name="Tomotaka Kuroda" userId="6ccceea8bc0bd054" providerId="LiveId" clId="{8094E48C-31BC-414D-AD8E-D7987AD8F5EC}" dt="2024-06-19T06:59:31.785" v="17338" actId="478"/>
          <ac:cxnSpMkLst>
            <pc:docMk/>
            <pc:sldMk cId="1795799676" sldId="315"/>
            <ac:cxnSpMk id="11294" creationId="{CB14E75E-19AF-8BF7-EA56-7DEA56BC4B1B}"/>
          </ac:cxnSpMkLst>
        </pc:cxnChg>
        <pc:cxnChg chg="del">
          <ac:chgData name="Tomotaka Kuroda" userId="6ccceea8bc0bd054" providerId="LiveId" clId="{8094E48C-31BC-414D-AD8E-D7987AD8F5EC}" dt="2024-06-19T06:59:31.785" v="17338" actId="478"/>
          <ac:cxnSpMkLst>
            <pc:docMk/>
            <pc:sldMk cId="1795799676" sldId="315"/>
            <ac:cxnSpMk id="11295" creationId="{BC49BBC0-C69D-5EB1-FE10-221D141D2A00}"/>
          </ac:cxnSpMkLst>
        </pc:cxnChg>
        <pc:cxnChg chg="del">
          <ac:chgData name="Tomotaka Kuroda" userId="6ccceea8bc0bd054" providerId="LiveId" clId="{8094E48C-31BC-414D-AD8E-D7987AD8F5EC}" dt="2024-06-19T06:59:31.785" v="17338" actId="478"/>
          <ac:cxnSpMkLst>
            <pc:docMk/>
            <pc:sldMk cId="1795799676" sldId="315"/>
            <ac:cxnSpMk id="11297" creationId="{7A9BC5C5-429E-1149-3C91-6CCCC233D9BA}"/>
          </ac:cxnSpMkLst>
        </pc:cxnChg>
        <pc:cxnChg chg="del">
          <ac:chgData name="Tomotaka Kuroda" userId="6ccceea8bc0bd054" providerId="LiveId" clId="{8094E48C-31BC-414D-AD8E-D7987AD8F5EC}" dt="2024-06-19T06:59:31.785" v="17338" actId="478"/>
          <ac:cxnSpMkLst>
            <pc:docMk/>
            <pc:sldMk cId="1795799676" sldId="315"/>
            <ac:cxnSpMk id="11298" creationId="{A1A40936-207C-4D00-231C-2643D121B025}"/>
          </ac:cxnSpMkLst>
        </pc:cxnChg>
        <pc:cxnChg chg="del">
          <ac:chgData name="Tomotaka Kuroda" userId="6ccceea8bc0bd054" providerId="LiveId" clId="{8094E48C-31BC-414D-AD8E-D7987AD8F5EC}" dt="2024-06-19T06:58:46.662" v="17333" actId="478"/>
          <ac:cxnSpMkLst>
            <pc:docMk/>
            <pc:sldMk cId="1795799676" sldId="315"/>
            <ac:cxnSpMk id="11300" creationId="{910C891A-7DB6-C119-3316-995971A39A40}"/>
          </ac:cxnSpMkLst>
        </pc:cxnChg>
        <pc:cxnChg chg="del">
          <ac:chgData name="Tomotaka Kuroda" userId="6ccceea8bc0bd054" providerId="LiveId" clId="{8094E48C-31BC-414D-AD8E-D7987AD8F5EC}" dt="2024-06-19T06:58:46.662" v="17333" actId="478"/>
          <ac:cxnSpMkLst>
            <pc:docMk/>
            <pc:sldMk cId="1795799676" sldId="315"/>
            <ac:cxnSpMk id="11301" creationId="{0DEC19BA-CC25-D2C0-E7DD-0EF573795DCE}"/>
          </ac:cxnSpMkLst>
        </pc:cxnChg>
        <pc:cxnChg chg="del">
          <ac:chgData name="Tomotaka Kuroda" userId="6ccceea8bc0bd054" providerId="LiveId" clId="{8094E48C-31BC-414D-AD8E-D7987AD8F5EC}" dt="2024-06-19T06:58:46.662" v="17333" actId="478"/>
          <ac:cxnSpMkLst>
            <pc:docMk/>
            <pc:sldMk cId="1795799676" sldId="315"/>
            <ac:cxnSpMk id="11302" creationId="{4F341898-DA05-71D0-D3A3-37E96799D618}"/>
          </ac:cxnSpMkLst>
        </pc:cxnChg>
      </pc:sldChg>
      <pc:sldChg chg="addSp delSp modSp add mod ord">
        <pc:chgData name="Tomotaka Kuroda" userId="6ccceea8bc0bd054" providerId="LiveId" clId="{8094E48C-31BC-414D-AD8E-D7987AD8F5EC}" dt="2024-06-19T09:18:52.152" v="19198"/>
        <pc:sldMkLst>
          <pc:docMk/>
          <pc:sldMk cId="3595462842" sldId="316"/>
        </pc:sldMkLst>
        <pc:spChg chg="del">
          <ac:chgData name="Tomotaka Kuroda" userId="6ccceea8bc0bd054" providerId="LiveId" clId="{8094E48C-31BC-414D-AD8E-D7987AD8F5EC}" dt="2024-06-19T07:52:44.708" v="17957" actId="478"/>
          <ac:spMkLst>
            <pc:docMk/>
            <pc:sldMk cId="3595462842" sldId="316"/>
            <ac:spMk id="5" creationId="{AC2C3187-9F05-1AD3-BCEB-E2903B9097CE}"/>
          </ac:spMkLst>
        </pc:spChg>
        <pc:spChg chg="del">
          <ac:chgData name="Tomotaka Kuroda" userId="6ccceea8bc0bd054" providerId="LiveId" clId="{8094E48C-31BC-414D-AD8E-D7987AD8F5EC}" dt="2024-06-19T07:54:04.336" v="17965" actId="478"/>
          <ac:spMkLst>
            <pc:docMk/>
            <pc:sldMk cId="3595462842" sldId="316"/>
            <ac:spMk id="6" creationId="{89615F02-2CE7-52A4-B83A-2D67D484A84B}"/>
          </ac:spMkLst>
        </pc:spChg>
        <pc:spChg chg="del">
          <ac:chgData name="Tomotaka Kuroda" userId="6ccceea8bc0bd054" providerId="LiveId" clId="{8094E48C-31BC-414D-AD8E-D7987AD8F5EC}" dt="2024-06-19T07:54:04.336" v="17965" actId="478"/>
          <ac:spMkLst>
            <pc:docMk/>
            <pc:sldMk cId="3595462842" sldId="316"/>
            <ac:spMk id="7" creationId="{DC45B641-ECDF-5119-BA17-49783B09D604}"/>
          </ac:spMkLst>
        </pc:spChg>
        <pc:spChg chg="del">
          <ac:chgData name="Tomotaka Kuroda" userId="6ccceea8bc0bd054" providerId="LiveId" clId="{8094E48C-31BC-414D-AD8E-D7987AD8F5EC}" dt="2024-06-19T07:54:04.336" v="17965" actId="478"/>
          <ac:spMkLst>
            <pc:docMk/>
            <pc:sldMk cId="3595462842" sldId="316"/>
            <ac:spMk id="9" creationId="{DCAFECAE-2347-BF25-389A-B9851254DBF5}"/>
          </ac:spMkLst>
        </pc:spChg>
        <pc:spChg chg="del">
          <ac:chgData name="Tomotaka Kuroda" userId="6ccceea8bc0bd054" providerId="LiveId" clId="{8094E48C-31BC-414D-AD8E-D7987AD8F5EC}" dt="2024-06-19T07:54:04.336" v="17965" actId="478"/>
          <ac:spMkLst>
            <pc:docMk/>
            <pc:sldMk cId="3595462842" sldId="316"/>
            <ac:spMk id="10" creationId="{739E6680-F882-63F2-AA03-FA58627C89E5}"/>
          </ac:spMkLst>
        </pc:spChg>
        <pc:spChg chg="add mod">
          <ac:chgData name="Tomotaka Kuroda" userId="6ccceea8bc0bd054" providerId="LiveId" clId="{8094E48C-31BC-414D-AD8E-D7987AD8F5EC}" dt="2024-06-19T08:07:07.707" v="18258" actId="1076"/>
          <ac:spMkLst>
            <pc:docMk/>
            <pc:sldMk cId="3595462842" sldId="316"/>
            <ac:spMk id="11" creationId="{FC9EEA19-37A6-ECEA-33FE-74EE0E9508B3}"/>
          </ac:spMkLst>
        </pc:spChg>
        <pc:spChg chg="add mod">
          <ac:chgData name="Tomotaka Kuroda" userId="6ccceea8bc0bd054" providerId="LiveId" clId="{8094E48C-31BC-414D-AD8E-D7987AD8F5EC}" dt="2024-06-19T08:07:07.707" v="18258" actId="1076"/>
          <ac:spMkLst>
            <pc:docMk/>
            <pc:sldMk cId="3595462842" sldId="316"/>
            <ac:spMk id="13" creationId="{92A8619D-7691-168C-6C00-ED24F15A352B}"/>
          </ac:spMkLst>
        </pc:spChg>
        <pc:spChg chg="add mod">
          <ac:chgData name="Tomotaka Kuroda" userId="6ccceea8bc0bd054" providerId="LiveId" clId="{8094E48C-31BC-414D-AD8E-D7987AD8F5EC}" dt="2024-06-19T08:07:32.887" v="18266" actId="1076"/>
          <ac:spMkLst>
            <pc:docMk/>
            <pc:sldMk cId="3595462842" sldId="316"/>
            <ac:spMk id="14" creationId="{AC6EAD2F-FCD4-B3EE-0164-706CC94EA04F}"/>
          </ac:spMkLst>
        </pc:spChg>
        <pc:spChg chg="del">
          <ac:chgData name="Tomotaka Kuroda" userId="6ccceea8bc0bd054" providerId="LiveId" clId="{8094E48C-31BC-414D-AD8E-D7987AD8F5EC}" dt="2024-06-19T07:54:04.336" v="17965" actId="478"/>
          <ac:spMkLst>
            <pc:docMk/>
            <pc:sldMk cId="3595462842" sldId="316"/>
            <ac:spMk id="15" creationId="{48FA3468-0C57-FBA5-C5EA-56EF21DB855F}"/>
          </ac:spMkLst>
        </pc:spChg>
        <pc:spChg chg="del">
          <ac:chgData name="Tomotaka Kuroda" userId="6ccceea8bc0bd054" providerId="LiveId" clId="{8094E48C-31BC-414D-AD8E-D7987AD8F5EC}" dt="2024-06-19T07:54:12.422" v="17966" actId="478"/>
          <ac:spMkLst>
            <pc:docMk/>
            <pc:sldMk cId="3595462842" sldId="316"/>
            <ac:spMk id="17" creationId="{9C62CCCF-BB07-2E15-7122-0FFF907B07A0}"/>
          </ac:spMkLst>
        </pc:spChg>
        <pc:spChg chg="del">
          <ac:chgData name="Tomotaka Kuroda" userId="6ccceea8bc0bd054" providerId="LiveId" clId="{8094E48C-31BC-414D-AD8E-D7987AD8F5EC}" dt="2024-06-19T07:54:12.422" v="17966" actId="478"/>
          <ac:spMkLst>
            <pc:docMk/>
            <pc:sldMk cId="3595462842" sldId="316"/>
            <ac:spMk id="18" creationId="{D0643C83-86B1-4DD2-A93C-F896594B1E7A}"/>
          </ac:spMkLst>
        </pc:spChg>
        <pc:spChg chg="del">
          <ac:chgData name="Tomotaka Kuroda" userId="6ccceea8bc0bd054" providerId="LiveId" clId="{8094E48C-31BC-414D-AD8E-D7987AD8F5EC}" dt="2024-06-19T08:02:28.605" v="18128" actId="478"/>
          <ac:spMkLst>
            <pc:docMk/>
            <pc:sldMk cId="3595462842" sldId="316"/>
            <ac:spMk id="21" creationId="{ED475FFF-5FB2-6EB9-8012-C994F87E0245}"/>
          </ac:spMkLst>
        </pc:spChg>
        <pc:spChg chg="del">
          <ac:chgData name="Tomotaka Kuroda" userId="6ccceea8bc0bd054" providerId="LiveId" clId="{8094E48C-31BC-414D-AD8E-D7987AD8F5EC}" dt="2024-06-19T08:02:26.882" v="18127" actId="478"/>
          <ac:spMkLst>
            <pc:docMk/>
            <pc:sldMk cId="3595462842" sldId="316"/>
            <ac:spMk id="22" creationId="{3901C7F6-4064-3C65-C1B8-E34E65622EC4}"/>
          </ac:spMkLst>
        </pc:spChg>
        <pc:spChg chg="mod">
          <ac:chgData name="Tomotaka Kuroda" userId="6ccceea8bc0bd054" providerId="LiveId" clId="{8094E48C-31BC-414D-AD8E-D7987AD8F5EC}" dt="2024-06-19T07:44:57.001" v="17953" actId="20577"/>
          <ac:spMkLst>
            <pc:docMk/>
            <pc:sldMk cId="3595462842" sldId="316"/>
            <ac:spMk id="23" creationId="{B94A0DF5-F0AC-7D66-6AB7-AFA2C6DD8D4B}"/>
          </ac:spMkLst>
        </pc:spChg>
        <pc:spChg chg="del">
          <ac:chgData name="Tomotaka Kuroda" userId="6ccceea8bc0bd054" providerId="LiveId" clId="{8094E48C-31BC-414D-AD8E-D7987AD8F5EC}" dt="2024-06-19T07:53:06.049" v="17960" actId="478"/>
          <ac:spMkLst>
            <pc:docMk/>
            <pc:sldMk cId="3595462842" sldId="316"/>
            <ac:spMk id="24" creationId="{AE6A4D31-3F0E-FDFC-1415-C7BA9516D7C3}"/>
          </ac:spMkLst>
        </pc:spChg>
        <pc:spChg chg="del">
          <ac:chgData name="Tomotaka Kuroda" userId="6ccceea8bc0bd054" providerId="LiveId" clId="{8094E48C-31BC-414D-AD8E-D7987AD8F5EC}" dt="2024-06-19T07:53:09.226" v="17961" actId="478"/>
          <ac:spMkLst>
            <pc:docMk/>
            <pc:sldMk cId="3595462842" sldId="316"/>
            <ac:spMk id="27" creationId="{13301295-9943-A957-673F-19665F9AECC7}"/>
          </ac:spMkLst>
        </pc:spChg>
        <pc:spChg chg="add mod">
          <ac:chgData name="Tomotaka Kuroda" userId="6ccceea8bc0bd054" providerId="LiveId" clId="{8094E48C-31BC-414D-AD8E-D7987AD8F5EC}" dt="2024-06-19T08:07:03.856" v="18257" actId="1076"/>
          <ac:spMkLst>
            <pc:docMk/>
            <pc:sldMk cId="3595462842" sldId="316"/>
            <ac:spMk id="28" creationId="{0DF2F7A9-B5A0-F272-42B4-9B2FE26641BB}"/>
          </ac:spMkLst>
        </pc:spChg>
        <pc:spChg chg="add mod">
          <ac:chgData name="Tomotaka Kuroda" userId="6ccceea8bc0bd054" providerId="LiveId" clId="{8094E48C-31BC-414D-AD8E-D7987AD8F5EC}" dt="2024-06-19T08:07:48.895" v="18271" actId="1076"/>
          <ac:spMkLst>
            <pc:docMk/>
            <pc:sldMk cId="3595462842" sldId="316"/>
            <ac:spMk id="29" creationId="{56BB56C7-7701-133D-8470-1C5BBFF28288}"/>
          </ac:spMkLst>
        </pc:spChg>
        <pc:spChg chg="add mod">
          <ac:chgData name="Tomotaka Kuroda" userId="6ccceea8bc0bd054" providerId="LiveId" clId="{8094E48C-31BC-414D-AD8E-D7987AD8F5EC}" dt="2024-06-19T08:11:40.525" v="18474" actId="14100"/>
          <ac:spMkLst>
            <pc:docMk/>
            <pc:sldMk cId="3595462842" sldId="316"/>
            <ac:spMk id="30" creationId="{D1677234-A6C6-674E-7267-DA0673AABE9F}"/>
          </ac:spMkLst>
        </pc:spChg>
        <pc:spChg chg="del">
          <ac:chgData name="Tomotaka Kuroda" userId="6ccceea8bc0bd054" providerId="LiveId" clId="{8094E48C-31BC-414D-AD8E-D7987AD8F5EC}" dt="2024-06-19T07:54:28.132" v="17969" actId="478"/>
          <ac:spMkLst>
            <pc:docMk/>
            <pc:sldMk cId="3595462842" sldId="316"/>
            <ac:spMk id="31" creationId="{3D27FE80-C117-809B-CF66-A88CFC2269DC}"/>
          </ac:spMkLst>
        </pc:spChg>
        <pc:spChg chg="add mod ord">
          <ac:chgData name="Tomotaka Kuroda" userId="6ccceea8bc0bd054" providerId="LiveId" clId="{8094E48C-31BC-414D-AD8E-D7987AD8F5EC}" dt="2024-06-19T08:34:36.789" v="18797" actId="14100"/>
          <ac:spMkLst>
            <pc:docMk/>
            <pc:sldMk cId="3595462842" sldId="316"/>
            <ac:spMk id="33" creationId="{AAA7BEE4-FFBF-1CF4-9F82-B811C105634D}"/>
          </ac:spMkLst>
        </pc:spChg>
        <pc:spChg chg="add del mod">
          <ac:chgData name="Tomotaka Kuroda" userId="6ccceea8bc0bd054" providerId="LiveId" clId="{8094E48C-31BC-414D-AD8E-D7987AD8F5EC}" dt="2024-06-19T08:21:24.177" v="18617" actId="478"/>
          <ac:spMkLst>
            <pc:docMk/>
            <pc:sldMk cId="3595462842" sldId="316"/>
            <ac:spMk id="34" creationId="{89D81036-693B-51CC-EEF8-FC2D0E19DBA9}"/>
          </ac:spMkLst>
        </pc:spChg>
        <pc:spChg chg="add del mod">
          <ac:chgData name="Tomotaka Kuroda" userId="6ccceea8bc0bd054" providerId="LiveId" clId="{8094E48C-31BC-414D-AD8E-D7987AD8F5EC}" dt="2024-06-19T08:21:23.757" v="18616" actId="478"/>
          <ac:spMkLst>
            <pc:docMk/>
            <pc:sldMk cId="3595462842" sldId="316"/>
            <ac:spMk id="35" creationId="{9280D59A-ACEF-EF71-E119-C67C87E4955D}"/>
          </ac:spMkLst>
        </pc:spChg>
        <pc:spChg chg="add mod ord">
          <ac:chgData name="Tomotaka Kuroda" userId="6ccceea8bc0bd054" providerId="LiveId" clId="{8094E48C-31BC-414D-AD8E-D7987AD8F5EC}" dt="2024-06-19T08:33:41.682" v="18784" actId="164"/>
          <ac:spMkLst>
            <pc:docMk/>
            <pc:sldMk cId="3595462842" sldId="316"/>
            <ac:spMk id="36" creationId="{E352C9B1-2008-543A-3A1F-825651DCFD00}"/>
          </ac:spMkLst>
        </pc:spChg>
        <pc:spChg chg="add del mod">
          <ac:chgData name="Tomotaka Kuroda" userId="6ccceea8bc0bd054" providerId="LiveId" clId="{8094E48C-31BC-414D-AD8E-D7987AD8F5EC}" dt="2024-06-19T08:29:26.800" v="18718" actId="478"/>
          <ac:spMkLst>
            <pc:docMk/>
            <pc:sldMk cId="3595462842" sldId="316"/>
            <ac:spMk id="37" creationId="{5EBB0974-3148-6B9F-E424-979B419CDFEB}"/>
          </ac:spMkLst>
        </pc:spChg>
        <pc:spChg chg="add del mod">
          <ac:chgData name="Tomotaka Kuroda" userId="6ccceea8bc0bd054" providerId="LiveId" clId="{8094E48C-31BC-414D-AD8E-D7987AD8F5EC}" dt="2024-06-19T08:29:25.490" v="18716" actId="478"/>
          <ac:spMkLst>
            <pc:docMk/>
            <pc:sldMk cId="3595462842" sldId="316"/>
            <ac:spMk id="38" creationId="{BEC48316-159C-7AD9-26C3-C8AFA28A205D}"/>
          </ac:spMkLst>
        </pc:spChg>
        <pc:spChg chg="del">
          <ac:chgData name="Tomotaka Kuroda" userId="6ccceea8bc0bd054" providerId="LiveId" clId="{8094E48C-31BC-414D-AD8E-D7987AD8F5EC}" dt="2024-06-19T07:54:28.132" v="17969" actId="478"/>
          <ac:spMkLst>
            <pc:docMk/>
            <pc:sldMk cId="3595462842" sldId="316"/>
            <ac:spMk id="40" creationId="{213BE895-C0A7-0226-96E8-8AF4964E158A}"/>
          </ac:spMkLst>
        </pc:spChg>
        <pc:spChg chg="mod ord">
          <ac:chgData name="Tomotaka Kuroda" userId="6ccceea8bc0bd054" providerId="LiveId" clId="{8094E48C-31BC-414D-AD8E-D7987AD8F5EC}" dt="2024-06-19T08:34:47.663" v="18798" actId="14100"/>
          <ac:spMkLst>
            <pc:docMk/>
            <pc:sldMk cId="3595462842" sldId="316"/>
            <ac:spMk id="42" creationId="{008126D8-9BAF-BFC7-E628-5812A5C1684F}"/>
          </ac:spMkLst>
        </pc:spChg>
        <pc:spChg chg="del mod">
          <ac:chgData name="Tomotaka Kuroda" userId="6ccceea8bc0bd054" providerId="LiveId" clId="{8094E48C-31BC-414D-AD8E-D7987AD8F5EC}" dt="2024-06-19T08:04:18.704" v="18144" actId="478"/>
          <ac:spMkLst>
            <pc:docMk/>
            <pc:sldMk cId="3595462842" sldId="316"/>
            <ac:spMk id="43" creationId="{6CB1305D-4536-857E-A312-0CFC23E4F154}"/>
          </ac:spMkLst>
        </pc:spChg>
        <pc:spChg chg="add mod">
          <ac:chgData name="Tomotaka Kuroda" userId="6ccceea8bc0bd054" providerId="LiveId" clId="{8094E48C-31BC-414D-AD8E-D7987AD8F5EC}" dt="2024-06-19T08:33:41.682" v="18784" actId="164"/>
          <ac:spMkLst>
            <pc:docMk/>
            <pc:sldMk cId="3595462842" sldId="316"/>
            <ac:spMk id="48" creationId="{619F170F-044D-0804-479B-FC4FE3AB2CA5}"/>
          </ac:spMkLst>
        </pc:spChg>
        <pc:spChg chg="add del mod">
          <ac:chgData name="Tomotaka Kuroda" userId="6ccceea8bc0bd054" providerId="LiveId" clId="{8094E48C-31BC-414D-AD8E-D7987AD8F5EC}" dt="2024-06-19T08:33:41.682" v="18784" actId="164"/>
          <ac:spMkLst>
            <pc:docMk/>
            <pc:sldMk cId="3595462842" sldId="316"/>
            <ac:spMk id="50" creationId="{FE41BF74-2B70-DBDA-1B98-5C1E7AB21C6D}"/>
          </ac:spMkLst>
        </pc:spChg>
        <pc:spChg chg="add del mod">
          <ac:chgData name="Tomotaka Kuroda" userId="6ccceea8bc0bd054" providerId="LiveId" clId="{8094E48C-31BC-414D-AD8E-D7987AD8F5EC}" dt="2024-06-19T08:28:11.969" v="18699" actId="478"/>
          <ac:spMkLst>
            <pc:docMk/>
            <pc:sldMk cId="3595462842" sldId="316"/>
            <ac:spMk id="51" creationId="{82E42DC5-5BD9-88D6-3119-FAF0E2CB40FC}"/>
          </ac:spMkLst>
        </pc:spChg>
        <pc:spChg chg="add del mod ord">
          <ac:chgData name="Tomotaka Kuroda" userId="6ccceea8bc0bd054" providerId="LiveId" clId="{8094E48C-31BC-414D-AD8E-D7987AD8F5EC}" dt="2024-06-19T08:32:12.103" v="18765"/>
          <ac:spMkLst>
            <pc:docMk/>
            <pc:sldMk cId="3595462842" sldId="316"/>
            <ac:spMk id="62" creationId="{586C589C-333A-6E90-FDA2-E2ED235EFE03}"/>
          </ac:spMkLst>
        </pc:spChg>
        <pc:spChg chg="add del mod">
          <ac:chgData name="Tomotaka Kuroda" userId="6ccceea8bc0bd054" providerId="LiveId" clId="{8094E48C-31BC-414D-AD8E-D7987AD8F5EC}" dt="2024-06-19T08:32:12.103" v="18765"/>
          <ac:spMkLst>
            <pc:docMk/>
            <pc:sldMk cId="3595462842" sldId="316"/>
            <ac:spMk id="63" creationId="{49DDBA28-21ED-5F95-A1E5-72D763F62D78}"/>
          </ac:spMkLst>
        </pc:spChg>
        <pc:spChg chg="mod ord">
          <ac:chgData name="Tomotaka Kuroda" userId="6ccceea8bc0bd054" providerId="LiveId" clId="{8094E48C-31BC-414D-AD8E-D7987AD8F5EC}" dt="2024-06-19T08:33:41.682" v="18784" actId="164"/>
          <ac:spMkLst>
            <pc:docMk/>
            <pc:sldMk cId="3595462842" sldId="316"/>
            <ac:spMk id="8192" creationId="{B5270EE2-7CF9-2790-F1F1-B8D88D19A53B}"/>
          </ac:spMkLst>
        </pc:spChg>
        <pc:spChg chg="add mod ord">
          <ac:chgData name="Tomotaka Kuroda" userId="6ccceea8bc0bd054" providerId="LiveId" clId="{8094E48C-31BC-414D-AD8E-D7987AD8F5EC}" dt="2024-06-19T08:33:41.682" v="18784" actId="164"/>
          <ac:spMkLst>
            <pc:docMk/>
            <pc:sldMk cId="3595462842" sldId="316"/>
            <ac:spMk id="8193" creationId="{66129B00-4BD2-A90E-9263-EE4AAC8CF10D}"/>
          </ac:spMkLst>
        </pc:spChg>
        <pc:grpChg chg="add mod">
          <ac:chgData name="Tomotaka Kuroda" userId="6ccceea8bc0bd054" providerId="LiveId" clId="{8094E48C-31BC-414D-AD8E-D7987AD8F5EC}" dt="2024-06-19T08:01:06.507" v="18074" actId="164"/>
          <ac:grpSpMkLst>
            <pc:docMk/>
            <pc:sldMk cId="3595462842" sldId="316"/>
            <ac:grpSpMk id="16" creationId="{6DD22714-C33F-206C-A74E-BE922C2FDACD}"/>
          </ac:grpSpMkLst>
        </pc:grpChg>
        <pc:grpChg chg="add mod">
          <ac:chgData name="Tomotaka Kuroda" userId="6ccceea8bc0bd054" providerId="LiveId" clId="{8094E48C-31BC-414D-AD8E-D7987AD8F5EC}" dt="2024-06-19T08:07:07.707" v="18258" actId="1076"/>
          <ac:grpSpMkLst>
            <pc:docMk/>
            <pc:sldMk cId="3595462842" sldId="316"/>
            <ac:grpSpMk id="19" creationId="{1561936E-A077-8013-0174-2A4304251A81}"/>
          </ac:grpSpMkLst>
        </pc:grpChg>
        <pc:grpChg chg="add mod">
          <ac:chgData name="Tomotaka Kuroda" userId="6ccceea8bc0bd054" providerId="LiveId" clId="{8094E48C-31BC-414D-AD8E-D7987AD8F5EC}" dt="2024-06-19T08:01:18.078" v="18077" actId="164"/>
          <ac:grpSpMkLst>
            <pc:docMk/>
            <pc:sldMk cId="3595462842" sldId="316"/>
            <ac:grpSpMk id="20" creationId="{D17532F2-131B-BC0F-EA48-9CABD3496A3F}"/>
          </ac:grpSpMkLst>
        </pc:grpChg>
        <pc:grpChg chg="add mod">
          <ac:chgData name="Tomotaka Kuroda" userId="6ccceea8bc0bd054" providerId="LiveId" clId="{8094E48C-31BC-414D-AD8E-D7987AD8F5EC}" dt="2024-06-19T08:07:32.887" v="18266" actId="1076"/>
          <ac:grpSpMkLst>
            <pc:docMk/>
            <pc:sldMk cId="3595462842" sldId="316"/>
            <ac:grpSpMk id="25" creationId="{FB3A1407-50E7-ED81-C556-7C70BF69B84C}"/>
          </ac:grpSpMkLst>
        </pc:grpChg>
        <pc:grpChg chg="add mod">
          <ac:chgData name="Tomotaka Kuroda" userId="6ccceea8bc0bd054" providerId="LiveId" clId="{8094E48C-31BC-414D-AD8E-D7987AD8F5EC}" dt="2024-06-19T08:07:45.094" v="18270" actId="1076"/>
          <ac:grpSpMkLst>
            <pc:docMk/>
            <pc:sldMk cId="3595462842" sldId="316"/>
            <ac:grpSpMk id="26" creationId="{12CFD45D-827D-FDC3-AC3D-2BFF82C62413}"/>
          </ac:grpSpMkLst>
        </pc:grpChg>
        <pc:grpChg chg="del">
          <ac:chgData name="Tomotaka Kuroda" userId="6ccceea8bc0bd054" providerId="LiveId" clId="{8094E48C-31BC-414D-AD8E-D7987AD8F5EC}" dt="2024-06-19T07:54:16.947" v="17967" actId="478"/>
          <ac:grpSpMkLst>
            <pc:docMk/>
            <pc:sldMk cId="3595462842" sldId="316"/>
            <ac:grpSpMk id="47" creationId="{21778C5D-6656-3B24-8C92-EDB0EEF3B113}"/>
          </ac:grpSpMkLst>
        </pc:grpChg>
        <pc:grpChg chg="add mod">
          <ac:chgData name="Tomotaka Kuroda" userId="6ccceea8bc0bd054" providerId="LiveId" clId="{8094E48C-31BC-414D-AD8E-D7987AD8F5EC}" dt="2024-06-19T08:34:54.923" v="18799" actId="1076"/>
          <ac:grpSpMkLst>
            <pc:docMk/>
            <pc:sldMk cId="3595462842" sldId="316"/>
            <ac:grpSpMk id="8194" creationId="{6588DB94-742C-C4BB-3269-5DE3E6500BA4}"/>
          </ac:grpSpMkLst>
        </pc:grpChg>
        <pc:graphicFrameChg chg="add del mod">
          <ac:chgData name="Tomotaka Kuroda" userId="6ccceea8bc0bd054" providerId="LiveId" clId="{8094E48C-31BC-414D-AD8E-D7987AD8F5EC}" dt="2024-06-19T08:52:19.556" v="18822" actId="478"/>
          <ac:graphicFrameMkLst>
            <pc:docMk/>
            <pc:sldMk cId="3595462842" sldId="316"/>
            <ac:graphicFrameMk id="8198" creationId="{5F04490E-020C-7284-8D82-85B9638088A4}"/>
          </ac:graphicFrameMkLst>
        </pc:graphicFrameChg>
        <pc:picChg chg="add mod">
          <ac:chgData name="Tomotaka Kuroda" userId="6ccceea8bc0bd054" providerId="LiveId" clId="{8094E48C-31BC-414D-AD8E-D7987AD8F5EC}" dt="2024-06-19T07:53:52.761" v="17963"/>
          <ac:picMkLst>
            <pc:docMk/>
            <pc:sldMk cId="3595462842" sldId="316"/>
            <ac:picMk id="2" creationId="{C4677C3F-52D1-81EE-9899-828E62E39053}"/>
          </ac:picMkLst>
        </pc:picChg>
        <pc:picChg chg="add mod">
          <ac:chgData name="Tomotaka Kuroda" userId="6ccceea8bc0bd054" providerId="LiveId" clId="{8094E48C-31BC-414D-AD8E-D7987AD8F5EC}" dt="2024-06-19T07:53:52.761" v="17963"/>
          <ac:picMkLst>
            <pc:docMk/>
            <pc:sldMk cId="3595462842" sldId="316"/>
            <ac:picMk id="3" creationId="{225BFB7B-4D52-C277-4919-BAF882BB5700}"/>
          </ac:picMkLst>
        </pc:picChg>
        <pc:picChg chg="del">
          <ac:chgData name="Tomotaka Kuroda" userId="6ccceea8bc0bd054" providerId="LiveId" clId="{8094E48C-31BC-414D-AD8E-D7987AD8F5EC}" dt="2024-06-19T07:42:44.787" v="17904" actId="478"/>
          <ac:picMkLst>
            <pc:docMk/>
            <pc:sldMk cId="3595462842" sldId="316"/>
            <ac:picMk id="4" creationId="{EAC5356D-D7F8-C828-D222-DB51A0A7590C}"/>
          </ac:picMkLst>
        </pc:picChg>
        <pc:picChg chg="add mod">
          <ac:chgData name="Tomotaka Kuroda" userId="6ccceea8bc0bd054" providerId="LiveId" clId="{8094E48C-31BC-414D-AD8E-D7987AD8F5EC}" dt="2024-06-19T08:07:45.094" v="18270" actId="1076"/>
          <ac:picMkLst>
            <pc:docMk/>
            <pc:sldMk cId="3595462842" sldId="316"/>
            <ac:picMk id="8" creationId="{ED3CAEEF-FFBC-5A2C-FC3D-AA26E0047B1A}"/>
          </ac:picMkLst>
        </pc:picChg>
        <pc:picChg chg="add mod ord">
          <ac:chgData name="Tomotaka Kuroda" userId="6ccceea8bc0bd054" providerId="LiveId" clId="{8094E48C-31BC-414D-AD8E-D7987AD8F5EC}" dt="2024-06-19T08:07:21.741" v="18262" actId="1076"/>
          <ac:picMkLst>
            <pc:docMk/>
            <pc:sldMk cId="3595462842" sldId="316"/>
            <ac:picMk id="12" creationId="{BC39573E-1260-5EEB-EDE6-7F033252318B}"/>
          </ac:picMkLst>
        </pc:picChg>
        <pc:picChg chg="add mod">
          <ac:chgData name="Tomotaka Kuroda" userId="6ccceea8bc0bd054" providerId="LiveId" clId="{8094E48C-31BC-414D-AD8E-D7987AD8F5EC}" dt="2024-06-19T08:11:45.641" v="18475" actId="1076"/>
          <ac:picMkLst>
            <pc:docMk/>
            <pc:sldMk cId="3595462842" sldId="316"/>
            <ac:picMk id="32" creationId="{B06F91D3-0343-AE8C-59F1-DCE79544DACC}"/>
          </ac:picMkLst>
        </pc:picChg>
        <pc:picChg chg="del">
          <ac:chgData name="Tomotaka Kuroda" userId="6ccceea8bc0bd054" providerId="LiveId" clId="{8094E48C-31BC-414D-AD8E-D7987AD8F5EC}" dt="2024-06-19T07:54:12.422" v="17966" actId="478"/>
          <ac:picMkLst>
            <pc:docMk/>
            <pc:sldMk cId="3595462842" sldId="316"/>
            <ac:picMk id="39" creationId="{8C4DF72A-D059-B448-09F7-C448DCFB3A2E}"/>
          </ac:picMkLst>
        </pc:picChg>
        <pc:picChg chg="del">
          <ac:chgData name="Tomotaka Kuroda" userId="6ccceea8bc0bd054" providerId="LiveId" clId="{8094E48C-31BC-414D-AD8E-D7987AD8F5EC}" dt="2024-06-19T07:52:46.473" v="17958" actId="478"/>
          <ac:picMkLst>
            <pc:docMk/>
            <pc:sldMk cId="3595462842" sldId="316"/>
            <ac:picMk id="41" creationId="{73D30A17-7F63-62CF-2D4E-A3D5E9134253}"/>
          </ac:picMkLst>
        </pc:picChg>
        <pc:picChg chg="del">
          <ac:chgData name="Tomotaka Kuroda" userId="6ccceea8bc0bd054" providerId="LiveId" clId="{8094E48C-31BC-414D-AD8E-D7987AD8F5EC}" dt="2024-06-19T07:54:12.422" v="17966" actId="478"/>
          <ac:picMkLst>
            <pc:docMk/>
            <pc:sldMk cId="3595462842" sldId="316"/>
            <ac:picMk id="3076" creationId="{7DE3F4BF-B81C-8918-7C60-E0709ED53DDE}"/>
          </ac:picMkLst>
        </pc:picChg>
        <pc:picChg chg="del">
          <ac:chgData name="Tomotaka Kuroda" userId="6ccceea8bc0bd054" providerId="LiveId" clId="{8094E48C-31BC-414D-AD8E-D7987AD8F5EC}" dt="2024-06-19T07:54:12.422" v="17966" actId="478"/>
          <ac:picMkLst>
            <pc:docMk/>
            <pc:sldMk cId="3595462842" sldId="316"/>
            <ac:picMk id="8196" creationId="{608DC472-DD84-CCEF-3E5A-CB667565EC75}"/>
          </ac:picMkLst>
        </pc:picChg>
        <pc:picChg chg="add del mod">
          <ac:chgData name="Tomotaka Kuroda" userId="6ccceea8bc0bd054" providerId="LiveId" clId="{8094E48C-31BC-414D-AD8E-D7987AD8F5EC}" dt="2024-06-19T08:51:46.337" v="18817" actId="478"/>
          <ac:picMkLst>
            <pc:docMk/>
            <pc:sldMk cId="3595462842" sldId="316"/>
            <ac:picMk id="8197" creationId="{3F6FD300-48BF-D878-C8B2-B6F96DB8D000}"/>
          </ac:picMkLst>
        </pc:picChg>
        <pc:picChg chg="mod">
          <ac:chgData name="Tomotaka Kuroda" userId="6ccceea8bc0bd054" providerId="LiveId" clId="{8094E48C-31BC-414D-AD8E-D7987AD8F5EC}" dt="2024-06-19T08:07:07.707" v="18258" actId="1076"/>
          <ac:picMkLst>
            <pc:docMk/>
            <pc:sldMk cId="3595462842" sldId="316"/>
            <ac:picMk id="8200" creationId="{9E7A64A0-76B7-9D5F-421C-BC3B765D2C3B}"/>
          </ac:picMkLst>
        </pc:picChg>
        <pc:picChg chg="add mod ord">
          <ac:chgData name="Tomotaka Kuroda" userId="6ccceea8bc0bd054" providerId="LiveId" clId="{8094E48C-31BC-414D-AD8E-D7987AD8F5EC}" dt="2024-06-19T08:53:15.624" v="18832" actId="1076"/>
          <ac:picMkLst>
            <pc:docMk/>
            <pc:sldMk cId="3595462842" sldId="316"/>
            <ac:picMk id="8201" creationId="{98905644-24CD-72EC-103F-B7A704361424}"/>
          </ac:picMkLst>
        </pc:picChg>
        <pc:picChg chg="del">
          <ac:chgData name="Tomotaka Kuroda" userId="6ccceea8bc0bd054" providerId="LiveId" clId="{8094E48C-31BC-414D-AD8E-D7987AD8F5EC}" dt="2024-06-19T07:54:28.132" v="17969" actId="478"/>
          <ac:picMkLst>
            <pc:docMk/>
            <pc:sldMk cId="3595462842" sldId="316"/>
            <ac:picMk id="8202" creationId="{DC8030F2-DC0C-FD8E-9F99-2EA4FD01F609}"/>
          </ac:picMkLst>
        </pc:picChg>
        <pc:picChg chg="mod">
          <ac:chgData name="Tomotaka Kuroda" userId="6ccceea8bc0bd054" providerId="LiveId" clId="{8094E48C-31BC-414D-AD8E-D7987AD8F5EC}" dt="2024-06-19T08:08:12.790" v="18276" actId="1076"/>
          <ac:picMkLst>
            <pc:docMk/>
            <pc:sldMk cId="3595462842" sldId="316"/>
            <ac:picMk id="8208" creationId="{BE131FB7-AE58-83D6-2721-1B4E2A88D1D4}"/>
          </ac:picMkLst>
        </pc:picChg>
        <pc:picChg chg="del">
          <ac:chgData name="Tomotaka Kuroda" userId="6ccceea8bc0bd054" providerId="LiveId" clId="{8094E48C-31BC-414D-AD8E-D7987AD8F5EC}" dt="2024-06-19T07:54:12.422" v="17966" actId="478"/>
          <ac:picMkLst>
            <pc:docMk/>
            <pc:sldMk cId="3595462842" sldId="316"/>
            <ac:picMk id="8210" creationId="{162AB837-0A68-698F-15A0-F135487573B8}"/>
          </ac:picMkLst>
        </pc:picChg>
        <pc:picChg chg="del">
          <ac:chgData name="Tomotaka Kuroda" userId="6ccceea8bc0bd054" providerId="LiveId" clId="{8094E48C-31BC-414D-AD8E-D7987AD8F5EC}" dt="2024-06-19T07:54:12.422" v="17966" actId="478"/>
          <ac:picMkLst>
            <pc:docMk/>
            <pc:sldMk cId="3595462842" sldId="316"/>
            <ac:picMk id="8212" creationId="{F1580A9A-D5EF-F9AB-EBA1-6B5A39B014C4}"/>
          </ac:picMkLst>
        </pc:picChg>
        <pc:picChg chg="del">
          <ac:chgData name="Tomotaka Kuroda" userId="6ccceea8bc0bd054" providerId="LiveId" clId="{8094E48C-31BC-414D-AD8E-D7987AD8F5EC}" dt="2024-06-19T07:54:12.422" v="17966" actId="478"/>
          <ac:picMkLst>
            <pc:docMk/>
            <pc:sldMk cId="3595462842" sldId="316"/>
            <ac:picMk id="8214" creationId="{213AE54A-ECE7-D9D2-045F-B56951635BD4}"/>
          </ac:picMkLst>
        </pc:picChg>
        <pc:picChg chg="add mod">
          <ac:chgData name="Tomotaka Kuroda" userId="6ccceea8bc0bd054" providerId="LiveId" clId="{8094E48C-31BC-414D-AD8E-D7987AD8F5EC}" dt="2024-06-19T08:07:32.887" v="18266" actId="1076"/>
          <ac:picMkLst>
            <pc:docMk/>
            <pc:sldMk cId="3595462842" sldId="316"/>
            <ac:picMk id="9218" creationId="{E61BDCA6-F42E-EB74-5B0A-A7F4005D6680}"/>
          </ac:picMkLst>
        </pc:picChg>
        <pc:picChg chg="add mod">
          <ac:chgData name="Tomotaka Kuroda" userId="6ccceea8bc0bd054" providerId="LiveId" clId="{8094E48C-31BC-414D-AD8E-D7987AD8F5EC}" dt="2024-06-19T08:07:36.222" v="18267" actId="1076"/>
          <ac:picMkLst>
            <pc:docMk/>
            <pc:sldMk cId="3595462842" sldId="316"/>
            <ac:picMk id="9220" creationId="{EC856162-8135-2998-1252-15B7A8CF4622}"/>
          </ac:picMkLst>
        </pc:picChg>
        <pc:picChg chg="add mod">
          <ac:chgData name="Tomotaka Kuroda" userId="6ccceea8bc0bd054" providerId="LiveId" clId="{8094E48C-31BC-414D-AD8E-D7987AD8F5EC}" dt="2024-06-19T08:07:45.094" v="18270" actId="1076"/>
          <ac:picMkLst>
            <pc:docMk/>
            <pc:sldMk cId="3595462842" sldId="316"/>
            <ac:picMk id="9222" creationId="{1F005613-3F5A-D00D-0654-0CBFF008C339}"/>
          </ac:picMkLst>
        </pc:picChg>
        <pc:picChg chg="add del mod">
          <ac:chgData name="Tomotaka Kuroda" userId="6ccceea8bc0bd054" providerId="LiveId" clId="{8094E48C-31BC-414D-AD8E-D7987AD8F5EC}" dt="2024-06-19T08:14:12.378" v="18479" actId="478"/>
          <ac:picMkLst>
            <pc:docMk/>
            <pc:sldMk cId="3595462842" sldId="316"/>
            <ac:picMk id="9224" creationId="{11B3F04D-CAE1-DA17-BA91-64DF51B7634A}"/>
          </ac:picMkLst>
        </pc:picChg>
        <pc:picChg chg="add mod">
          <ac:chgData name="Tomotaka Kuroda" userId="6ccceea8bc0bd054" providerId="LiveId" clId="{8094E48C-31BC-414D-AD8E-D7987AD8F5EC}" dt="2024-06-19T08:22:20.057" v="18632" actId="1076"/>
          <ac:picMkLst>
            <pc:docMk/>
            <pc:sldMk cId="3595462842" sldId="316"/>
            <ac:picMk id="9226" creationId="{014E1A33-4DB7-A97C-855B-9E579B5B58B1}"/>
          </ac:picMkLst>
        </pc:picChg>
        <pc:picChg chg="add del mod">
          <ac:chgData name="Tomotaka Kuroda" userId="6ccceea8bc0bd054" providerId="LiveId" clId="{8094E48C-31BC-414D-AD8E-D7987AD8F5EC}" dt="2024-06-19T08:14:55.879" v="18492" actId="478"/>
          <ac:picMkLst>
            <pc:docMk/>
            <pc:sldMk cId="3595462842" sldId="316"/>
            <ac:picMk id="9228" creationId="{641D32E8-3806-68FA-ACC3-96D5231408DD}"/>
          </ac:picMkLst>
        </pc:picChg>
        <pc:picChg chg="add mod">
          <ac:chgData name="Tomotaka Kuroda" userId="6ccceea8bc0bd054" providerId="LiveId" clId="{8094E48C-31BC-414D-AD8E-D7987AD8F5EC}" dt="2024-06-19T08:37:18.191" v="18808" actId="1076"/>
          <ac:picMkLst>
            <pc:docMk/>
            <pc:sldMk cId="3595462842" sldId="316"/>
            <ac:picMk id="9230" creationId="{39AD33B7-FAAD-B386-F5EB-96D445CFE186}"/>
          </ac:picMkLst>
        </pc:picChg>
        <pc:picChg chg="add del mod">
          <ac:chgData name="Tomotaka Kuroda" userId="6ccceea8bc0bd054" providerId="LiveId" clId="{8094E48C-31BC-414D-AD8E-D7987AD8F5EC}" dt="2024-06-19T08:17:31.792" v="18508" actId="478"/>
          <ac:picMkLst>
            <pc:docMk/>
            <pc:sldMk cId="3595462842" sldId="316"/>
            <ac:picMk id="9232" creationId="{3566CBF1-0074-CD53-0465-C5EAFD59AC99}"/>
          </ac:picMkLst>
        </pc:picChg>
        <pc:picChg chg="add del mod">
          <ac:chgData name="Tomotaka Kuroda" userId="6ccceea8bc0bd054" providerId="LiveId" clId="{8094E48C-31BC-414D-AD8E-D7987AD8F5EC}" dt="2024-06-19T08:19:19.952" v="18533" actId="478"/>
          <ac:picMkLst>
            <pc:docMk/>
            <pc:sldMk cId="3595462842" sldId="316"/>
            <ac:picMk id="9234" creationId="{E9677600-F8C3-3045-C72B-62BD5D27601A}"/>
          </ac:picMkLst>
        </pc:picChg>
        <pc:picChg chg="add mod">
          <ac:chgData name="Tomotaka Kuroda" userId="6ccceea8bc0bd054" providerId="LiveId" clId="{8094E48C-31BC-414D-AD8E-D7987AD8F5EC}" dt="2024-06-19T08:33:54.675" v="18787" actId="1076"/>
          <ac:picMkLst>
            <pc:docMk/>
            <pc:sldMk cId="3595462842" sldId="316"/>
            <ac:picMk id="9236" creationId="{26077169-711D-27C4-4C92-264E9235F7D7}"/>
          </ac:picMkLst>
        </pc:picChg>
        <pc:picChg chg="add mod">
          <ac:chgData name="Tomotaka Kuroda" userId="6ccceea8bc0bd054" providerId="LiveId" clId="{8094E48C-31BC-414D-AD8E-D7987AD8F5EC}" dt="2024-06-19T08:37:18.191" v="18808" actId="1076"/>
          <ac:picMkLst>
            <pc:docMk/>
            <pc:sldMk cId="3595462842" sldId="316"/>
            <ac:picMk id="9238" creationId="{64D7F387-3145-611B-B708-19C7C906BCBC}"/>
          </ac:picMkLst>
        </pc:picChg>
        <pc:cxnChg chg="add del mod">
          <ac:chgData name="Tomotaka Kuroda" userId="6ccceea8bc0bd054" providerId="LiveId" clId="{8094E48C-31BC-414D-AD8E-D7987AD8F5EC}" dt="2024-06-19T08:29:31.489" v="18721" actId="478"/>
          <ac:cxnSpMkLst>
            <pc:docMk/>
            <pc:sldMk cId="3595462842" sldId="316"/>
            <ac:cxnSpMk id="53" creationId="{E481CB82-A469-A59B-ACC2-160D0111BAE3}"/>
          </ac:cxnSpMkLst>
        </pc:cxnChg>
        <pc:cxnChg chg="add del mod">
          <ac:chgData name="Tomotaka Kuroda" userId="6ccceea8bc0bd054" providerId="LiveId" clId="{8094E48C-31BC-414D-AD8E-D7987AD8F5EC}" dt="2024-06-19T08:29:26.268" v="18717" actId="478"/>
          <ac:cxnSpMkLst>
            <pc:docMk/>
            <pc:sldMk cId="3595462842" sldId="316"/>
            <ac:cxnSpMk id="55" creationId="{F038A13B-FC7C-6072-900F-77F1EB4B792F}"/>
          </ac:cxnSpMkLst>
        </pc:cxnChg>
      </pc:sldChg>
      <pc:sldChg chg="addSp delSp modSp add mod ord">
        <pc:chgData name="Tomotaka Kuroda" userId="6ccceea8bc0bd054" providerId="LiveId" clId="{8094E48C-31BC-414D-AD8E-D7987AD8F5EC}" dt="2024-06-19T11:09:23.408" v="19870" actId="14100"/>
        <pc:sldMkLst>
          <pc:docMk/>
          <pc:sldMk cId="1441920234" sldId="317"/>
        </pc:sldMkLst>
        <pc:spChg chg="add del mod">
          <ac:chgData name="Tomotaka Kuroda" userId="6ccceea8bc0bd054" providerId="LiveId" clId="{8094E48C-31BC-414D-AD8E-D7987AD8F5EC}" dt="2024-06-19T09:30:22.244" v="19221" actId="478"/>
          <ac:spMkLst>
            <pc:docMk/>
            <pc:sldMk cId="1441920234" sldId="317"/>
            <ac:spMk id="7" creationId="{DB8816B3-35F8-700E-DD11-7795730ACAAD}"/>
          </ac:spMkLst>
        </pc:spChg>
        <pc:spChg chg="add del mod">
          <ac:chgData name="Tomotaka Kuroda" userId="6ccceea8bc0bd054" providerId="LiveId" clId="{8094E48C-31BC-414D-AD8E-D7987AD8F5EC}" dt="2024-06-19T11:09:23.408" v="19870" actId="14100"/>
          <ac:spMkLst>
            <pc:docMk/>
            <pc:sldMk cId="1441920234" sldId="317"/>
            <ac:spMk id="9" creationId="{1A440D7B-FD57-C844-8F3C-97262F9EE46B}"/>
          </ac:spMkLst>
        </pc:spChg>
        <pc:spChg chg="mod">
          <ac:chgData name="Tomotaka Kuroda" userId="6ccceea8bc0bd054" providerId="LiveId" clId="{8094E48C-31BC-414D-AD8E-D7987AD8F5EC}" dt="2024-06-19T09:01:19.942" v="18902" actId="1076"/>
          <ac:spMkLst>
            <pc:docMk/>
            <pc:sldMk cId="1441920234" sldId="317"/>
            <ac:spMk id="11" creationId="{FC9EEA19-37A6-ECEA-33FE-74EE0E9508B3}"/>
          </ac:spMkLst>
        </pc:spChg>
        <pc:spChg chg="del">
          <ac:chgData name="Tomotaka Kuroda" userId="6ccceea8bc0bd054" providerId="LiveId" clId="{8094E48C-31BC-414D-AD8E-D7987AD8F5EC}" dt="2024-06-19T08:55:56.089" v="18842" actId="478"/>
          <ac:spMkLst>
            <pc:docMk/>
            <pc:sldMk cId="1441920234" sldId="317"/>
            <ac:spMk id="13" creationId="{92A8619D-7691-168C-6C00-ED24F15A352B}"/>
          </ac:spMkLst>
        </pc:spChg>
        <pc:spChg chg="del mod">
          <ac:chgData name="Tomotaka Kuroda" userId="6ccceea8bc0bd054" providerId="LiveId" clId="{8094E48C-31BC-414D-AD8E-D7987AD8F5EC}" dt="2024-06-19T08:55:53.314" v="18841" actId="478"/>
          <ac:spMkLst>
            <pc:docMk/>
            <pc:sldMk cId="1441920234" sldId="317"/>
            <ac:spMk id="14" creationId="{AC6EAD2F-FCD4-B3EE-0164-706CC94EA04F}"/>
          </ac:spMkLst>
        </pc:spChg>
        <pc:spChg chg="add del mod">
          <ac:chgData name="Tomotaka Kuroda" userId="6ccceea8bc0bd054" providerId="LiveId" clId="{8094E48C-31BC-414D-AD8E-D7987AD8F5EC}" dt="2024-06-19T09:30:22.644" v="19223" actId="20577"/>
          <ac:spMkLst>
            <pc:docMk/>
            <pc:sldMk cId="1441920234" sldId="317"/>
            <ac:spMk id="15" creationId="{DE8DF075-022A-E1F7-43A2-BDABA47B2FFD}"/>
          </ac:spMkLst>
        </pc:spChg>
        <pc:spChg chg="add del mod">
          <ac:chgData name="Tomotaka Kuroda" userId="6ccceea8bc0bd054" providerId="LiveId" clId="{8094E48C-31BC-414D-AD8E-D7987AD8F5EC}" dt="2024-06-19T11:09:13.142" v="19869" actId="1076"/>
          <ac:spMkLst>
            <pc:docMk/>
            <pc:sldMk cId="1441920234" sldId="317"/>
            <ac:spMk id="17" creationId="{76D9C584-7285-2F3D-82A1-6F1B1CBE32A4}"/>
          </ac:spMkLst>
        </pc:spChg>
        <pc:spChg chg="add mod">
          <ac:chgData name="Tomotaka Kuroda" userId="6ccceea8bc0bd054" providerId="LiveId" clId="{8094E48C-31BC-414D-AD8E-D7987AD8F5EC}" dt="2024-06-19T09:10:48.689" v="19126" actId="1076"/>
          <ac:spMkLst>
            <pc:docMk/>
            <pc:sldMk cId="1441920234" sldId="317"/>
            <ac:spMk id="18" creationId="{EBC03362-B630-E96F-5443-3189B008C5DE}"/>
          </ac:spMkLst>
        </pc:spChg>
        <pc:spChg chg="add mod">
          <ac:chgData name="Tomotaka Kuroda" userId="6ccceea8bc0bd054" providerId="LiveId" clId="{8094E48C-31BC-414D-AD8E-D7987AD8F5EC}" dt="2024-06-19T10:51:52.518" v="19706" actId="1076"/>
          <ac:spMkLst>
            <pc:docMk/>
            <pc:sldMk cId="1441920234" sldId="317"/>
            <ac:spMk id="20" creationId="{17C25847-9350-42BF-6228-9E65DCE774D2}"/>
          </ac:spMkLst>
        </pc:spChg>
        <pc:spChg chg="add mod">
          <ac:chgData name="Tomotaka Kuroda" userId="6ccceea8bc0bd054" providerId="LiveId" clId="{8094E48C-31BC-414D-AD8E-D7987AD8F5EC}" dt="2024-06-19T09:15:54.448" v="19187" actId="164"/>
          <ac:spMkLst>
            <pc:docMk/>
            <pc:sldMk cId="1441920234" sldId="317"/>
            <ac:spMk id="21" creationId="{F8708665-2AD1-77D7-DA92-754B725E3728}"/>
          </ac:spMkLst>
        </pc:spChg>
        <pc:spChg chg="add mod">
          <ac:chgData name="Tomotaka Kuroda" userId="6ccceea8bc0bd054" providerId="LiveId" clId="{8094E48C-31BC-414D-AD8E-D7987AD8F5EC}" dt="2024-06-19T09:15:54.448" v="19187" actId="164"/>
          <ac:spMkLst>
            <pc:docMk/>
            <pc:sldMk cId="1441920234" sldId="317"/>
            <ac:spMk id="22" creationId="{FE9D72E6-0BAA-2740-897E-4EC79717E6B4}"/>
          </ac:spMkLst>
        </pc:spChg>
        <pc:spChg chg="mod">
          <ac:chgData name="Tomotaka Kuroda" userId="6ccceea8bc0bd054" providerId="LiveId" clId="{8094E48C-31BC-414D-AD8E-D7987AD8F5EC}" dt="2024-06-19T10:50:56.276" v="19687" actId="20577"/>
          <ac:spMkLst>
            <pc:docMk/>
            <pc:sldMk cId="1441920234" sldId="317"/>
            <ac:spMk id="23" creationId="{B94A0DF5-F0AC-7D66-6AB7-AFA2C6DD8D4B}"/>
          </ac:spMkLst>
        </pc:spChg>
        <pc:spChg chg="add del mod">
          <ac:chgData name="Tomotaka Kuroda" userId="6ccceea8bc0bd054" providerId="LiveId" clId="{8094E48C-31BC-414D-AD8E-D7987AD8F5EC}" dt="2024-06-19T09:14:57.456" v="19171"/>
          <ac:spMkLst>
            <pc:docMk/>
            <pc:sldMk cId="1441920234" sldId="317"/>
            <ac:spMk id="24" creationId="{414BBC20-8B84-9CF5-60A7-72B189CF70C3}"/>
          </ac:spMkLst>
        </pc:spChg>
        <pc:spChg chg="add del mod">
          <ac:chgData name="Tomotaka Kuroda" userId="6ccceea8bc0bd054" providerId="LiveId" clId="{8094E48C-31BC-414D-AD8E-D7987AD8F5EC}" dt="2024-06-19T09:14:57.456" v="19171"/>
          <ac:spMkLst>
            <pc:docMk/>
            <pc:sldMk cId="1441920234" sldId="317"/>
            <ac:spMk id="27" creationId="{825D3F9E-E18C-B5CC-D2B9-ECE0C1813A60}"/>
          </ac:spMkLst>
        </pc:spChg>
        <pc:spChg chg="del mod">
          <ac:chgData name="Tomotaka Kuroda" userId="6ccceea8bc0bd054" providerId="LiveId" clId="{8094E48C-31BC-414D-AD8E-D7987AD8F5EC}" dt="2024-06-19T08:55:56.959" v="18843" actId="478"/>
          <ac:spMkLst>
            <pc:docMk/>
            <pc:sldMk cId="1441920234" sldId="317"/>
            <ac:spMk id="28" creationId="{0DF2F7A9-B5A0-F272-42B4-9B2FE26641BB}"/>
          </ac:spMkLst>
        </pc:spChg>
        <pc:spChg chg="del mod">
          <ac:chgData name="Tomotaka Kuroda" userId="6ccceea8bc0bd054" providerId="LiveId" clId="{8094E48C-31BC-414D-AD8E-D7987AD8F5EC}" dt="2024-06-19T08:57:57.106" v="18867" actId="478"/>
          <ac:spMkLst>
            <pc:docMk/>
            <pc:sldMk cId="1441920234" sldId="317"/>
            <ac:spMk id="29" creationId="{56BB56C7-7701-133D-8470-1C5BBFF28288}"/>
          </ac:spMkLst>
        </pc:spChg>
        <pc:spChg chg="mod">
          <ac:chgData name="Tomotaka Kuroda" userId="6ccceea8bc0bd054" providerId="LiveId" clId="{8094E48C-31BC-414D-AD8E-D7987AD8F5EC}" dt="2024-06-19T10:18:03.499" v="19389" actId="1076"/>
          <ac:spMkLst>
            <pc:docMk/>
            <pc:sldMk cId="1441920234" sldId="317"/>
            <ac:spMk id="30" creationId="{D1677234-A6C6-674E-7267-DA0673AABE9F}"/>
          </ac:spMkLst>
        </pc:spChg>
        <pc:spChg chg="mod ord">
          <ac:chgData name="Tomotaka Kuroda" userId="6ccceea8bc0bd054" providerId="LiveId" clId="{8094E48C-31BC-414D-AD8E-D7987AD8F5EC}" dt="2024-06-19T09:15:41.255" v="19185" actId="164"/>
          <ac:spMkLst>
            <pc:docMk/>
            <pc:sldMk cId="1441920234" sldId="317"/>
            <ac:spMk id="31" creationId="{9FC17A77-4135-9393-EA09-B832309B94EA}"/>
          </ac:spMkLst>
        </pc:spChg>
        <pc:spChg chg="mod">
          <ac:chgData name="Tomotaka Kuroda" userId="6ccceea8bc0bd054" providerId="LiveId" clId="{8094E48C-31BC-414D-AD8E-D7987AD8F5EC}" dt="2024-06-19T09:12:44.924" v="19140" actId="14100"/>
          <ac:spMkLst>
            <pc:docMk/>
            <pc:sldMk cId="1441920234" sldId="317"/>
            <ac:spMk id="33" creationId="{AAA7BEE4-FFBF-1CF4-9F82-B811C105634D}"/>
          </ac:spMkLst>
        </pc:spChg>
        <pc:spChg chg="add mod">
          <ac:chgData name="Tomotaka Kuroda" userId="6ccceea8bc0bd054" providerId="LiveId" clId="{8094E48C-31BC-414D-AD8E-D7987AD8F5EC}" dt="2024-06-19T09:16:22.250" v="19192" actId="207"/>
          <ac:spMkLst>
            <pc:docMk/>
            <pc:sldMk cId="1441920234" sldId="317"/>
            <ac:spMk id="34" creationId="{5CAE9330-8280-716C-F3D1-C4BF3962E9AD}"/>
          </ac:spMkLst>
        </pc:spChg>
        <pc:spChg chg="add del mod ord topLvl">
          <ac:chgData name="Tomotaka Kuroda" userId="6ccceea8bc0bd054" providerId="LiveId" clId="{8094E48C-31BC-414D-AD8E-D7987AD8F5EC}" dt="2024-06-19T09:30:21.859" v="19219" actId="20577"/>
          <ac:spMkLst>
            <pc:docMk/>
            <pc:sldMk cId="1441920234" sldId="317"/>
            <ac:spMk id="36" creationId="{E352C9B1-2008-543A-3A1F-825651DCFD00}"/>
          </ac:spMkLst>
        </pc:spChg>
        <pc:spChg chg="mod">
          <ac:chgData name="Tomotaka Kuroda" userId="6ccceea8bc0bd054" providerId="LiveId" clId="{8094E48C-31BC-414D-AD8E-D7987AD8F5EC}" dt="2024-06-19T09:30:21.458" v="19217" actId="14100"/>
          <ac:spMkLst>
            <pc:docMk/>
            <pc:sldMk cId="1441920234" sldId="317"/>
            <ac:spMk id="42" creationId="{008126D8-9BAF-BFC7-E628-5812A5C1684F}"/>
          </ac:spMkLst>
        </pc:spChg>
        <pc:spChg chg="del">
          <ac:chgData name="Tomotaka Kuroda" userId="6ccceea8bc0bd054" providerId="LiveId" clId="{8094E48C-31BC-414D-AD8E-D7987AD8F5EC}" dt="2024-06-19T09:02:42.304" v="18907" actId="478"/>
          <ac:spMkLst>
            <pc:docMk/>
            <pc:sldMk cId="1441920234" sldId="317"/>
            <ac:spMk id="48" creationId="{619F170F-044D-0804-479B-FC4FE3AB2CA5}"/>
          </ac:spMkLst>
        </pc:spChg>
        <pc:spChg chg="del">
          <ac:chgData name="Tomotaka Kuroda" userId="6ccceea8bc0bd054" providerId="LiveId" clId="{8094E48C-31BC-414D-AD8E-D7987AD8F5EC}" dt="2024-06-19T09:02:44.975" v="18908" actId="478"/>
          <ac:spMkLst>
            <pc:docMk/>
            <pc:sldMk cId="1441920234" sldId="317"/>
            <ac:spMk id="50" creationId="{FE41BF74-2B70-DBDA-1B98-5C1E7AB21C6D}"/>
          </ac:spMkLst>
        </pc:spChg>
        <pc:spChg chg="del mod topLvl">
          <ac:chgData name="Tomotaka Kuroda" userId="6ccceea8bc0bd054" providerId="LiveId" clId="{8094E48C-31BC-414D-AD8E-D7987AD8F5EC}" dt="2024-06-19T09:08:23.261" v="19089" actId="478"/>
          <ac:spMkLst>
            <pc:docMk/>
            <pc:sldMk cId="1441920234" sldId="317"/>
            <ac:spMk id="8192" creationId="{B5270EE2-7CF9-2790-F1F1-B8D88D19A53B}"/>
          </ac:spMkLst>
        </pc:spChg>
        <pc:spChg chg="del mod topLvl">
          <ac:chgData name="Tomotaka Kuroda" userId="6ccceea8bc0bd054" providerId="LiveId" clId="{8094E48C-31BC-414D-AD8E-D7987AD8F5EC}" dt="2024-06-19T09:08:22.687" v="19088" actId="478"/>
          <ac:spMkLst>
            <pc:docMk/>
            <pc:sldMk cId="1441920234" sldId="317"/>
            <ac:spMk id="8193" creationId="{66129B00-4BD2-A90E-9263-EE4AAC8CF10D}"/>
          </ac:spMkLst>
        </pc:spChg>
        <pc:grpChg chg="add mod">
          <ac:chgData name="Tomotaka Kuroda" userId="6ccceea8bc0bd054" providerId="LiveId" clId="{8094E48C-31BC-414D-AD8E-D7987AD8F5EC}" dt="2024-06-19T10:18:08.322" v="19390" actId="164"/>
          <ac:grpSpMkLst>
            <pc:docMk/>
            <pc:sldMk cId="1441920234" sldId="317"/>
            <ac:grpSpMk id="10" creationId="{3746B54A-A832-D01F-C492-F6A93271185A}"/>
          </ac:grpSpMkLst>
        </pc:grpChg>
        <pc:grpChg chg="del mod">
          <ac:chgData name="Tomotaka Kuroda" userId="6ccceea8bc0bd054" providerId="LiveId" clId="{8094E48C-31BC-414D-AD8E-D7987AD8F5EC}" dt="2024-06-19T08:56:13.570" v="18848" actId="478"/>
          <ac:grpSpMkLst>
            <pc:docMk/>
            <pc:sldMk cId="1441920234" sldId="317"/>
            <ac:grpSpMk id="19" creationId="{1561936E-A077-8013-0174-2A4304251A81}"/>
          </ac:grpSpMkLst>
        </pc:grpChg>
        <pc:grpChg chg="del mod">
          <ac:chgData name="Tomotaka Kuroda" userId="6ccceea8bc0bd054" providerId="LiveId" clId="{8094E48C-31BC-414D-AD8E-D7987AD8F5EC}" dt="2024-06-19T08:55:30.458" v="18834" actId="478"/>
          <ac:grpSpMkLst>
            <pc:docMk/>
            <pc:sldMk cId="1441920234" sldId="317"/>
            <ac:grpSpMk id="25" creationId="{FB3A1407-50E7-ED81-C556-7C70BF69B84C}"/>
          </ac:grpSpMkLst>
        </pc:grpChg>
        <pc:grpChg chg="mod">
          <ac:chgData name="Tomotaka Kuroda" userId="6ccceea8bc0bd054" providerId="LiveId" clId="{8094E48C-31BC-414D-AD8E-D7987AD8F5EC}" dt="2024-06-19T08:56:04.073" v="18845" actId="1076"/>
          <ac:grpSpMkLst>
            <pc:docMk/>
            <pc:sldMk cId="1441920234" sldId="317"/>
            <ac:grpSpMk id="26" creationId="{12CFD45D-827D-FDC3-AC3D-2BFF82C62413}"/>
          </ac:grpSpMkLst>
        </pc:grpChg>
        <pc:grpChg chg="add mod">
          <ac:chgData name="Tomotaka Kuroda" userId="6ccceea8bc0bd054" providerId="LiveId" clId="{8094E48C-31BC-414D-AD8E-D7987AD8F5EC}" dt="2024-06-19T09:16:07.092" v="19190" actId="164"/>
          <ac:grpSpMkLst>
            <pc:docMk/>
            <pc:sldMk cId="1441920234" sldId="317"/>
            <ac:grpSpMk id="35" creationId="{93037B06-A54D-CC12-65AA-EF5DEBD48137}"/>
          </ac:grpSpMkLst>
        </pc:grpChg>
        <pc:grpChg chg="add mod ord">
          <ac:chgData name="Tomotaka Kuroda" userId="6ccceea8bc0bd054" providerId="LiveId" clId="{8094E48C-31BC-414D-AD8E-D7987AD8F5EC}" dt="2024-06-19T09:16:07.092" v="19190" actId="164"/>
          <ac:grpSpMkLst>
            <pc:docMk/>
            <pc:sldMk cId="1441920234" sldId="317"/>
            <ac:grpSpMk id="37" creationId="{0C669291-23A8-A9E3-BC5E-57AA6BA5A53A}"/>
          </ac:grpSpMkLst>
        </pc:grpChg>
        <pc:grpChg chg="add mod">
          <ac:chgData name="Tomotaka Kuroda" userId="6ccceea8bc0bd054" providerId="LiveId" clId="{8094E48C-31BC-414D-AD8E-D7987AD8F5EC}" dt="2024-06-19T09:16:10.550" v="19191" actId="1076"/>
          <ac:grpSpMkLst>
            <pc:docMk/>
            <pc:sldMk cId="1441920234" sldId="317"/>
            <ac:grpSpMk id="38" creationId="{DED2901F-2DDE-F9A3-1EDB-2BD131F264D9}"/>
          </ac:grpSpMkLst>
        </pc:grpChg>
        <pc:grpChg chg="add mod">
          <ac:chgData name="Tomotaka Kuroda" userId="6ccceea8bc0bd054" providerId="LiveId" clId="{8094E48C-31BC-414D-AD8E-D7987AD8F5EC}" dt="2024-06-19T10:18:08.322" v="19390" actId="164"/>
          <ac:grpSpMkLst>
            <pc:docMk/>
            <pc:sldMk cId="1441920234" sldId="317"/>
            <ac:grpSpMk id="40" creationId="{71DF83F6-0B94-1D0D-D2F5-2B28306ED90C}"/>
          </ac:grpSpMkLst>
        </pc:grpChg>
        <pc:grpChg chg="del mod">
          <ac:chgData name="Tomotaka Kuroda" userId="6ccceea8bc0bd054" providerId="LiveId" clId="{8094E48C-31BC-414D-AD8E-D7987AD8F5EC}" dt="2024-06-19T09:05:58.420" v="19001" actId="165"/>
          <ac:grpSpMkLst>
            <pc:docMk/>
            <pc:sldMk cId="1441920234" sldId="317"/>
            <ac:grpSpMk id="8194" creationId="{6588DB94-742C-C4BB-3269-5DE3E6500BA4}"/>
          </ac:grpSpMkLst>
        </pc:grpChg>
        <pc:picChg chg="mod">
          <ac:chgData name="Tomotaka Kuroda" userId="6ccceea8bc0bd054" providerId="LiveId" clId="{8094E48C-31BC-414D-AD8E-D7987AD8F5EC}" dt="2024-06-19T08:56:04.073" v="18845" actId="1076"/>
          <ac:picMkLst>
            <pc:docMk/>
            <pc:sldMk cId="1441920234" sldId="317"/>
            <ac:picMk id="8" creationId="{ED3CAEEF-FFBC-5A2C-FC3D-AA26E0047B1A}"/>
          </ac:picMkLst>
        </pc:picChg>
        <pc:picChg chg="del">
          <ac:chgData name="Tomotaka Kuroda" userId="6ccceea8bc0bd054" providerId="LiveId" clId="{8094E48C-31BC-414D-AD8E-D7987AD8F5EC}" dt="2024-06-19T08:55:33.122" v="18835" actId="478"/>
          <ac:picMkLst>
            <pc:docMk/>
            <pc:sldMk cId="1441920234" sldId="317"/>
            <ac:picMk id="12" creationId="{BC39573E-1260-5EEB-EDE6-7F033252318B}"/>
          </ac:picMkLst>
        </pc:picChg>
        <pc:picChg chg="mod">
          <ac:chgData name="Tomotaka Kuroda" userId="6ccceea8bc0bd054" providerId="LiveId" clId="{8094E48C-31BC-414D-AD8E-D7987AD8F5EC}" dt="2024-06-19T10:18:03.499" v="19389" actId="1076"/>
          <ac:picMkLst>
            <pc:docMk/>
            <pc:sldMk cId="1441920234" sldId="317"/>
            <ac:picMk id="32" creationId="{B06F91D3-0343-AE8C-59F1-DCE79544DACC}"/>
          </ac:picMkLst>
        </pc:picChg>
        <pc:picChg chg="add mod">
          <ac:chgData name="Tomotaka Kuroda" userId="6ccceea8bc0bd054" providerId="LiveId" clId="{8094E48C-31BC-414D-AD8E-D7987AD8F5EC}" dt="2024-06-19T10:18:08.322" v="19390" actId="164"/>
          <ac:picMkLst>
            <pc:docMk/>
            <pc:sldMk cId="1441920234" sldId="317"/>
            <ac:picMk id="39" creationId="{E3EBB99C-7FD1-66EC-6F3D-C92036EE971E}"/>
          </ac:picMkLst>
        </pc:picChg>
        <pc:picChg chg="del mod">
          <ac:chgData name="Tomotaka Kuroda" userId="6ccceea8bc0bd054" providerId="LiveId" clId="{8094E48C-31BC-414D-AD8E-D7987AD8F5EC}" dt="2024-06-19T08:56:13.570" v="18848" actId="478"/>
          <ac:picMkLst>
            <pc:docMk/>
            <pc:sldMk cId="1441920234" sldId="317"/>
            <ac:picMk id="8200" creationId="{9E7A64A0-76B7-9D5F-421C-BC3B765D2C3B}"/>
          </ac:picMkLst>
        </pc:picChg>
        <pc:picChg chg="mod">
          <ac:chgData name="Tomotaka Kuroda" userId="6ccceea8bc0bd054" providerId="LiveId" clId="{8094E48C-31BC-414D-AD8E-D7987AD8F5EC}" dt="2024-06-19T09:10:17.092" v="19103" actId="1076"/>
          <ac:picMkLst>
            <pc:docMk/>
            <pc:sldMk cId="1441920234" sldId="317"/>
            <ac:picMk id="8201" creationId="{98905644-24CD-72EC-103F-B7A704361424}"/>
          </ac:picMkLst>
        </pc:picChg>
        <pc:picChg chg="mod">
          <ac:chgData name="Tomotaka Kuroda" userId="6ccceea8bc0bd054" providerId="LiveId" clId="{8094E48C-31BC-414D-AD8E-D7987AD8F5EC}" dt="2024-06-19T09:06:53.700" v="19015" actId="166"/>
          <ac:picMkLst>
            <pc:docMk/>
            <pc:sldMk cId="1441920234" sldId="317"/>
            <ac:picMk id="8208" creationId="{BE131FB7-AE58-83D6-2721-1B4E2A88D1D4}"/>
          </ac:picMkLst>
        </pc:picChg>
        <pc:picChg chg="del">
          <ac:chgData name="Tomotaka Kuroda" userId="6ccceea8bc0bd054" providerId="LiveId" clId="{8094E48C-31BC-414D-AD8E-D7987AD8F5EC}" dt="2024-06-19T08:55:30.458" v="18834" actId="478"/>
          <ac:picMkLst>
            <pc:docMk/>
            <pc:sldMk cId="1441920234" sldId="317"/>
            <ac:picMk id="9218" creationId="{E61BDCA6-F42E-EB74-5B0A-A7F4005D6680}"/>
          </ac:picMkLst>
        </pc:picChg>
        <pc:picChg chg="del">
          <ac:chgData name="Tomotaka Kuroda" userId="6ccceea8bc0bd054" providerId="LiveId" clId="{8094E48C-31BC-414D-AD8E-D7987AD8F5EC}" dt="2024-06-19T08:55:47.085" v="18839" actId="478"/>
          <ac:picMkLst>
            <pc:docMk/>
            <pc:sldMk cId="1441920234" sldId="317"/>
            <ac:picMk id="9220" creationId="{EC856162-8135-2998-1252-15B7A8CF4622}"/>
          </ac:picMkLst>
        </pc:picChg>
        <pc:picChg chg="mod">
          <ac:chgData name="Tomotaka Kuroda" userId="6ccceea8bc0bd054" providerId="LiveId" clId="{8094E48C-31BC-414D-AD8E-D7987AD8F5EC}" dt="2024-06-19T08:56:04.073" v="18845" actId="1076"/>
          <ac:picMkLst>
            <pc:docMk/>
            <pc:sldMk cId="1441920234" sldId="317"/>
            <ac:picMk id="9222" creationId="{1F005613-3F5A-D00D-0654-0CBFF008C339}"/>
          </ac:picMkLst>
        </pc:picChg>
        <pc:picChg chg="mod">
          <ac:chgData name="Tomotaka Kuroda" userId="6ccceea8bc0bd054" providerId="LiveId" clId="{8094E48C-31BC-414D-AD8E-D7987AD8F5EC}" dt="2024-06-19T09:08:32.438" v="19091" actId="1076"/>
          <ac:picMkLst>
            <pc:docMk/>
            <pc:sldMk cId="1441920234" sldId="317"/>
            <ac:picMk id="9226" creationId="{014E1A33-4DB7-A97C-855B-9E579B5B58B1}"/>
          </ac:picMkLst>
        </pc:picChg>
        <pc:picChg chg="mod">
          <ac:chgData name="Tomotaka Kuroda" userId="6ccceea8bc0bd054" providerId="LiveId" clId="{8094E48C-31BC-414D-AD8E-D7987AD8F5EC}" dt="2024-06-19T09:12:54.671" v="19141" actId="1076"/>
          <ac:picMkLst>
            <pc:docMk/>
            <pc:sldMk cId="1441920234" sldId="317"/>
            <ac:picMk id="9230" creationId="{39AD33B7-FAAD-B386-F5EB-96D445CFE186}"/>
          </ac:picMkLst>
        </pc:picChg>
        <pc:picChg chg="mod">
          <ac:chgData name="Tomotaka Kuroda" userId="6ccceea8bc0bd054" providerId="LiveId" clId="{8094E48C-31BC-414D-AD8E-D7987AD8F5EC}" dt="2024-06-19T09:12:37.990" v="19138" actId="1076"/>
          <ac:picMkLst>
            <pc:docMk/>
            <pc:sldMk cId="1441920234" sldId="317"/>
            <ac:picMk id="9236" creationId="{26077169-711D-27C4-4C92-264E9235F7D7}"/>
          </ac:picMkLst>
        </pc:picChg>
        <pc:picChg chg="mod">
          <ac:chgData name="Tomotaka Kuroda" userId="6ccceea8bc0bd054" providerId="LiveId" clId="{8094E48C-31BC-414D-AD8E-D7987AD8F5EC}" dt="2024-06-19T09:12:54.671" v="19141" actId="1076"/>
          <ac:picMkLst>
            <pc:docMk/>
            <pc:sldMk cId="1441920234" sldId="317"/>
            <ac:picMk id="9238" creationId="{64D7F387-3145-611B-B708-19C7C906BCBC}"/>
          </ac:picMkLst>
        </pc:picChg>
        <pc:picChg chg="add mod">
          <ac:chgData name="Tomotaka Kuroda" userId="6ccceea8bc0bd054" providerId="LiveId" clId="{8094E48C-31BC-414D-AD8E-D7987AD8F5EC}" dt="2024-06-19T09:01:33.398" v="18906" actId="1076"/>
          <ac:picMkLst>
            <pc:docMk/>
            <pc:sldMk cId="1441920234" sldId="317"/>
            <ac:picMk id="10242" creationId="{9B2B017E-0E9A-9ECF-5781-D35BF475D6A0}"/>
          </ac:picMkLst>
        </pc:picChg>
        <pc:picChg chg="add mod">
          <ac:chgData name="Tomotaka Kuroda" userId="6ccceea8bc0bd054" providerId="LiveId" clId="{8094E48C-31BC-414D-AD8E-D7987AD8F5EC}" dt="2024-06-19T09:12:39.588" v="19139" actId="1076"/>
          <ac:picMkLst>
            <pc:docMk/>
            <pc:sldMk cId="1441920234" sldId="317"/>
            <ac:picMk id="10244" creationId="{FF33DF47-6AF1-37D6-4DB5-54EE4803C424}"/>
          </ac:picMkLst>
        </pc:picChg>
        <pc:cxnChg chg="add mod ord">
          <ac:chgData name="Tomotaka Kuroda" userId="6ccceea8bc0bd054" providerId="LiveId" clId="{8094E48C-31BC-414D-AD8E-D7987AD8F5EC}" dt="2024-06-19T09:05:15.513" v="18993" actId="166"/>
          <ac:cxnSpMkLst>
            <pc:docMk/>
            <pc:sldMk cId="1441920234" sldId="317"/>
            <ac:cxnSpMk id="2" creationId="{57740A3B-9BB8-24DD-688D-D469DB7E767D}"/>
          </ac:cxnSpMkLst>
        </pc:cxnChg>
        <pc:cxnChg chg="add mod">
          <ac:chgData name="Tomotaka Kuroda" userId="6ccceea8bc0bd054" providerId="LiveId" clId="{8094E48C-31BC-414D-AD8E-D7987AD8F5EC}" dt="2024-06-19T08:57:44.197" v="18864" actId="1076"/>
          <ac:cxnSpMkLst>
            <pc:docMk/>
            <pc:sldMk cId="1441920234" sldId="317"/>
            <ac:cxnSpMk id="5" creationId="{03FA4A5C-1FA9-815F-D4F5-CC794B0369C5}"/>
          </ac:cxnSpMkLst>
        </pc:cxnChg>
      </pc:sldChg>
      <pc:sldChg chg="addSp delSp modSp add del mod modAnim">
        <pc:chgData name="Tomotaka Kuroda" userId="6ccceea8bc0bd054" providerId="LiveId" clId="{8094E48C-31BC-414D-AD8E-D7987AD8F5EC}" dt="2024-06-19T12:52:12.977" v="20016" actId="1076"/>
        <pc:sldMkLst>
          <pc:docMk/>
          <pc:sldMk cId="1050590519" sldId="318"/>
        </pc:sldMkLst>
        <pc:spChg chg="add del mod">
          <ac:chgData name="Tomotaka Kuroda" userId="6ccceea8bc0bd054" providerId="LiveId" clId="{8094E48C-31BC-414D-AD8E-D7987AD8F5EC}" dt="2024-06-19T09:51:27.185" v="19289" actId="478"/>
          <ac:spMkLst>
            <pc:docMk/>
            <pc:sldMk cId="1050590519" sldId="318"/>
            <ac:spMk id="3" creationId="{4BEDEC50-8C57-1DFF-DFD2-7566C7806769}"/>
          </ac:spMkLst>
        </pc:spChg>
        <pc:spChg chg="del">
          <ac:chgData name="Tomotaka Kuroda" userId="6ccceea8bc0bd054" providerId="LiveId" clId="{8094E48C-31BC-414D-AD8E-D7987AD8F5EC}" dt="2024-06-19T09:30:31.281" v="19231" actId="478"/>
          <ac:spMkLst>
            <pc:docMk/>
            <pc:sldMk cId="1050590519" sldId="318"/>
            <ac:spMk id="7" creationId="{DB8816B3-35F8-700E-DD11-7795730ACAAD}"/>
          </ac:spMkLst>
        </pc:spChg>
        <pc:spChg chg="del">
          <ac:chgData name="Tomotaka Kuroda" userId="6ccceea8bc0bd054" providerId="LiveId" clId="{8094E48C-31BC-414D-AD8E-D7987AD8F5EC}" dt="2024-06-19T09:30:32.844" v="19232" actId="478"/>
          <ac:spMkLst>
            <pc:docMk/>
            <pc:sldMk cId="1050590519" sldId="318"/>
            <ac:spMk id="9" creationId="{1A440D7B-FD57-C844-8F3C-97262F9EE46B}"/>
          </ac:spMkLst>
        </pc:spChg>
        <pc:spChg chg="del mod">
          <ac:chgData name="Tomotaka Kuroda" userId="6ccceea8bc0bd054" providerId="LiveId" clId="{8094E48C-31BC-414D-AD8E-D7987AD8F5EC}" dt="2024-06-19T10:24:03.921" v="19427" actId="478"/>
          <ac:spMkLst>
            <pc:docMk/>
            <pc:sldMk cId="1050590519" sldId="318"/>
            <ac:spMk id="11" creationId="{FC9EEA19-37A6-ECEA-33FE-74EE0E9508B3}"/>
          </ac:spMkLst>
        </pc:spChg>
        <pc:spChg chg="add mod">
          <ac:chgData name="Tomotaka Kuroda" userId="6ccceea8bc0bd054" providerId="LiveId" clId="{8094E48C-31BC-414D-AD8E-D7987AD8F5EC}" dt="2024-06-19T10:23:42.870" v="19421" actId="1076"/>
          <ac:spMkLst>
            <pc:docMk/>
            <pc:sldMk cId="1050590519" sldId="318"/>
            <ac:spMk id="12" creationId="{FE389014-EF56-7687-2490-2C3A0EA3AD1A}"/>
          </ac:spMkLst>
        </pc:spChg>
        <pc:spChg chg="add mod">
          <ac:chgData name="Tomotaka Kuroda" userId="6ccceea8bc0bd054" providerId="LiveId" clId="{8094E48C-31BC-414D-AD8E-D7987AD8F5EC}" dt="2024-06-19T10:23:42.870" v="19421" actId="1076"/>
          <ac:spMkLst>
            <pc:docMk/>
            <pc:sldMk cId="1050590519" sldId="318"/>
            <ac:spMk id="14" creationId="{32F0F9E4-0A25-B150-727E-E351EC7CC731}"/>
          </ac:spMkLst>
        </pc:spChg>
        <pc:spChg chg="del">
          <ac:chgData name="Tomotaka Kuroda" userId="6ccceea8bc0bd054" providerId="LiveId" clId="{8094E48C-31BC-414D-AD8E-D7987AD8F5EC}" dt="2024-06-19T09:30:34.142" v="19233" actId="478"/>
          <ac:spMkLst>
            <pc:docMk/>
            <pc:sldMk cId="1050590519" sldId="318"/>
            <ac:spMk id="15" creationId="{DE8DF075-022A-E1F7-43A2-BDABA47B2FFD}"/>
          </ac:spMkLst>
        </pc:spChg>
        <pc:spChg chg="del">
          <ac:chgData name="Tomotaka Kuroda" userId="6ccceea8bc0bd054" providerId="LiveId" clId="{8094E48C-31BC-414D-AD8E-D7987AD8F5EC}" dt="2024-06-19T09:30:35.279" v="19234" actId="478"/>
          <ac:spMkLst>
            <pc:docMk/>
            <pc:sldMk cId="1050590519" sldId="318"/>
            <ac:spMk id="17" creationId="{76D9C584-7285-2F3D-82A1-6F1B1CBE32A4}"/>
          </ac:spMkLst>
        </pc:spChg>
        <pc:spChg chg="mod">
          <ac:chgData name="Tomotaka Kuroda" userId="6ccceea8bc0bd054" providerId="LiveId" clId="{8094E48C-31BC-414D-AD8E-D7987AD8F5EC}" dt="2024-06-19T10:50:59.329" v="19688" actId="20577"/>
          <ac:spMkLst>
            <pc:docMk/>
            <pc:sldMk cId="1050590519" sldId="318"/>
            <ac:spMk id="23" creationId="{B94A0DF5-F0AC-7D66-6AB7-AFA2C6DD8D4B}"/>
          </ac:spMkLst>
        </pc:spChg>
        <pc:spChg chg="add mod">
          <ac:chgData name="Tomotaka Kuroda" userId="6ccceea8bc0bd054" providerId="LiveId" clId="{8094E48C-31BC-414D-AD8E-D7987AD8F5EC}" dt="2024-06-19T10:23:42.870" v="19421" actId="1076"/>
          <ac:spMkLst>
            <pc:docMk/>
            <pc:sldMk cId="1050590519" sldId="318"/>
            <ac:spMk id="28" creationId="{7A74B04D-D228-0DCF-0DE3-54A2FD23769D}"/>
          </ac:spMkLst>
        </pc:spChg>
        <pc:spChg chg="add mod">
          <ac:chgData name="Tomotaka Kuroda" userId="6ccceea8bc0bd054" providerId="LiveId" clId="{8094E48C-31BC-414D-AD8E-D7987AD8F5EC}" dt="2024-06-19T10:23:42.870" v="19421" actId="1076"/>
          <ac:spMkLst>
            <pc:docMk/>
            <pc:sldMk cId="1050590519" sldId="318"/>
            <ac:spMk id="29" creationId="{A580BBCB-3774-0CD1-F71D-44E46FBA81C3}"/>
          </ac:spMkLst>
        </pc:spChg>
        <pc:spChg chg="mod">
          <ac:chgData name="Tomotaka Kuroda" userId="6ccceea8bc0bd054" providerId="LiveId" clId="{8094E48C-31BC-414D-AD8E-D7987AD8F5EC}" dt="2024-06-19T10:25:42.682" v="19452" actId="20577"/>
          <ac:spMkLst>
            <pc:docMk/>
            <pc:sldMk cId="1050590519" sldId="318"/>
            <ac:spMk id="30" creationId="{D1677234-A6C6-674E-7267-DA0673AABE9F}"/>
          </ac:spMkLst>
        </pc:spChg>
        <pc:spChg chg="del">
          <ac:chgData name="Tomotaka Kuroda" userId="6ccceea8bc0bd054" providerId="LiveId" clId="{8094E48C-31BC-414D-AD8E-D7987AD8F5EC}" dt="2024-06-19T09:53:14.529" v="19308" actId="478"/>
          <ac:spMkLst>
            <pc:docMk/>
            <pc:sldMk cId="1050590519" sldId="318"/>
            <ac:spMk id="33" creationId="{AAA7BEE4-FFBF-1CF4-9F82-B811C105634D}"/>
          </ac:spMkLst>
        </pc:spChg>
        <pc:spChg chg="del">
          <ac:chgData name="Tomotaka Kuroda" userId="6ccceea8bc0bd054" providerId="LiveId" clId="{8094E48C-31BC-414D-AD8E-D7987AD8F5EC}" dt="2024-06-19T09:30:36.239" v="19235" actId="478"/>
          <ac:spMkLst>
            <pc:docMk/>
            <pc:sldMk cId="1050590519" sldId="318"/>
            <ac:spMk id="36" creationId="{E352C9B1-2008-543A-3A1F-825651DCFD00}"/>
          </ac:spMkLst>
        </pc:spChg>
        <pc:spChg chg="del mod">
          <ac:chgData name="Tomotaka Kuroda" userId="6ccceea8bc0bd054" providerId="LiveId" clId="{8094E48C-31BC-414D-AD8E-D7987AD8F5EC}" dt="2024-06-19T10:43:17.824" v="19563" actId="478"/>
          <ac:spMkLst>
            <pc:docMk/>
            <pc:sldMk cId="1050590519" sldId="318"/>
            <ac:spMk id="42" creationId="{008126D8-9BAF-BFC7-E628-5812A5C1684F}"/>
          </ac:spMkLst>
        </pc:spChg>
        <pc:spChg chg="add mod">
          <ac:chgData name="Tomotaka Kuroda" userId="6ccceea8bc0bd054" providerId="LiveId" clId="{8094E48C-31BC-414D-AD8E-D7987AD8F5EC}" dt="2024-06-19T10:43:30.912" v="19566" actId="1076"/>
          <ac:spMkLst>
            <pc:docMk/>
            <pc:sldMk cId="1050590519" sldId="318"/>
            <ac:spMk id="47" creationId="{191939CF-3103-4218-2BB2-C6B80BAC8EC8}"/>
          </ac:spMkLst>
        </pc:spChg>
        <pc:spChg chg="add mod">
          <ac:chgData name="Tomotaka Kuroda" userId="6ccceea8bc0bd054" providerId="LiveId" clId="{8094E48C-31BC-414D-AD8E-D7987AD8F5EC}" dt="2024-06-19T10:43:21.472" v="19564" actId="14100"/>
          <ac:spMkLst>
            <pc:docMk/>
            <pc:sldMk cId="1050590519" sldId="318"/>
            <ac:spMk id="48" creationId="{66041B08-47FA-3932-4BFE-09683108BCFD}"/>
          </ac:spMkLst>
        </pc:spChg>
        <pc:spChg chg="add del mod">
          <ac:chgData name="Tomotaka Kuroda" userId="6ccceea8bc0bd054" providerId="LiveId" clId="{8094E48C-31BC-414D-AD8E-D7987AD8F5EC}" dt="2024-06-19T10:33:16.977" v="19509" actId="478"/>
          <ac:spMkLst>
            <pc:docMk/>
            <pc:sldMk cId="1050590519" sldId="318"/>
            <ac:spMk id="51" creationId="{A73FD8B1-2CF0-2266-1A06-8A0E703E0BD6}"/>
          </ac:spMkLst>
        </pc:spChg>
        <pc:spChg chg="add del mod">
          <ac:chgData name="Tomotaka Kuroda" userId="6ccceea8bc0bd054" providerId="LiveId" clId="{8094E48C-31BC-414D-AD8E-D7987AD8F5EC}" dt="2024-06-19T10:33:16.006" v="19508" actId="478"/>
          <ac:spMkLst>
            <pc:docMk/>
            <pc:sldMk cId="1050590519" sldId="318"/>
            <ac:spMk id="52" creationId="{F729CB62-8F98-57F3-5516-D2507538CA95}"/>
          </ac:spMkLst>
        </pc:spChg>
        <pc:spChg chg="add mod">
          <ac:chgData name="Tomotaka Kuroda" userId="6ccceea8bc0bd054" providerId="LiveId" clId="{8094E48C-31BC-414D-AD8E-D7987AD8F5EC}" dt="2024-06-19T10:43:48.857" v="19571" actId="1076"/>
          <ac:spMkLst>
            <pc:docMk/>
            <pc:sldMk cId="1050590519" sldId="318"/>
            <ac:spMk id="60" creationId="{143AF6DB-F13E-C12B-5D4F-7F64A5377BB3}"/>
          </ac:spMkLst>
        </pc:spChg>
        <pc:spChg chg="add mod ord">
          <ac:chgData name="Tomotaka Kuroda" userId="6ccceea8bc0bd054" providerId="LiveId" clId="{8094E48C-31BC-414D-AD8E-D7987AD8F5EC}" dt="2024-06-19T11:02:13.914" v="19773" actId="1076"/>
          <ac:spMkLst>
            <pc:docMk/>
            <pc:sldMk cId="1050590519" sldId="318"/>
            <ac:spMk id="61" creationId="{BBC6FBE2-B2F5-719D-3D4A-293E1F1386F8}"/>
          </ac:spMkLst>
        </pc:spChg>
        <pc:spChg chg="add mod">
          <ac:chgData name="Tomotaka Kuroda" userId="6ccceea8bc0bd054" providerId="LiveId" clId="{8094E48C-31BC-414D-AD8E-D7987AD8F5EC}" dt="2024-06-19T10:47:34.521" v="19634" actId="14100"/>
          <ac:spMkLst>
            <pc:docMk/>
            <pc:sldMk cId="1050590519" sldId="318"/>
            <ac:spMk id="11264" creationId="{9CF1C36D-34AF-666B-FC1A-9971862C147B}"/>
          </ac:spMkLst>
        </pc:spChg>
        <pc:spChg chg="add del mod">
          <ac:chgData name="Tomotaka Kuroda" userId="6ccceea8bc0bd054" providerId="LiveId" clId="{8094E48C-31BC-414D-AD8E-D7987AD8F5EC}" dt="2024-06-19T10:59:28.680" v="19726" actId="478"/>
          <ac:spMkLst>
            <pc:docMk/>
            <pc:sldMk cId="1050590519" sldId="318"/>
            <ac:spMk id="11265" creationId="{E402CD5E-1ADD-03C3-0EA9-4237E6DF8F1A}"/>
          </ac:spMkLst>
        </pc:spChg>
        <pc:spChg chg="add mod">
          <ac:chgData name="Tomotaka Kuroda" userId="6ccceea8bc0bd054" providerId="LiveId" clId="{8094E48C-31BC-414D-AD8E-D7987AD8F5EC}" dt="2024-06-19T10:48:31.619" v="19644"/>
          <ac:spMkLst>
            <pc:docMk/>
            <pc:sldMk cId="1050590519" sldId="318"/>
            <ac:spMk id="11267" creationId="{03FEB475-5DBE-6EBF-8352-64444EC5791C}"/>
          </ac:spMkLst>
        </pc:spChg>
        <pc:spChg chg="add del mod ord">
          <ac:chgData name="Tomotaka Kuroda" userId="6ccceea8bc0bd054" providerId="LiveId" clId="{8094E48C-31BC-414D-AD8E-D7987AD8F5EC}" dt="2024-06-19T11:00:52.073" v="19747"/>
          <ac:spMkLst>
            <pc:docMk/>
            <pc:sldMk cId="1050590519" sldId="318"/>
            <ac:spMk id="11280" creationId="{0253E316-C966-91EB-A285-CFF0028123F5}"/>
          </ac:spMkLst>
        </pc:spChg>
        <pc:spChg chg="add del mod">
          <ac:chgData name="Tomotaka Kuroda" userId="6ccceea8bc0bd054" providerId="LiveId" clId="{8094E48C-31BC-414D-AD8E-D7987AD8F5EC}" dt="2024-06-19T11:00:52.073" v="19747"/>
          <ac:spMkLst>
            <pc:docMk/>
            <pc:sldMk cId="1050590519" sldId="318"/>
            <ac:spMk id="11281" creationId="{AFFEDC49-41E6-2E88-6130-0DF48A0BFAF7}"/>
          </ac:spMkLst>
        </pc:spChg>
        <pc:spChg chg="mod ord">
          <ac:chgData name="Tomotaka Kuroda" userId="6ccceea8bc0bd054" providerId="LiveId" clId="{8094E48C-31BC-414D-AD8E-D7987AD8F5EC}" dt="2024-06-19T11:02:37.899" v="19775" actId="164"/>
          <ac:spMkLst>
            <pc:docMk/>
            <pc:sldMk cId="1050590519" sldId="318"/>
            <ac:spMk id="11282" creationId="{A77A0343-387D-04F8-513E-7228DB789475}"/>
          </ac:spMkLst>
        </pc:spChg>
        <pc:spChg chg="add mod ord">
          <ac:chgData name="Tomotaka Kuroda" userId="6ccceea8bc0bd054" providerId="LiveId" clId="{8094E48C-31BC-414D-AD8E-D7987AD8F5EC}" dt="2024-06-19T11:02:37.899" v="19775" actId="164"/>
          <ac:spMkLst>
            <pc:docMk/>
            <pc:sldMk cId="1050590519" sldId="318"/>
            <ac:spMk id="11283" creationId="{BCD74D65-B2BD-781E-C9EC-AF1D737DF70A}"/>
          </ac:spMkLst>
        </pc:spChg>
        <pc:spChg chg="add del mod">
          <ac:chgData name="Tomotaka Kuroda" userId="6ccceea8bc0bd054" providerId="LiveId" clId="{8094E48C-31BC-414D-AD8E-D7987AD8F5EC}" dt="2024-06-19T11:14:56.071" v="19871" actId="21"/>
          <ac:spMkLst>
            <pc:docMk/>
            <pc:sldMk cId="1050590519" sldId="318"/>
            <ac:spMk id="11286" creationId="{4DC246E5-6EB3-DD56-E5E0-7B9520C50D2D}"/>
          </ac:spMkLst>
        </pc:spChg>
        <pc:spChg chg="add del mod">
          <ac:chgData name="Tomotaka Kuroda" userId="6ccceea8bc0bd054" providerId="LiveId" clId="{8094E48C-31BC-414D-AD8E-D7987AD8F5EC}" dt="2024-06-19T11:14:56.071" v="19871" actId="21"/>
          <ac:spMkLst>
            <pc:docMk/>
            <pc:sldMk cId="1050590519" sldId="318"/>
            <ac:spMk id="11287" creationId="{BC99AD69-A8CB-B2AD-58DB-A1C0655A5CCB}"/>
          </ac:spMkLst>
        </pc:spChg>
        <pc:spChg chg="add del mod">
          <ac:chgData name="Tomotaka Kuroda" userId="6ccceea8bc0bd054" providerId="LiveId" clId="{8094E48C-31BC-414D-AD8E-D7987AD8F5EC}" dt="2024-06-19T11:14:56.071" v="19871" actId="21"/>
          <ac:spMkLst>
            <pc:docMk/>
            <pc:sldMk cId="1050590519" sldId="318"/>
            <ac:spMk id="11288" creationId="{95FE0F92-E03C-FC45-FC39-4C8AB6EC694B}"/>
          </ac:spMkLst>
        </pc:spChg>
        <pc:spChg chg="add del mod">
          <ac:chgData name="Tomotaka Kuroda" userId="6ccceea8bc0bd054" providerId="LiveId" clId="{8094E48C-31BC-414D-AD8E-D7987AD8F5EC}" dt="2024-06-19T11:18:03.497" v="19879" actId="478"/>
          <ac:spMkLst>
            <pc:docMk/>
            <pc:sldMk cId="1050590519" sldId="318"/>
            <ac:spMk id="11289" creationId="{242E565A-4592-998E-FD72-C1AA23BD28DE}"/>
          </ac:spMkLst>
        </pc:spChg>
        <pc:spChg chg="add del mod">
          <ac:chgData name="Tomotaka Kuroda" userId="6ccceea8bc0bd054" providerId="LiveId" clId="{8094E48C-31BC-414D-AD8E-D7987AD8F5EC}" dt="2024-06-19T11:18:04.339" v="19880" actId="478"/>
          <ac:spMkLst>
            <pc:docMk/>
            <pc:sldMk cId="1050590519" sldId="318"/>
            <ac:spMk id="11290" creationId="{84DA07E3-E172-DC78-8C2B-F933B3EAF908}"/>
          </ac:spMkLst>
        </pc:spChg>
        <pc:spChg chg="add mod">
          <ac:chgData name="Tomotaka Kuroda" userId="6ccceea8bc0bd054" providerId="LiveId" clId="{8094E48C-31BC-414D-AD8E-D7987AD8F5EC}" dt="2024-06-19T11:20:56.006" v="19925" actId="207"/>
          <ac:spMkLst>
            <pc:docMk/>
            <pc:sldMk cId="1050590519" sldId="318"/>
            <ac:spMk id="11291" creationId="{DC3AFDBD-6537-F2AE-4724-9F46DF1BD910}"/>
          </ac:spMkLst>
        </pc:spChg>
        <pc:spChg chg="add mod">
          <ac:chgData name="Tomotaka Kuroda" userId="6ccceea8bc0bd054" providerId="LiveId" clId="{8094E48C-31BC-414D-AD8E-D7987AD8F5EC}" dt="2024-06-19T11:18:51.796" v="19889" actId="14100"/>
          <ac:spMkLst>
            <pc:docMk/>
            <pc:sldMk cId="1050590519" sldId="318"/>
            <ac:spMk id="11292" creationId="{AAEC3CF3-9B7E-15FE-AC26-EA61784472C1}"/>
          </ac:spMkLst>
        </pc:spChg>
        <pc:spChg chg="add del mod">
          <ac:chgData name="Tomotaka Kuroda" userId="6ccceea8bc0bd054" providerId="LiveId" clId="{8094E48C-31BC-414D-AD8E-D7987AD8F5EC}" dt="2024-06-19T11:18:37.223" v="19885"/>
          <ac:spMkLst>
            <pc:docMk/>
            <pc:sldMk cId="1050590519" sldId="318"/>
            <ac:spMk id="11293" creationId="{CBB4298A-46C6-C3DB-4C4F-C309842490F1}"/>
          </ac:spMkLst>
        </pc:spChg>
        <pc:spChg chg="add mod topLvl">
          <ac:chgData name="Tomotaka Kuroda" userId="6ccceea8bc0bd054" providerId="LiveId" clId="{8094E48C-31BC-414D-AD8E-D7987AD8F5EC}" dt="2024-06-19T11:20:44.161" v="19924" actId="1076"/>
          <ac:spMkLst>
            <pc:docMk/>
            <pc:sldMk cId="1050590519" sldId="318"/>
            <ac:spMk id="11294" creationId="{CB7E51DD-74A7-CAD1-F707-061923314922}"/>
          </ac:spMkLst>
        </pc:spChg>
        <pc:spChg chg="add mod">
          <ac:chgData name="Tomotaka Kuroda" userId="6ccceea8bc0bd054" providerId="LiveId" clId="{8094E48C-31BC-414D-AD8E-D7987AD8F5EC}" dt="2024-06-19T11:20:35.292" v="19922" actId="1076"/>
          <ac:spMkLst>
            <pc:docMk/>
            <pc:sldMk cId="1050590519" sldId="318"/>
            <ac:spMk id="11300" creationId="{C3D2B24D-AA81-2717-C6A0-9C63D8D90CD4}"/>
          </ac:spMkLst>
        </pc:spChg>
        <pc:spChg chg="add mod">
          <ac:chgData name="Tomotaka Kuroda" userId="6ccceea8bc0bd054" providerId="LiveId" clId="{8094E48C-31BC-414D-AD8E-D7987AD8F5EC}" dt="2024-06-19T12:52:12.977" v="20016" actId="1076"/>
          <ac:spMkLst>
            <pc:docMk/>
            <pc:sldMk cId="1050590519" sldId="318"/>
            <ac:spMk id="11301" creationId="{78F94FEC-FF48-3193-73FF-05195D9F626E}"/>
          </ac:spMkLst>
        </pc:spChg>
        <pc:grpChg chg="del mod">
          <ac:chgData name="Tomotaka Kuroda" userId="6ccceea8bc0bd054" providerId="LiveId" clId="{8094E48C-31BC-414D-AD8E-D7987AD8F5EC}" dt="2024-06-19T09:31:36.623" v="19276" actId="478"/>
          <ac:grpSpMkLst>
            <pc:docMk/>
            <pc:sldMk cId="1050590519" sldId="318"/>
            <ac:grpSpMk id="10" creationId="{3746B54A-A832-D01F-C492-F6A93271185A}"/>
          </ac:grpSpMkLst>
        </pc:grpChg>
        <pc:grpChg chg="mod">
          <ac:chgData name="Tomotaka Kuroda" userId="6ccceea8bc0bd054" providerId="LiveId" clId="{8094E48C-31BC-414D-AD8E-D7987AD8F5EC}" dt="2024-06-19T10:23:42.870" v="19421" actId="1076"/>
          <ac:grpSpMkLst>
            <pc:docMk/>
            <pc:sldMk cId="1050590519" sldId="318"/>
            <ac:grpSpMk id="26" creationId="{12CFD45D-827D-FDC3-AC3D-2BFF82C62413}"/>
          </ac:grpSpMkLst>
        </pc:grpChg>
        <pc:grpChg chg="del">
          <ac:chgData name="Tomotaka Kuroda" userId="6ccceea8bc0bd054" providerId="LiveId" clId="{8094E48C-31BC-414D-AD8E-D7987AD8F5EC}" dt="2024-06-19T10:22:20.050" v="19409" actId="478"/>
          <ac:grpSpMkLst>
            <pc:docMk/>
            <pc:sldMk cId="1050590519" sldId="318"/>
            <ac:grpSpMk id="38" creationId="{DED2901F-2DDE-F9A3-1EDB-2BD131F264D9}"/>
          </ac:grpSpMkLst>
        </pc:grpChg>
        <pc:grpChg chg="add mod">
          <ac:chgData name="Tomotaka Kuroda" userId="6ccceea8bc0bd054" providerId="LiveId" clId="{8094E48C-31BC-414D-AD8E-D7987AD8F5EC}" dt="2024-06-19T10:43:30.912" v="19566" actId="1076"/>
          <ac:grpSpMkLst>
            <pc:docMk/>
            <pc:sldMk cId="1050590519" sldId="318"/>
            <ac:grpSpMk id="59" creationId="{9AD61E0C-17D1-C508-358E-7B044B0156D7}"/>
          </ac:grpSpMkLst>
        </pc:grpChg>
        <pc:grpChg chg="add mod">
          <ac:chgData name="Tomotaka Kuroda" userId="6ccceea8bc0bd054" providerId="LiveId" clId="{8094E48C-31BC-414D-AD8E-D7987AD8F5EC}" dt="2024-06-19T11:02:37.899" v="19775" actId="164"/>
          <ac:grpSpMkLst>
            <pc:docMk/>
            <pc:sldMk cId="1050590519" sldId="318"/>
            <ac:grpSpMk id="11284" creationId="{CC116C60-87C1-58D6-F0B0-A89FD31D7F1A}"/>
          </ac:grpSpMkLst>
        </pc:grpChg>
        <pc:grpChg chg="add mod">
          <ac:chgData name="Tomotaka Kuroda" userId="6ccceea8bc0bd054" providerId="LiveId" clId="{8094E48C-31BC-414D-AD8E-D7987AD8F5EC}" dt="2024-06-19T11:02:37.899" v="19775" actId="164"/>
          <ac:grpSpMkLst>
            <pc:docMk/>
            <pc:sldMk cId="1050590519" sldId="318"/>
            <ac:grpSpMk id="11285" creationId="{02392874-0DB8-2D30-60DB-519106F4E004}"/>
          </ac:grpSpMkLst>
        </pc:grpChg>
        <pc:grpChg chg="add del mod">
          <ac:chgData name="Tomotaka Kuroda" userId="6ccceea8bc0bd054" providerId="LiveId" clId="{8094E48C-31BC-414D-AD8E-D7987AD8F5EC}" dt="2024-06-19T11:19:54.156" v="19908" actId="165"/>
          <ac:grpSpMkLst>
            <pc:docMk/>
            <pc:sldMk cId="1050590519" sldId="318"/>
            <ac:grpSpMk id="11298" creationId="{48DAE32B-040E-E883-1ABD-4225413A124A}"/>
          </ac:grpSpMkLst>
        </pc:grpChg>
        <pc:picChg chg="add del mod">
          <ac:chgData name="Tomotaka Kuroda" userId="6ccceea8bc0bd054" providerId="LiveId" clId="{8094E48C-31BC-414D-AD8E-D7987AD8F5EC}" dt="2024-06-19T10:43:17.273" v="19562" actId="478"/>
          <ac:picMkLst>
            <pc:docMk/>
            <pc:sldMk cId="1050590519" sldId="318"/>
            <ac:picMk id="4" creationId="{EEBFBFAB-B2E4-FB32-0B43-35ABF5079729}"/>
          </ac:picMkLst>
        </pc:picChg>
        <pc:picChg chg="mod">
          <ac:chgData name="Tomotaka Kuroda" userId="6ccceea8bc0bd054" providerId="LiveId" clId="{8094E48C-31BC-414D-AD8E-D7987AD8F5EC}" dt="2024-06-19T10:23:42.870" v="19421" actId="1076"/>
          <ac:picMkLst>
            <pc:docMk/>
            <pc:sldMk cId="1050590519" sldId="318"/>
            <ac:picMk id="8" creationId="{ED3CAEEF-FFBC-5A2C-FC3D-AA26E0047B1A}"/>
          </ac:picMkLst>
        </pc:picChg>
        <pc:picChg chg="add mod">
          <ac:chgData name="Tomotaka Kuroda" userId="6ccceea8bc0bd054" providerId="LiveId" clId="{8094E48C-31BC-414D-AD8E-D7987AD8F5EC}" dt="2024-06-19T09:52:30.569" v="19299"/>
          <ac:picMkLst>
            <pc:docMk/>
            <pc:sldMk cId="1050590519" sldId="318"/>
            <ac:picMk id="13" creationId="{608E4C60-D024-3403-A5A1-C452F7075BD6}"/>
          </ac:picMkLst>
        </pc:picChg>
        <pc:picChg chg="del">
          <ac:chgData name="Tomotaka Kuroda" userId="6ccceea8bc0bd054" providerId="LiveId" clId="{8094E48C-31BC-414D-AD8E-D7987AD8F5EC}" dt="2024-06-19T09:31:36.623" v="19276" actId="478"/>
          <ac:picMkLst>
            <pc:docMk/>
            <pc:sldMk cId="1050590519" sldId="318"/>
            <ac:picMk id="32" creationId="{B06F91D3-0343-AE8C-59F1-DCE79544DACC}"/>
          </ac:picMkLst>
        </pc:picChg>
        <pc:picChg chg="add mod">
          <ac:chgData name="Tomotaka Kuroda" userId="6ccceea8bc0bd054" providerId="LiveId" clId="{8094E48C-31BC-414D-AD8E-D7987AD8F5EC}" dt="2024-06-19T10:24:30.599" v="19435" actId="1076"/>
          <ac:picMkLst>
            <pc:docMk/>
            <pc:sldMk cId="1050590519" sldId="318"/>
            <ac:picMk id="44" creationId="{1720DF65-09B0-95E2-50E5-5E8F6434CF1A}"/>
          </ac:picMkLst>
        </pc:picChg>
        <pc:picChg chg="add del mod">
          <ac:chgData name="Tomotaka Kuroda" userId="6ccceea8bc0bd054" providerId="LiveId" clId="{8094E48C-31BC-414D-AD8E-D7987AD8F5EC}" dt="2024-06-19T10:26:21.670" v="19455" actId="478"/>
          <ac:picMkLst>
            <pc:docMk/>
            <pc:sldMk cId="1050590519" sldId="318"/>
            <ac:picMk id="45" creationId="{973D2B8D-0B29-C094-FD87-18015380444D}"/>
          </ac:picMkLst>
        </pc:picChg>
        <pc:picChg chg="add del mod">
          <ac:chgData name="Tomotaka Kuroda" userId="6ccceea8bc0bd054" providerId="LiveId" clId="{8094E48C-31BC-414D-AD8E-D7987AD8F5EC}" dt="2024-06-19T10:25:30.325" v="19448" actId="478"/>
          <ac:picMkLst>
            <pc:docMk/>
            <pc:sldMk cId="1050590519" sldId="318"/>
            <ac:picMk id="46" creationId="{0E9F98F8-3DDA-6803-9B78-7C7F2FA01E92}"/>
          </ac:picMkLst>
        </pc:picChg>
        <pc:picChg chg="add del mod">
          <ac:chgData name="Tomotaka Kuroda" userId="6ccceea8bc0bd054" providerId="LiveId" clId="{8094E48C-31BC-414D-AD8E-D7987AD8F5EC}" dt="2024-06-19T10:33:17.927" v="19510" actId="478"/>
          <ac:picMkLst>
            <pc:docMk/>
            <pc:sldMk cId="1050590519" sldId="318"/>
            <ac:picMk id="50" creationId="{F9F439F4-A277-90BE-1B6E-87AB89EEED5C}"/>
          </ac:picMkLst>
        </pc:picChg>
        <pc:picChg chg="add mod ord modCrop">
          <ac:chgData name="Tomotaka Kuroda" userId="6ccceea8bc0bd054" providerId="LiveId" clId="{8094E48C-31BC-414D-AD8E-D7987AD8F5EC}" dt="2024-06-19T11:20:08.092" v="19914" actId="1076"/>
          <ac:picMkLst>
            <pc:docMk/>
            <pc:sldMk cId="1050590519" sldId="318"/>
            <ac:picMk id="54" creationId="{F02AE47B-2B55-2885-1A5E-89EB2AE53C17}"/>
          </ac:picMkLst>
        </pc:picChg>
        <pc:picChg chg="add mod modCrop">
          <ac:chgData name="Tomotaka Kuroda" userId="6ccceea8bc0bd054" providerId="LiveId" clId="{8094E48C-31BC-414D-AD8E-D7987AD8F5EC}" dt="2024-06-19T10:48:48.334" v="19651" actId="1076"/>
          <ac:picMkLst>
            <pc:docMk/>
            <pc:sldMk cId="1050590519" sldId="318"/>
            <ac:picMk id="56" creationId="{ABA81E00-77E2-4A0F-0FB4-2365BA4F5CCD}"/>
          </ac:picMkLst>
        </pc:picChg>
        <pc:picChg chg="add mod ord modCrop">
          <ac:chgData name="Tomotaka Kuroda" userId="6ccceea8bc0bd054" providerId="LiveId" clId="{8094E48C-31BC-414D-AD8E-D7987AD8F5EC}" dt="2024-06-19T11:01:59.649" v="19770" actId="167"/>
          <ac:picMkLst>
            <pc:docMk/>
            <pc:sldMk cId="1050590519" sldId="318"/>
            <ac:picMk id="58" creationId="{302D5E21-DB9F-0BCD-65EA-EE571411FB75}"/>
          </ac:picMkLst>
        </pc:picChg>
        <pc:picChg chg="add mod">
          <ac:chgData name="Tomotaka Kuroda" userId="6ccceea8bc0bd054" providerId="LiveId" clId="{8094E48C-31BC-414D-AD8E-D7987AD8F5EC}" dt="2024-06-19T11:02:13.914" v="19773" actId="1076"/>
          <ac:picMkLst>
            <pc:docMk/>
            <pc:sldMk cId="1050590519" sldId="318"/>
            <ac:picMk id="62" creationId="{C37832C2-E035-20A2-AC94-2DF9C48C13D1}"/>
          </ac:picMkLst>
        </pc:picChg>
        <pc:picChg chg="add mod">
          <ac:chgData name="Tomotaka Kuroda" userId="6ccceea8bc0bd054" providerId="LiveId" clId="{8094E48C-31BC-414D-AD8E-D7987AD8F5EC}" dt="2024-06-19T11:02:13.914" v="19773" actId="1076"/>
          <ac:picMkLst>
            <pc:docMk/>
            <pc:sldMk cId="1050590519" sldId="318"/>
            <ac:picMk id="63" creationId="{EFFD8031-09B2-4394-F15A-E0895A64643C}"/>
          </ac:picMkLst>
        </pc:picChg>
        <pc:picChg chg="del mod">
          <ac:chgData name="Tomotaka Kuroda" userId="6ccceea8bc0bd054" providerId="LiveId" clId="{8094E48C-31BC-414D-AD8E-D7987AD8F5EC}" dt="2024-06-19T10:23:30.709" v="19419" actId="478"/>
          <ac:picMkLst>
            <pc:docMk/>
            <pc:sldMk cId="1050590519" sldId="318"/>
            <ac:picMk id="8201" creationId="{98905644-24CD-72EC-103F-B7A704361424}"/>
          </ac:picMkLst>
        </pc:picChg>
        <pc:picChg chg="add del mod">
          <ac:chgData name="Tomotaka Kuroda" userId="6ccceea8bc0bd054" providerId="LiveId" clId="{8094E48C-31BC-414D-AD8E-D7987AD8F5EC}" dt="2024-06-19T10:26:12.316" v="19453" actId="478"/>
          <ac:picMkLst>
            <pc:docMk/>
            <pc:sldMk cId="1050590519" sldId="318"/>
            <ac:picMk id="8208" creationId="{BE131FB7-AE58-83D6-2721-1B4E2A88D1D4}"/>
          </ac:picMkLst>
        </pc:picChg>
        <pc:picChg chg="mod">
          <ac:chgData name="Tomotaka Kuroda" userId="6ccceea8bc0bd054" providerId="LiveId" clId="{8094E48C-31BC-414D-AD8E-D7987AD8F5EC}" dt="2024-06-19T10:23:42.870" v="19421" actId="1076"/>
          <ac:picMkLst>
            <pc:docMk/>
            <pc:sldMk cId="1050590519" sldId="318"/>
            <ac:picMk id="9222" creationId="{1F005613-3F5A-D00D-0654-0CBFF008C339}"/>
          </ac:picMkLst>
        </pc:picChg>
        <pc:picChg chg="del">
          <ac:chgData name="Tomotaka Kuroda" userId="6ccceea8bc0bd054" providerId="LiveId" clId="{8094E48C-31BC-414D-AD8E-D7987AD8F5EC}" dt="2024-06-19T09:53:22.812" v="19309" actId="478"/>
          <ac:picMkLst>
            <pc:docMk/>
            <pc:sldMk cId="1050590519" sldId="318"/>
            <ac:picMk id="9226" creationId="{014E1A33-4DB7-A97C-855B-9E579B5B58B1}"/>
          </ac:picMkLst>
        </pc:picChg>
        <pc:picChg chg="del">
          <ac:chgData name="Tomotaka Kuroda" userId="6ccceea8bc0bd054" providerId="LiveId" clId="{8094E48C-31BC-414D-AD8E-D7987AD8F5EC}" dt="2024-06-19T10:22:27.466" v="19412" actId="478"/>
          <ac:picMkLst>
            <pc:docMk/>
            <pc:sldMk cId="1050590519" sldId="318"/>
            <ac:picMk id="9230" creationId="{39AD33B7-FAAD-B386-F5EB-96D445CFE186}"/>
          </ac:picMkLst>
        </pc:picChg>
        <pc:picChg chg="del">
          <ac:chgData name="Tomotaka Kuroda" userId="6ccceea8bc0bd054" providerId="LiveId" clId="{8094E48C-31BC-414D-AD8E-D7987AD8F5EC}" dt="2024-06-19T10:22:25.824" v="19411" actId="478"/>
          <ac:picMkLst>
            <pc:docMk/>
            <pc:sldMk cId="1050590519" sldId="318"/>
            <ac:picMk id="9236" creationId="{26077169-711D-27C4-4C92-264E9235F7D7}"/>
          </ac:picMkLst>
        </pc:picChg>
        <pc:picChg chg="del">
          <ac:chgData name="Tomotaka Kuroda" userId="6ccceea8bc0bd054" providerId="LiveId" clId="{8094E48C-31BC-414D-AD8E-D7987AD8F5EC}" dt="2024-06-19T10:22:29.095" v="19413" actId="478"/>
          <ac:picMkLst>
            <pc:docMk/>
            <pc:sldMk cId="1050590519" sldId="318"/>
            <ac:picMk id="9238" creationId="{64D7F387-3145-611B-B708-19C7C906BCBC}"/>
          </ac:picMkLst>
        </pc:picChg>
        <pc:picChg chg="del mod">
          <ac:chgData name="Tomotaka Kuroda" userId="6ccceea8bc0bd054" providerId="LiveId" clId="{8094E48C-31BC-414D-AD8E-D7987AD8F5EC}" dt="2024-06-19T10:24:03.921" v="19427" actId="478"/>
          <ac:picMkLst>
            <pc:docMk/>
            <pc:sldMk cId="1050590519" sldId="318"/>
            <ac:picMk id="10242" creationId="{9B2B017E-0E9A-9ECF-5781-D35BF475D6A0}"/>
          </ac:picMkLst>
        </pc:picChg>
        <pc:picChg chg="del">
          <ac:chgData name="Tomotaka Kuroda" userId="6ccceea8bc0bd054" providerId="LiveId" clId="{8094E48C-31BC-414D-AD8E-D7987AD8F5EC}" dt="2024-06-19T10:22:24.625" v="19410" actId="478"/>
          <ac:picMkLst>
            <pc:docMk/>
            <pc:sldMk cId="1050590519" sldId="318"/>
            <ac:picMk id="10244" creationId="{FF33DF47-6AF1-37D6-4DB5-54EE4803C424}"/>
          </ac:picMkLst>
        </pc:picChg>
        <pc:picChg chg="add mod">
          <ac:chgData name="Tomotaka Kuroda" userId="6ccceea8bc0bd054" providerId="LiveId" clId="{8094E48C-31BC-414D-AD8E-D7987AD8F5EC}" dt="2024-06-19T10:36:09.388" v="19530" actId="1076"/>
          <ac:picMkLst>
            <pc:docMk/>
            <pc:sldMk cId="1050590519" sldId="318"/>
            <ac:picMk id="11266" creationId="{4104A35F-2447-D2DC-B0FF-D9DD8FE68878}"/>
          </ac:picMkLst>
        </pc:picChg>
        <pc:picChg chg="add del mod">
          <ac:chgData name="Tomotaka Kuroda" userId="6ccceea8bc0bd054" providerId="LiveId" clId="{8094E48C-31BC-414D-AD8E-D7987AD8F5EC}" dt="2024-06-19T10:43:17.273" v="19562" actId="478"/>
          <ac:picMkLst>
            <pc:docMk/>
            <pc:sldMk cId="1050590519" sldId="318"/>
            <ac:picMk id="11268" creationId="{5B08E468-F352-50AF-C853-FD5491229AA3}"/>
          </ac:picMkLst>
        </pc:picChg>
        <pc:picChg chg="add mod">
          <ac:chgData name="Tomotaka Kuroda" userId="6ccceea8bc0bd054" providerId="LiveId" clId="{8094E48C-31BC-414D-AD8E-D7987AD8F5EC}" dt="2024-06-19T10:48:46.724" v="19650" actId="1076"/>
          <ac:picMkLst>
            <pc:docMk/>
            <pc:sldMk cId="1050590519" sldId="318"/>
            <ac:picMk id="11269" creationId="{EB9D6D6F-58DE-F0AF-2C43-818629805981}"/>
          </ac:picMkLst>
        </pc:picChg>
        <pc:picChg chg="add mod">
          <ac:chgData name="Tomotaka Kuroda" userId="6ccceea8bc0bd054" providerId="LiveId" clId="{8094E48C-31BC-414D-AD8E-D7987AD8F5EC}" dt="2024-06-19T10:43:30.912" v="19566" actId="1076"/>
          <ac:picMkLst>
            <pc:docMk/>
            <pc:sldMk cId="1050590519" sldId="318"/>
            <ac:picMk id="11270" creationId="{70E33EBE-CB0F-8EDB-2447-09FAA1694200}"/>
          </ac:picMkLst>
        </pc:picChg>
        <pc:picChg chg="add mod">
          <ac:chgData name="Tomotaka Kuroda" userId="6ccceea8bc0bd054" providerId="LiveId" clId="{8094E48C-31BC-414D-AD8E-D7987AD8F5EC}" dt="2024-06-19T10:48:55.047" v="19653" actId="1076"/>
          <ac:picMkLst>
            <pc:docMk/>
            <pc:sldMk cId="1050590519" sldId="318"/>
            <ac:picMk id="11271" creationId="{06DCCA23-400B-38E2-9CD2-6949463559B1}"/>
          </ac:picMkLst>
        </pc:picChg>
        <pc:picChg chg="add mod">
          <ac:chgData name="Tomotaka Kuroda" userId="6ccceea8bc0bd054" providerId="LiveId" clId="{8094E48C-31BC-414D-AD8E-D7987AD8F5EC}" dt="2024-06-19T10:43:38.984" v="19569" actId="1076"/>
          <ac:picMkLst>
            <pc:docMk/>
            <pc:sldMk cId="1050590519" sldId="318"/>
            <ac:picMk id="11272" creationId="{6AACA07F-D8DF-B1AC-6728-106CD4F75B4B}"/>
          </ac:picMkLst>
        </pc:picChg>
        <pc:picChg chg="add mod">
          <ac:chgData name="Tomotaka Kuroda" userId="6ccceea8bc0bd054" providerId="LiveId" clId="{8094E48C-31BC-414D-AD8E-D7987AD8F5EC}" dt="2024-06-19T10:49:24.041" v="19657" actId="1076"/>
          <ac:picMkLst>
            <pc:docMk/>
            <pc:sldMk cId="1050590519" sldId="318"/>
            <ac:picMk id="11273" creationId="{7C2230F9-C1D6-36A3-4082-3123541C848D}"/>
          </ac:picMkLst>
        </pc:picChg>
        <pc:picChg chg="add mod">
          <ac:chgData name="Tomotaka Kuroda" userId="6ccceea8bc0bd054" providerId="LiveId" clId="{8094E48C-31BC-414D-AD8E-D7987AD8F5EC}" dt="2024-06-19T10:47:39.306" v="19635" actId="1076"/>
          <ac:picMkLst>
            <pc:docMk/>
            <pc:sldMk cId="1050590519" sldId="318"/>
            <ac:picMk id="11274" creationId="{7401B242-A9DB-C185-BE68-999048553D9F}"/>
          </ac:picMkLst>
        </pc:picChg>
        <pc:picChg chg="add mod">
          <ac:chgData name="Tomotaka Kuroda" userId="6ccceea8bc0bd054" providerId="LiveId" clId="{8094E48C-31BC-414D-AD8E-D7987AD8F5EC}" dt="2024-06-19T10:49:30.439" v="19661" actId="1076"/>
          <ac:picMkLst>
            <pc:docMk/>
            <pc:sldMk cId="1050590519" sldId="318"/>
            <ac:picMk id="11275" creationId="{F421A84C-73E9-65FE-ECD6-34DA819AE2E4}"/>
          </ac:picMkLst>
        </pc:picChg>
        <pc:picChg chg="add mod topLvl">
          <ac:chgData name="Tomotaka Kuroda" userId="6ccceea8bc0bd054" providerId="LiveId" clId="{8094E48C-31BC-414D-AD8E-D7987AD8F5EC}" dt="2024-06-19T11:20:22.286" v="19917" actId="1076"/>
          <ac:picMkLst>
            <pc:docMk/>
            <pc:sldMk cId="1050590519" sldId="318"/>
            <ac:picMk id="11295" creationId="{D633D6BE-9D4A-E367-32F2-3B9E788AC2D0}"/>
          </ac:picMkLst>
        </pc:picChg>
        <pc:picChg chg="add mod">
          <ac:chgData name="Tomotaka Kuroda" userId="6ccceea8bc0bd054" providerId="LiveId" clId="{8094E48C-31BC-414D-AD8E-D7987AD8F5EC}" dt="2024-06-19T11:20:24.510" v="19918" actId="1076"/>
          <ac:picMkLst>
            <pc:docMk/>
            <pc:sldMk cId="1050590519" sldId="318"/>
            <ac:picMk id="11296" creationId="{12798C97-F67F-078F-5608-51EB90DA22B1}"/>
          </ac:picMkLst>
        </pc:picChg>
        <pc:picChg chg="add mod topLvl">
          <ac:chgData name="Tomotaka Kuroda" userId="6ccceea8bc0bd054" providerId="LiveId" clId="{8094E48C-31BC-414D-AD8E-D7987AD8F5EC}" dt="2024-06-19T11:20:17.012" v="19916" actId="1076"/>
          <ac:picMkLst>
            <pc:docMk/>
            <pc:sldMk cId="1050590519" sldId="318"/>
            <ac:picMk id="11297" creationId="{2A261B0D-1DAA-46AC-BE73-425FBCA59415}"/>
          </ac:picMkLst>
        </pc:picChg>
        <pc:cxnChg chg="del mod">
          <ac:chgData name="Tomotaka Kuroda" userId="6ccceea8bc0bd054" providerId="LiveId" clId="{8094E48C-31BC-414D-AD8E-D7987AD8F5EC}" dt="2024-06-19T10:24:17.113" v="19431" actId="478"/>
          <ac:cxnSpMkLst>
            <pc:docMk/>
            <pc:sldMk cId="1050590519" sldId="318"/>
            <ac:cxnSpMk id="2" creationId="{57740A3B-9BB8-24DD-688D-D469DB7E767D}"/>
          </ac:cxnSpMkLst>
        </pc:cxnChg>
        <pc:cxnChg chg="del mod">
          <ac:chgData name="Tomotaka Kuroda" userId="6ccceea8bc0bd054" providerId="LiveId" clId="{8094E48C-31BC-414D-AD8E-D7987AD8F5EC}" dt="2024-06-19T10:24:08.359" v="19430" actId="478"/>
          <ac:cxnSpMkLst>
            <pc:docMk/>
            <pc:sldMk cId="1050590519" sldId="318"/>
            <ac:cxnSpMk id="5" creationId="{03FA4A5C-1FA9-815F-D4F5-CC794B0369C5}"/>
          </ac:cxnSpMkLst>
        </pc:cxnChg>
        <pc:cxnChg chg="add mod">
          <ac:chgData name="Tomotaka Kuroda" userId="6ccceea8bc0bd054" providerId="LiveId" clId="{8094E48C-31BC-414D-AD8E-D7987AD8F5EC}" dt="2024-06-19T10:23:42.870" v="19421" actId="1076"/>
          <ac:cxnSpMkLst>
            <pc:docMk/>
            <pc:sldMk cId="1050590519" sldId="318"/>
            <ac:cxnSpMk id="19" creationId="{964C60F3-4106-4DDA-4B0D-D1BFEF43D62A}"/>
          </ac:cxnSpMkLst>
        </pc:cxnChg>
        <pc:cxnChg chg="add mod">
          <ac:chgData name="Tomotaka Kuroda" userId="6ccceea8bc0bd054" providerId="LiveId" clId="{8094E48C-31BC-414D-AD8E-D7987AD8F5EC}" dt="2024-06-19T10:23:42.870" v="19421" actId="1076"/>
          <ac:cxnSpMkLst>
            <pc:docMk/>
            <pc:sldMk cId="1050590519" sldId="318"/>
            <ac:cxnSpMk id="24" creationId="{4D205DA4-788F-D5C1-E314-F4D214A7D25E}"/>
          </ac:cxnSpMkLst>
        </pc:cxnChg>
        <pc:cxnChg chg="add mod">
          <ac:chgData name="Tomotaka Kuroda" userId="6ccceea8bc0bd054" providerId="LiveId" clId="{8094E48C-31BC-414D-AD8E-D7987AD8F5EC}" dt="2024-06-19T10:53:37.023" v="19724" actId="208"/>
          <ac:cxnSpMkLst>
            <pc:docMk/>
            <pc:sldMk cId="1050590519" sldId="318"/>
            <ac:cxnSpMk id="11276" creationId="{819AC3B7-D907-B776-13FF-B358022FA27F}"/>
          </ac:cxnSpMkLst>
        </pc:cxnChg>
        <pc:cxnChg chg="add mod">
          <ac:chgData name="Tomotaka Kuroda" userId="6ccceea8bc0bd054" providerId="LiveId" clId="{8094E48C-31BC-414D-AD8E-D7987AD8F5EC}" dt="2024-06-19T10:53:11.446" v="19720" actId="1582"/>
          <ac:cxnSpMkLst>
            <pc:docMk/>
            <pc:sldMk cId="1050590519" sldId="318"/>
            <ac:cxnSpMk id="11278" creationId="{348DAD56-DDD4-2A18-AD5C-11AF7EAF4BD7}"/>
          </ac:cxnSpMkLst>
        </pc:cxnChg>
      </pc:sldChg>
      <pc:sldChg chg="addSp delSp modSp add mod delAnim modAnim">
        <pc:chgData name="Tomotaka Kuroda" userId="6ccceea8bc0bd054" providerId="LiveId" clId="{8094E48C-31BC-414D-AD8E-D7987AD8F5EC}" dt="2024-06-20T03:48:54.835" v="22909" actId="1076"/>
        <pc:sldMkLst>
          <pc:docMk/>
          <pc:sldMk cId="4062770304" sldId="319"/>
        </pc:sldMkLst>
        <pc:spChg chg="add mod">
          <ac:chgData name="Tomotaka Kuroda" userId="6ccceea8bc0bd054" providerId="LiveId" clId="{8094E48C-31BC-414D-AD8E-D7987AD8F5EC}" dt="2024-06-19T12:54:54.271" v="20108" actId="1076"/>
          <ac:spMkLst>
            <pc:docMk/>
            <pc:sldMk cId="4062770304" sldId="319"/>
            <ac:spMk id="2" creationId="{DC48A14B-C665-7FFA-8AD6-2E9CBF1D8F7B}"/>
          </ac:spMkLst>
        </pc:spChg>
        <pc:spChg chg="add del mod">
          <ac:chgData name="Tomotaka Kuroda" userId="6ccceea8bc0bd054" providerId="LiveId" clId="{8094E48C-31BC-414D-AD8E-D7987AD8F5EC}" dt="2024-06-19T12:55:01.566" v="20109" actId="478"/>
          <ac:spMkLst>
            <pc:docMk/>
            <pc:sldMk cId="4062770304" sldId="319"/>
            <ac:spMk id="5" creationId="{F3189D87-41BD-B2FF-DEFE-88E235A5A13C}"/>
          </ac:spMkLst>
        </pc:spChg>
        <pc:spChg chg="add mod">
          <ac:chgData name="Tomotaka Kuroda" userId="6ccceea8bc0bd054" providerId="LiveId" clId="{8094E48C-31BC-414D-AD8E-D7987AD8F5EC}" dt="2024-06-19T13:35:11.624" v="20657" actId="14100"/>
          <ac:spMkLst>
            <pc:docMk/>
            <pc:sldMk cId="4062770304" sldId="319"/>
            <ac:spMk id="6" creationId="{760AF74B-5534-1919-37D5-31555C45EF71}"/>
          </ac:spMkLst>
        </pc:spChg>
        <pc:spChg chg="add mod">
          <ac:chgData name="Tomotaka Kuroda" userId="6ccceea8bc0bd054" providerId="LiveId" clId="{8094E48C-31BC-414D-AD8E-D7987AD8F5EC}" dt="2024-06-19T12:54:54.271" v="20108" actId="1076"/>
          <ac:spMkLst>
            <pc:docMk/>
            <pc:sldMk cId="4062770304" sldId="319"/>
            <ac:spMk id="7" creationId="{7A9D1EE0-0941-C1BF-CFB7-AF4AF1C1E359}"/>
          </ac:spMkLst>
        </pc:spChg>
        <pc:spChg chg="add mod">
          <ac:chgData name="Tomotaka Kuroda" userId="6ccceea8bc0bd054" providerId="LiveId" clId="{8094E48C-31BC-414D-AD8E-D7987AD8F5EC}" dt="2024-06-19T12:53:42.931" v="20055"/>
          <ac:spMkLst>
            <pc:docMk/>
            <pc:sldMk cId="4062770304" sldId="319"/>
            <ac:spMk id="9" creationId="{BE284DC7-27DD-6F72-3B1E-82CCBA468CA4}"/>
          </ac:spMkLst>
        </pc:spChg>
        <pc:spChg chg="add mod">
          <ac:chgData name="Tomotaka Kuroda" userId="6ccceea8bc0bd054" providerId="LiveId" clId="{8094E48C-31BC-414D-AD8E-D7987AD8F5EC}" dt="2024-06-20T01:29:41.799" v="22850" actId="20577"/>
          <ac:spMkLst>
            <pc:docMk/>
            <pc:sldMk cId="4062770304" sldId="319"/>
            <ac:spMk id="10" creationId="{9A1FBC9D-58DA-E01B-B2F3-3B0194CDB8AB}"/>
          </ac:spMkLst>
        </pc:spChg>
        <pc:spChg chg="del">
          <ac:chgData name="Tomotaka Kuroda" userId="6ccceea8bc0bd054" providerId="LiveId" clId="{8094E48C-31BC-414D-AD8E-D7987AD8F5EC}" dt="2024-06-19T12:23:44.807" v="19938" actId="478"/>
          <ac:spMkLst>
            <pc:docMk/>
            <pc:sldMk cId="4062770304" sldId="319"/>
            <ac:spMk id="12" creationId="{FE389014-EF56-7687-2490-2C3A0EA3AD1A}"/>
          </ac:spMkLst>
        </pc:spChg>
        <pc:spChg chg="del">
          <ac:chgData name="Tomotaka Kuroda" userId="6ccceea8bc0bd054" providerId="LiveId" clId="{8094E48C-31BC-414D-AD8E-D7987AD8F5EC}" dt="2024-06-19T12:23:44.274" v="19937" actId="478"/>
          <ac:spMkLst>
            <pc:docMk/>
            <pc:sldMk cId="4062770304" sldId="319"/>
            <ac:spMk id="14" creationId="{32F0F9E4-0A25-B150-727E-E351EC7CC731}"/>
          </ac:spMkLst>
        </pc:spChg>
        <pc:spChg chg="add del mod">
          <ac:chgData name="Tomotaka Kuroda" userId="6ccceea8bc0bd054" providerId="LiveId" clId="{8094E48C-31BC-414D-AD8E-D7987AD8F5EC}" dt="2024-06-19T13:16:09.869" v="20381" actId="478"/>
          <ac:spMkLst>
            <pc:docMk/>
            <pc:sldMk cId="4062770304" sldId="319"/>
            <ac:spMk id="16" creationId="{68369702-5F31-B38D-9A7A-2E795E93BB9D}"/>
          </ac:spMkLst>
        </pc:spChg>
        <pc:spChg chg="add mod">
          <ac:chgData name="Tomotaka Kuroda" userId="6ccceea8bc0bd054" providerId="LiveId" clId="{8094E48C-31BC-414D-AD8E-D7987AD8F5EC}" dt="2024-06-20T03:46:19.165" v="22883" actId="1036"/>
          <ac:spMkLst>
            <pc:docMk/>
            <pc:sldMk cId="4062770304" sldId="319"/>
            <ac:spMk id="17" creationId="{66F7C9D4-114C-3A56-6406-255CB7C9B848}"/>
          </ac:spMkLst>
        </pc:spChg>
        <pc:spChg chg="add del mod">
          <ac:chgData name="Tomotaka Kuroda" userId="6ccceea8bc0bd054" providerId="LiveId" clId="{8094E48C-31BC-414D-AD8E-D7987AD8F5EC}" dt="2024-06-19T13:08:55.091" v="20153" actId="478"/>
          <ac:spMkLst>
            <pc:docMk/>
            <pc:sldMk cId="4062770304" sldId="319"/>
            <ac:spMk id="20" creationId="{FD237D42-0FDC-BDCB-5575-0F9B67881E75}"/>
          </ac:spMkLst>
        </pc:spChg>
        <pc:spChg chg="add mod">
          <ac:chgData name="Tomotaka Kuroda" userId="6ccceea8bc0bd054" providerId="LiveId" clId="{8094E48C-31BC-414D-AD8E-D7987AD8F5EC}" dt="2024-06-20T03:46:19.165" v="22883" actId="1036"/>
          <ac:spMkLst>
            <pc:docMk/>
            <pc:sldMk cId="4062770304" sldId="319"/>
            <ac:spMk id="21" creationId="{2AD907B3-E800-9A9D-DA1C-58B54607EC2A}"/>
          </ac:spMkLst>
        </pc:spChg>
        <pc:spChg chg="add mod">
          <ac:chgData name="Tomotaka Kuroda" userId="6ccceea8bc0bd054" providerId="LiveId" clId="{8094E48C-31BC-414D-AD8E-D7987AD8F5EC}" dt="2024-06-20T03:46:19.165" v="22883" actId="1036"/>
          <ac:spMkLst>
            <pc:docMk/>
            <pc:sldMk cId="4062770304" sldId="319"/>
            <ac:spMk id="22" creationId="{B86438F0-C2C5-B182-264C-0C23D8AB637F}"/>
          </ac:spMkLst>
        </pc:spChg>
        <pc:spChg chg="mod">
          <ac:chgData name="Tomotaka Kuroda" userId="6ccceea8bc0bd054" providerId="LiveId" clId="{8094E48C-31BC-414D-AD8E-D7987AD8F5EC}" dt="2024-06-19T13:13:33.096" v="20268" actId="1076"/>
          <ac:spMkLst>
            <pc:docMk/>
            <pc:sldMk cId="4062770304" sldId="319"/>
            <ac:spMk id="23" creationId="{B94A0DF5-F0AC-7D66-6AB7-AFA2C6DD8D4B}"/>
          </ac:spMkLst>
        </pc:spChg>
        <pc:spChg chg="add del mod">
          <ac:chgData name="Tomotaka Kuroda" userId="6ccceea8bc0bd054" providerId="LiveId" clId="{8094E48C-31BC-414D-AD8E-D7987AD8F5EC}" dt="2024-06-19T13:10:58.060" v="20222" actId="478"/>
          <ac:spMkLst>
            <pc:docMk/>
            <pc:sldMk cId="4062770304" sldId="319"/>
            <ac:spMk id="25" creationId="{223D23D3-540C-03F0-388C-C102D6763B66}"/>
          </ac:spMkLst>
        </pc:spChg>
        <pc:spChg chg="add del mod">
          <ac:chgData name="Tomotaka Kuroda" userId="6ccceea8bc0bd054" providerId="LiveId" clId="{8094E48C-31BC-414D-AD8E-D7987AD8F5EC}" dt="2024-06-19T13:10:58.060" v="20222" actId="478"/>
          <ac:spMkLst>
            <pc:docMk/>
            <pc:sldMk cId="4062770304" sldId="319"/>
            <ac:spMk id="27" creationId="{2C755E25-C8BB-5B08-A772-83C9379716C4}"/>
          </ac:spMkLst>
        </pc:spChg>
        <pc:spChg chg="del mod">
          <ac:chgData name="Tomotaka Kuroda" userId="6ccceea8bc0bd054" providerId="LiveId" clId="{8094E48C-31BC-414D-AD8E-D7987AD8F5EC}" dt="2024-06-19T12:23:36.894" v="19928" actId="478"/>
          <ac:spMkLst>
            <pc:docMk/>
            <pc:sldMk cId="4062770304" sldId="319"/>
            <ac:spMk id="28" creationId="{7A74B04D-D228-0DCF-0DE3-54A2FD23769D}"/>
          </ac:spMkLst>
        </pc:spChg>
        <pc:spChg chg="del mod">
          <ac:chgData name="Tomotaka Kuroda" userId="6ccceea8bc0bd054" providerId="LiveId" clId="{8094E48C-31BC-414D-AD8E-D7987AD8F5EC}" dt="2024-06-19T12:23:39.921" v="19933" actId="478"/>
          <ac:spMkLst>
            <pc:docMk/>
            <pc:sldMk cId="4062770304" sldId="319"/>
            <ac:spMk id="29" creationId="{A580BBCB-3774-0CD1-F71D-44E46FBA81C3}"/>
          </ac:spMkLst>
        </pc:spChg>
        <pc:spChg chg="del">
          <ac:chgData name="Tomotaka Kuroda" userId="6ccceea8bc0bd054" providerId="LiveId" clId="{8094E48C-31BC-414D-AD8E-D7987AD8F5EC}" dt="2024-06-19T12:23:47.872" v="19940" actId="478"/>
          <ac:spMkLst>
            <pc:docMk/>
            <pc:sldMk cId="4062770304" sldId="319"/>
            <ac:spMk id="30" creationId="{D1677234-A6C6-674E-7267-DA0673AABE9F}"/>
          </ac:spMkLst>
        </pc:spChg>
        <pc:spChg chg="add del mod">
          <ac:chgData name="Tomotaka Kuroda" userId="6ccceea8bc0bd054" providerId="LiveId" clId="{8094E48C-31BC-414D-AD8E-D7987AD8F5EC}" dt="2024-06-19T13:12:42.707" v="20253"/>
          <ac:spMkLst>
            <pc:docMk/>
            <pc:sldMk cId="4062770304" sldId="319"/>
            <ac:spMk id="31" creationId="{EA02F343-630A-E06D-19D4-BDFA350224BB}"/>
          </ac:spMkLst>
        </pc:spChg>
        <pc:spChg chg="add del mod">
          <ac:chgData name="Tomotaka Kuroda" userId="6ccceea8bc0bd054" providerId="LiveId" clId="{8094E48C-31BC-414D-AD8E-D7987AD8F5EC}" dt="2024-06-19T13:12:42.707" v="20253"/>
          <ac:spMkLst>
            <pc:docMk/>
            <pc:sldMk cId="4062770304" sldId="319"/>
            <ac:spMk id="32" creationId="{88C8EFF1-3AA7-4AEC-A31C-A3937A4902CD}"/>
          </ac:spMkLst>
        </pc:spChg>
        <pc:spChg chg="mod">
          <ac:chgData name="Tomotaka Kuroda" userId="6ccceea8bc0bd054" providerId="LiveId" clId="{8094E48C-31BC-414D-AD8E-D7987AD8F5EC}" dt="2024-06-19T13:12:50.073" v="20255" actId="207"/>
          <ac:spMkLst>
            <pc:docMk/>
            <pc:sldMk cId="4062770304" sldId="319"/>
            <ac:spMk id="33" creationId="{41E7123E-2FD3-2CA3-B0E4-FC0C4CF9A85C}"/>
          </ac:spMkLst>
        </pc:spChg>
        <pc:spChg chg="add mod ord">
          <ac:chgData name="Tomotaka Kuroda" userId="6ccceea8bc0bd054" providerId="LiveId" clId="{8094E48C-31BC-414D-AD8E-D7987AD8F5EC}" dt="2024-06-19T13:13:11.999" v="20262" actId="1076"/>
          <ac:spMkLst>
            <pc:docMk/>
            <pc:sldMk cId="4062770304" sldId="319"/>
            <ac:spMk id="34" creationId="{4DA4B7A5-9A28-98BC-2C7D-D157C0AB1DBD}"/>
          </ac:spMkLst>
        </pc:spChg>
        <pc:spChg chg="add mod">
          <ac:chgData name="Tomotaka Kuroda" userId="6ccceea8bc0bd054" providerId="LiveId" clId="{8094E48C-31BC-414D-AD8E-D7987AD8F5EC}" dt="2024-06-19T13:35:29.118" v="20659" actId="255"/>
          <ac:spMkLst>
            <pc:docMk/>
            <pc:sldMk cId="4062770304" sldId="319"/>
            <ac:spMk id="35" creationId="{923514E6-148B-1C77-7E28-649B2E320DE9}"/>
          </ac:spMkLst>
        </pc:spChg>
        <pc:spChg chg="add mod">
          <ac:chgData name="Tomotaka Kuroda" userId="6ccceea8bc0bd054" providerId="LiveId" clId="{8094E48C-31BC-414D-AD8E-D7987AD8F5EC}" dt="2024-06-20T03:46:36.574" v="22886" actId="1076"/>
          <ac:spMkLst>
            <pc:docMk/>
            <pc:sldMk cId="4062770304" sldId="319"/>
            <ac:spMk id="36" creationId="{1D1E2178-535A-6081-D402-46D698F2829F}"/>
          </ac:spMkLst>
        </pc:spChg>
        <pc:spChg chg="add del mod">
          <ac:chgData name="Tomotaka Kuroda" userId="6ccceea8bc0bd054" providerId="LiveId" clId="{8094E48C-31BC-414D-AD8E-D7987AD8F5EC}" dt="2024-06-19T13:15:31.095" v="20335" actId="478"/>
          <ac:spMkLst>
            <pc:docMk/>
            <pc:sldMk cId="4062770304" sldId="319"/>
            <ac:spMk id="37" creationId="{C77D8618-6B81-0EBA-E287-AA775A56ADD6}"/>
          </ac:spMkLst>
        </pc:spChg>
        <pc:spChg chg="add mod">
          <ac:chgData name="Tomotaka Kuroda" userId="6ccceea8bc0bd054" providerId="LiveId" clId="{8094E48C-31BC-414D-AD8E-D7987AD8F5EC}" dt="2024-06-19T13:39:34.789" v="20668" actId="1076"/>
          <ac:spMkLst>
            <pc:docMk/>
            <pc:sldMk cId="4062770304" sldId="319"/>
            <ac:spMk id="38" creationId="{43F5A3B6-2281-D502-786D-F9165B1AEBFB}"/>
          </ac:spMkLst>
        </pc:spChg>
        <pc:spChg chg="add mod ord">
          <ac:chgData name="Tomotaka Kuroda" userId="6ccceea8bc0bd054" providerId="LiveId" clId="{8094E48C-31BC-414D-AD8E-D7987AD8F5EC}" dt="2024-06-20T03:48:54.835" v="22909" actId="1076"/>
          <ac:spMkLst>
            <pc:docMk/>
            <pc:sldMk cId="4062770304" sldId="319"/>
            <ac:spMk id="39" creationId="{A1339352-59EA-9E60-B816-13D0219ECF38}"/>
          </ac:spMkLst>
        </pc:spChg>
        <pc:spChg chg="del">
          <ac:chgData name="Tomotaka Kuroda" userId="6ccceea8bc0bd054" providerId="LiveId" clId="{8094E48C-31BC-414D-AD8E-D7987AD8F5EC}" dt="2024-06-19T12:23:40.628" v="19934" actId="478"/>
          <ac:spMkLst>
            <pc:docMk/>
            <pc:sldMk cId="4062770304" sldId="319"/>
            <ac:spMk id="48" creationId="{66041B08-47FA-3932-4BFE-09683108BCFD}"/>
          </ac:spMkLst>
        </pc:spChg>
        <pc:spChg chg="add mod">
          <ac:chgData name="Tomotaka Kuroda" userId="6ccceea8bc0bd054" providerId="LiveId" clId="{8094E48C-31BC-414D-AD8E-D7987AD8F5EC}" dt="2024-06-19T13:35:24.332" v="20658" actId="255"/>
          <ac:spMkLst>
            <pc:docMk/>
            <pc:sldMk cId="4062770304" sldId="319"/>
            <ac:spMk id="57" creationId="{F4DEDE31-82A4-86C5-A684-65C26524CE46}"/>
          </ac:spMkLst>
        </pc:spChg>
        <pc:spChg chg="del">
          <ac:chgData name="Tomotaka Kuroda" userId="6ccceea8bc0bd054" providerId="LiveId" clId="{8094E48C-31BC-414D-AD8E-D7987AD8F5EC}" dt="2024-06-19T12:23:42.413" v="19936" actId="478"/>
          <ac:spMkLst>
            <pc:docMk/>
            <pc:sldMk cId="4062770304" sldId="319"/>
            <ac:spMk id="60" creationId="{143AF6DB-F13E-C12B-5D4F-7F64A5377BB3}"/>
          </ac:spMkLst>
        </pc:spChg>
        <pc:spChg chg="del">
          <ac:chgData name="Tomotaka Kuroda" userId="6ccceea8bc0bd054" providerId="LiveId" clId="{8094E48C-31BC-414D-AD8E-D7987AD8F5EC}" dt="2024-06-19T12:23:50.383" v="19943" actId="478"/>
          <ac:spMkLst>
            <pc:docMk/>
            <pc:sldMk cId="4062770304" sldId="319"/>
            <ac:spMk id="11264" creationId="{9CF1C36D-34AF-666B-FC1A-9971862C147B}"/>
          </ac:spMkLst>
        </pc:spChg>
        <pc:spChg chg="add mod ord">
          <ac:chgData name="Tomotaka Kuroda" userId="6ccceea8bc0bd054" providerId="LiveId" clId="{8094E48C-31BC-414D-AD8E-D7987AD8F5EC}" dt="2024-06-19T13:34:38.824" v="20652" actId="1076"/>
          <ac:spMkLst>
            <pc:docMk/>
            <pc:sldMk cId="4062770304" sldId="319"/>
            <ac:spMk id="11277" creationId="{7D728409-AF78-3B26-211E-34BF351ED407}"/>
          </ac:spMkLst>
        </pc:spChg>
        <pc:spChg chg="add mod ord">
          <ac:chgData name="Tomotaka Kuroda" userId="6ccceea8bc0bd054" providerId="LiveId" clId="{8094E48C-31BC-414D-AD8E-D7987AD8F5EC}" dt="2024-06-19T13:34:38.824" v="20652" actId="1076"/>
          <ac:spMkLst>
            <pc:docMk/>
            <pc:sldMk cId="4062770304" sldId="319"/>
            <ac:spMk id="11281" creationId="{F01A1F35-2004-C800-572E-3333F3C682C9}"/>
          </ac:spMkLst>
        </pc:spChg>
        <pc:spChg chg="del mod">
          <ac:chgData name="Tomotaka Kuroda" userId="6ccceea8bc0bd054" providerId="LiveId" clId="{8094E48C-31BC-414D-AD8E-D7987AD8F5EC}" dt="2024-06-19T13:11:28.356" v="20225" actId="478"/>
          <ac:spMkLst>
            <pc:docMk/>
            <pc:sldMk cId="4062770304" sldId="319"/>
            <ac:spMk id="11286" creationId="{4DC246E5-6EB3-DD56-E5E0-7B9520C50D2D}"/>
          </ac:spMkLst>
        </pc:spChg>
        <pc:spChg chg="del mod">
          <ac:chgData name="Tomotaka Kuroda" userId="6ccceea8bc0bd054" providerId="LiveId" clId="{8094E48C-31BC-414D-AD8E-D7987AD8F5EC}" dt="2024-06-19T13:11:27.877" v="20224" actId="478"/>
          <ac:spMkLst>
            <pc:docMk/>
            <pc:sldMk cId="4062770304" sldId="319"/>
            <ac:spMk id="11287" creationId="{BC99AD69-A8CB-B2AD-58DB-A1C0655A5CCB}"/>
          </ac:spMkLst>
        </pc:spChg>
        <pc:spChg chg="mod ord">
          <ac:chgData name="Tomotaka Kuroda" userId="6ccceea8bc0bd054" providerId="LiveId" clId="{8094E48C-31BC-414D-AD8E-D7987AD8F5EC}" dt="2024-06-19T13:13:24.808" v="20266" actId="1076"/>
          <ac:spMkLst>
            <pc:docMk/>
            <pc:sldMk cId="4062770304" sldId="319"/>
            <ac:spMk id="11288" creationId="{95FE0F92-E03C-FC45-FC39-4C8AB6EC694B}"/>
          </ac:spMkLst>
        </pc:spChg>
        <pc:spChg chg="add mod">
          <ac:chgData name="Tomotaka Kuroda" userId="6ccceea8bc0bd054" providerId="LiveId" clId="{8094E48C-31BC-414D-AD8E-D7987AD8F5EC}" dt="2024-06-19T13:29:16.120" v="20571" actId="1076"/>
          <ac:spMkLst>
            <pc:docMk/>
            <pc:sldMk cId="4062770304" sldId="319"/>
            <ac:spMk id="11289" creationId="{119EBF81-DFB1-8D5F-2E4D-5A665FB04CCB}"/>
          </ac:spMkLst>
        </pc:spChg>
        <pc:spChg chg="add mod">
          <ac:chgData name="Tomotaka Kuroda" userId="6ccceea8bc0bd054" providerId="LiveId" clId="{8094E48C-31BC-414D-AD8E-D7987AD8F5EC}" dt="2024-06-19T13:34:38.824" v="20652" actId="1076"/>
          <ac:spMkLst>
            <pc:docMk/>
            <pc:sldMk cId="4062770304" sldId="319"/>
            <ac:spMk id="11290" creationId="{E4DA06C5-AA28-7CEF-7A43-12EA5C9C81B1}"/>
          </ac:spMkLst>
        </pc:spChg>
        <pc:spChg chg="add mod">
          <ac:chgData name="Tomotaka Kuroda" userId="6ccceea8bc0bd054" providerId="LiveId" clId="{8094E48C-31BC-414D-AD8E-D7987AD8F5EC}" dt="2024-06-19T13:34:38.824" v="20652" actId="1076"/>
          <ac:spMkLst>
            <pc:docMk/>
            <pc:sldMk cId="4062770304" sldId="319"/>
            <ac:spMk id="11291" creationId="{83234048-BAC1-BD4F-FCBB-43F9F9BB6303}"/>
          </ac:spMkLst>
        </pc:spChg>
        <pc:spChg chg="add mod">
          <ac:chgData name="Tomotaka Kuroda" userId="6ccceea8bc0bd054" providerId="LiveId" clId="{8094E48C-31BC-414D-AD8E-D7987AD8F5EC}" dt="2024-06-19T13:41:32.863" v="20670" actId="164"/>
          <ac:spMkLst>
            <pc:docMk/>
            <pc:sldMk cId="4062770304" sldId="319"/>
            <ac:spMk id="11292" creationId="{A2B60628-253C-7E75-0865-3ED85D3B088A}"/>
          </ac:spMkLst>
        </pc:spChg>
        <pc:spChg chg="add mod">
          <ac:chgData name="Tomotaka Kuroda" userId="6ccceea8bc0bd054" providerId="LiveId" clId="{8094E48C-31BC-414D-AD8E-D7987AD8F5EC}" dt="2024-06-19T13:41:32.863" v="20670" actId="164"/>
          <ac:spMkLst>
            <pc:docMk/>
            <pc:sldMk cId="4062770304" sldId="319"/>
            <ac:spMk id="11293" creationId="{C6003823-3025-D7F5-E0C9-DB9868CEE39B}"/>
          </ac:spMkLst>
        </pc:spChg>
        <pc:spChg chg="add mod">
          <ac:chgData name="Tomotaka Kuroda" userId="6ccceea8bc0bd054" providerId="LiveId" clId="{8094E48C-31BC-414D-AD8E-D7987AD8F5EC}" dt="2024-06-19T13:41:32.863" v="20670" actId="164"/>
          <ac:spMkLst>
            <pc:docMk/>
            <pc:sldMk cId="4062770304" sldId="319"/>
            <ac:spMk id="11295" creationId="{BF654157-CFC4-4505-3FA3-65E83615AB36}"/>
          </ac:spMkLst>
        </pc:spChg>
        <pc:spChg chg="add mod">
          <ac:chgData name="Tomotaka Kuroda" userId="6ccceea8bc0bd054" providerId="LiveId" clId="{8094E48C-31BC-414D-AD8E-D7987AD8F5EC}" dt="2024-06-19T13:41:32.863" v="20670" actId="164"/>
          <ac:spMkLst>
            <pc:docMk/>
            <pc:sldMk cId="4062770304" sldId="319"/>
            <ac:spMk id="11296" creationId="{C3353CFF-C4D7-6AD7-3A6E-FF81E3CBB209}"/>
          </ac:spMkLst>
        </pc:spChg>
        <pc:spChg chg="add mod">
          <ac:chgData name="Tomotaka Kuroda" userId="6ccceea8bc0bd054" providerId="LiveId" clId="{8094E48C-31BC-414D-AD8E-D7987AD8F5EC}" dt="2024-06-19T13:34:38.824" v="20652" actId="1076"/>
          <ac:spMkLst>
            <pc:docMk/>
            <pc:sldMk cId="4062770304" sldId="319"/>
            <ac:spMk id="11298" creationId="{3642239C-538A-AAC3-34EB-D005B9340FB1}"/>
          </ac:spMkLst>
        </pc:spChg>
        <pc:grpChg chg="del">
          <ac:chgData name="Tomotaka Kuroda" userId="6ccceea8bc0bd054" providerId="LiveId" clId="{8094E48C-31BC-414D-AD8E-D7987AD8F5EC}" dt="2024-06-19T12:23:35.196" v="19926" actId="478"/>
          <ac:grpSpMkLst>
            <pc:docMk/>
            <pc:sldMk cId="4062770304" sldId="319"/>
            <ac:grpSpMk id="26" creationId="{12CFD45D-827D-FDC3-AC3D-2BFF82C62413}"/>
          </ac:grpSpMkLst>
        </pc:grpChg>
        <pc:grpChg chg="del">
          <ac:chgData name="Tomotaka Kuroda" userId="6ccceea8bc0bd054" providerId="LiveId" clId="{8094E48C-31BC-414D-AD8E-D7987AD8F5EC}" dt="2024-06-19T12:23:41.396" v="19935" actId="478"/>
          <ac:grpSpMkLst>
            <pc:docMk/>
            <pc:sldMk cId="4062770304" sldId="319"/>
            <ac:grpSpMk id="59" creationId="{9AD61E0C-17D1-C508-358E-7B044B0156D7}"/>
          </ac:grpSpMkLst>
        </pc:grpChg>
        <pc:grpChg chg="del">
          <ac:chgData name="Tomotaka Kuroda" userId="6ccceea8bc0bd054" providerId="LiveId" clId="{8094E48C-31BC-414D-AD8E-D7987AD8F5EC}" dt="2024-06-19T12:24:38.233" v="19956" actId="478"/>
          <ac:grpSpMkLst>
            <pc:docMk/>
            <pc:sldMk cId="4062770304" sldId="319"/>
            <ac:grpSpMk id="11285" creationId="{02392874-0DB8-2D30-60DB-519106F4E004}"/>
          </ac:grpSpMkLst>
        </pc:grpChg>
        <pc:grpChg chg="add mod">
          <ac:chgData name="Tomotaka Kuroda" userId="6ccceea8bc0bd054" providerId="LiveId" clId="{8094E48C-31BC-414D-AD8E-D7987AD8F5EC}" dt="2024-06-19T13:34:38.824" v="20652" actId="1076"/>
          <ac:grpSpMkLst>
            <pc:docMk/>
            <pc:sldMk cId="4062770304" sldId="319"/>
            <ac:grpSpMk id="11299" creationId="{70DEB2B8-7D90-41D3-CA4D-CECE226F1387}"/>
          </ac:grpSpMkLst>
        </pc:grpChg>
        <pc:grpChg chg="add mod">
          <ac:chgData name="Tomotaka Kuroda" userId="6ccceea8bc0bd054" providerId="LiveId" clId="{8094E48C-31BC-414D-AD8E-D7987AD8F5EC}" dt="2024-06-19T13:41:32.863" v="20670" actId="164"/>
          <ac:grpSpMkLst>
            <pc:docMk/>
            <pc:sldMk cId="4062770304" sldId="319"/>
            <ac:grpSpMk id="11300" creationId="{35C36703-8353-2D43-3DB7-AFB452BF53C3}"/>
          </ac:grpSpMkLst>
        </pc:grpChg>
        <pc:picChg chg="del">
          <ac:chgData name="Tomotaka Kuroda" userId="6ccceea8bc0bd054" providerId="LiveId" clId="{8094E48C-31BC-414D-AD8E-D7987AD8F5EC}" dt="2024-06-19T12:23:45.996" v="19939" actId="478"/>
          <ac:picMkLst>
            <pc:docMk/>
            <pc:sldMk cId="4062770304" sldId="319"/>
            <ac:picMk id="44" creationId="{1720DF65-09B0-95E2-50E5-5E8F6434CF1A}"/>
          </ac:picMkLst>
        </pc:picChg>
        <pc:picChg chg="mod ord">
          <ac:chgData name="Tomotaka Kuroda" userId="6ccceea8bc0bd054" providerId="LiveId" clId="{8094E48C-31BC-414D-AD8E-D7987AD8F5EC}" dt="2024-06-19T13:13:15.331" v="20263" actId="167"/>
          <ac:picMkLst>
            <pc:docMk/>
            <pc:sldMk cId="4062770304" sldId="319"/>
            <ac:picMk id="54" creationId="{F02AE47B-2B55-2885-1A5E-89EB2AE53C17}"/>
          </ac:picMkLst>
        </pc:picChg>
        <pc:picChg chg="del">
          <ac:chgData name="Tomotaka Kuroda" userId="6ccceea8bc0bd054" providerId="LiveId" clId="{8094E48C-31BC-414D-AD8E-D7987AD8F5EC}" dt="2024-06-19T12:24:33.969" v="19951" actId="478"/>
          <ac:picMkLst>
            <pc:docMk/>
            <pc:sldMk cId="4062770304" sldId="319"/>
            <ac:picMk id="56" creationId="{ABA81E00-77E2-4A0F-0FB4-2365BA4F5CCD}"/>
          </ac:picMkLst>
        </pc:picChg>
        <pc:picChg chg="del">
          <ac:chgData name="Tomotaka Kuroda" userId="6ccceea8bc0bd054" providerId="LiveId" clId="{8094E48C-31BC-414D-AD8E-D7987AD8F5EC}" dt="2024-06-19T12:24:33.159" v="19950" actId="478"/>
          <ac:picMkLst>
            <pc:docMk/>
            <pc:sldMk cId="4062770304" sldId="319"/>
            <ac:picMk id="58" creationId="{302D5E21-DB9F-0BCD-65EA-EE571411FB75}"/>
          </ac:picMkLst>
        </pc:picChg>
        <pc:picChg chg="add mod">
          <ac:chgData name="Tomotaka Kuroda" userId="6ccceea8bc0bd054" providerId="LiveId" clId="{8094E48C-31BC-414D-AD8E-D7987AD8F5EC}" dt="2024-06-19T13:33:56.897" v="20644" actId="1076"/>
          <ac:picMkLst>
            <pc:docMk/>
            <pc:sldMk cId="4062770304" sldId="319"/>
            <ac:picMk id="11265" creationId="{2E060D24-8381-D92D-A2B3-5240EC66FFF1}"/>
          </ac:picMkLst>
        </pc:picChg>
        <pc:picChg chg="del">
          <ac:chgData name="Tomotaka Kuroda" userId="6ccceea8bc0bd054" providerId="LiveId" clId="{8094E48C-31BC-414D-AD8E-D7987AD8F5EC}" dt="2024-06-19T12:23:37.453" v="19929" actId="478"/>
          <ac:picMkLst>
            <pc:docMk/>
            <pc:sldMk cId="4062770304" sldId="319"/>
            <ac:picMk id="11266" creationId="{4104A35F-2447-D2DC-B0FF-D9DD8FE68878}"/>
          </ac:picMkLst>
        </pc:picChg>
        <pc:picChg chg="add del mod">
          <ac:chgData name="Tomotaka Kuroda" userId="6ccceea8bc0bd054" providerId="LiveId" clId="{8094E48C-31BC-414D-AD8E-D7987AD8F5EC}" dt="2024-06-19T13:32:54.292" v="20629" actId="478"/>
          <ac:picMkLst>
            <pc:docMk/>
            <pc:sldMk cId="4062770304" sldId="319"/>
            <ac:picMk id="11268" creationId="{E7780D72-2198-513C-77F3-8B13762A681B}"/>
          </ac:picMkLst>
        </pc:picChg>
        <pc:picChg chg="del">
          <ac:chgData name="Tomotaka Kuroda" userId="6ccceea8bc0bd054" providerId="LiveId" clId="{8094E48C-31BC-414D-AD8E-D7987AD8F5EC}" dt="2024-06-19T12:24:36.323" v="19954" actId="478"/>
          <ac:picMkLst>
            <pc:docMk/>
            <pc:sldMk cId="4062770304" sldId="319"/>
            <ac:picMk id="11269" creationId="{EB9D6D6F-58DE-F0AF-2C43-818629805981}"/>
          </ac:picMkLst>
        </pc:picChg>
        <pc:picChg chg="del">
          <ac:chgData name="Tomotaka Kuroda" userId="6ccceea8bc0bd054" providerId="LiveId" clId="{8094E48C-31BC-414D-AD8E-D7987AD8F5EC}" dt="2024-06-19T12:24:35.376" v="19953" actId="478"/>
          <ac:picMkLst>
            <pc:docMk/>
            <pc:sldMk cId="4062770304" sldId="319"/>
            <ac:picMk id="11271" creationId="{06DCCA23-400B-38E2-9CD2-6949463559B1}"/>
          </ac:picMkLst>
        </pc:picChg>
        <pc:picChg chg="del">
          <ac:chgData name="Tomotaka Kuroda" userId="6ccceea8bc0bd054" providerId="LiveId" clId="{8094E48C-31BC-414D-AD8E-D7987AD8F5EC}" dt="2024-06-19T12:23:48.423" v="19941" actId="478"/>
          <ac:picMkLst>
            <pc:docMk/>
            <pc:sldMk cId="4062770304" sldId="319"/>
            <ac:picMk id="11272" creationId="{6AACA07F-D8DF-B1AC-6728-106CD4F75B4B}"/>
          </ac:picMkLst>
        </pc:picChg>
        <pc:picChg chg="del">
          <ac:chgData name="Tomotaka Kuroda" userId="6ccceea8bc0bd054" providerId="LiveId" clId="{8094E48C-31BC-414D-AD8E-D7987AD8F5EC}" dt="2024-06-19T12:24:37.408" v="19955" actId="478"/>
          <ac:picMkLst>
            <pc:docMk/>
            <pc:sldMk cId="4062770304" sldId="319"/>
            <ac:picMk id="11273" creationId="{7C2230F9-C1D6-36A3-4082-3123541C848D}"/>
          </ac:picMkLst>
        </pc:picChg>
        <pc:picChg chg="del">
          <ac:chgData name="Tomotaka Kuroda" userId="6ccceea8bc0bd054" providerId="LiveId" clId="{8094E48C-31BC-414D-AD8E-D7987AD8F5EC}" dt="2024-06-19T12:23:49.261" v="19942" actId="478"/>
          <ac:picMkLst>
            <pc:docMk/>
            <pc:sldMk cId="4062770304" sldId="319"/>
            <ac:picMk id="11274" creationId="{7401B242-A9DB-C185-BE68-999048553D9F}"/>
          </ac:picMkLst>
        </pc:picChg>
        <pc:picChg chg="del">
          <ac:chgData name="Tomotaka Kuroda" userId="6ccceea8bc0bd054" providerId="LiveId" clId="{8094E48C-31BC-414D-AD8E-D7987AD8F5EC}" dt="2024-06-19T12:24:34.571" v="19952" actId="478"/>
          <ac:picMkLst>
            <pc:docMk/>
            <pc:sldMk cId="4062770304" sldId="319"/>
            <ac:picMk id="11275" creationId="{F421A84C-73E9-65FE-ECD6-34DA819AE2E4}"/>
          </ac:picMkLst>
        </pc:picChg>
        <pc:picChg chg="add mod">
          <ac:chgData name="Tomotaka Kuroda" userId="6ccceea8bc0bd054" providerId="LiveId" clId="{8094E48C-31BC-414D-AD8E-D7987AD8F5EC}" dt="2024-06-19T13:34:38.824" v="20652" actId="1076"/>
          <ac:picMkLst>
            <pc:docMk/>
            <pc:sldMk cId="4062770304" sldId="319"/>
            <ac:picMk id="11279" creationId="{5B69B3DE-B7EE-74CB-41BF-088729BB278A}"/>
          </ac:picMkLst>
        </pc:picChg>
        <pc:picChg chg="add mod">
          <ac:chgData name="Tomotaka Kuroda" userId="6ccceea8bc0bd054" providerId="LiveId" clId="{8094E48C-31BC-414D-AD8E-D7987AD8F5EC}" dt="2024-06-19T13:34:38.824" v="20652" actId="1076"/>
          <ac:picMkLst>
            <pc:docMk/>
            <pc:sldMk cId="4062770304" sldId="319"/>
            <ac:picMk id="11280" creationId="{47590CB1-7572-F39B-6130-5FB316E96A8F}"/>
          </ac:picMkLst>
        </pc:picChg>
        <pc:picChg chg="add del mod">
          <ac:chgData name="Tomotaka Kuroda" userId="6ccceea8bc0bd054" providerId="LiveId" clId="{8094E48C-31BC-414D-AD8E-D7987AD8F5EC}" dt="2024-06-19T13:32:50.773" v="20628" actId="478"/>
          <ac:picMkLst>
            <pc:docMk/>
            <pc:sldMk cId="4062770304" sldId="319"/>
            <ac:picMk id="11294" creationId="{9ABDB164-44DD-0ED5-AA60-B11F4E15056A}"/>
          </ac:picMkLst>
        </pc:picChg>
        <pc:picChg chg="add mod">
          <ac:chgData name="Tomotaka Kuroda" userId="6ccceea8bc0bd054" providerId="LiveId" clId="{8094E48C-31BC-414D-AD8E-D7987AD8F5EC}" dt="2024-06-19T13:41:32.863" v="20670" actId="164"/>
          <ac:picMkLst>
            <pc:docMk/>
            <pc:sldMk cId="4062770304" sldId="319"/>
            <ac:picMk id="11297" creationId="{52DB48D8-F273-8D45-B958-FCBCC585FF9C}"/>
          </ac:picMkLst>
        </pc:picChg>
        <pc:cxnChg chg="add mod">
          <ac:chgData name="Tomotaka Kuroda" userId="6ccceea8bc0bd054" providerId="LiveId" clId="{8094E48C-31BC-414D-AD8E-D7987AD8F5EC}" dt="2024-06-19T12:54:54.271" v="20108" actId="1076"/>
          <ac:cxnSpMkLst>
            <pc:docMk/>
            <pc:sldMk cId="4062770304" sldId="319"/>
            <ac:cxnSpMk id="3" creationId="{0ED486FA-1682-EEE5-B4A4-087450DC3E34}"/>
          </ac:cxnSpMkLst>
        </pc:cxnChg>
        <pc:cxnChg chg="add mod">
          <ac:chgData name="Tomotaka Kuroda" userId="6ccceea8bc0bd054" providerId="LiveId" clId="{8094E48C-31BC-414D-AD8E-D7987AD8F5EC}" dt="2024-06-19T12:56:03.932" v="20122" actId="1076"/>
          <ac:cxnSpMkLst>
            <pc:docMk/>
            <pc:sldMk cId="4062770304" sldId="319"/>
            <ac:cxnSpMk id="4" creationId="{C5E1D32E-EE52-B1E6-6505-8B7E96545254}"/>
          </ac:cxnSpMkLst>
        </pc:cxnChg>
        <pc:cxnChg chg="del">
          <ac:chgData name="Tomotaka Kuroda" userId="6ccceea8bc0bd054" providerId="LiveId" clId="{8094E48C-31BC-414D-AD8E-D7987AD8F5EC}" dt="2024-06-19T12:23:38.060" v="19930" actId="478"/>
          <ac:cxnSpMkLst>
            <pc:docMk/>
            <pc:sldMk cId="4062770304" sldId="319"/>
            <ac:cxnSpMk id="19" creationId="{964C60F3-4106-4DDA-4B0D-D1BFEF43D62A}"/>
          </ac:cxnSpMkLst>
        </pc:cxnChg>
        <pc:cxnChg chg="del">
          <ac:chgData name="Tomotaka Kuroda" userId="6ccceea8bc0bd054" providerId="LiveId" clId="{8094E48C-31BC-414D-AD8E-D7987AD8F5EC}" dt="2024-06-19T12:23:38.605" v="19931" actId="478"/>
          <ac:cxnSpMkLst>
            <pc:docMk/>
            <pc:sldMk cId="4062770304" sldId="319"/>
            <ac:cxnSpMk id="24" creationId="{4D205DA4-788F-D5C1-E314-F4D214A7D25E}"/>
          </ac:cxnSpMkLst>
        </pc:cxnChg>
        <pc:cxnChg chg="add mod">
          <ac:chgData name="Tomotaka Kuroda" userId="6ccceea8bc0bd054" providerId="LiveId" clId="{8094E48C-31BC-414D-AD8E-D7987AD8F5EC}" dt="2024-06-20T03:46:19.165" v="22883" actId="1036"/>
          <ac:cxnSpMkLst>
            <pc:docMk/>
            <pc:sldMk cId="4062770304" sldId="319"/>
            <ac:cxnSpMk id="40" creationId="{DDDB3936-2876-98DB-2844-37A53D1CAA2B}"/>
          </ac:cxnSpMkLst>
        </pc:cxnChg>
        <pc:cxnChg chg="add mod">
          <ac:chgData name="Tomotaka Kuroda" userId="6ccceea8bc0bd054" providerId="LiveId" clId="{8094E48C-31BC-414D-AD8E-D7987AD8F5EC}" dt="2024-06-20T03:46:19.165" v="22883" actId="1036"/>
          <ac:cxnSpMkLst>
            <pc:docMk/>
            <pc:sldMk cId="4062770304" sldId="319"/>
            <ac:cxnSpMk id="45" creationId="{564DC640-0E7E-C27C-FE6B-E5C0A7008659}"/>
          </ac:cxnSpMkLst>
        </pc:cxnChg>
        <pc:cxnChg chg="add mod">
          <ac:chgData name="Tomotaka Kuroda" userId="6ccceea8bc0bd054" providerId="LiveId" clId="{8094E48C-31BC-414D-AD8E-D7987AD8F5EC}" dt="2024-06-20T03:46:19.165" v="22883" actId="1036"/>
          <ac:cxnSpMkLst>
            <pc:docMk/>
            <pc:sldMk cId="4062770304" sldId="319"/>
            <ac:cxnSpMk id="46" creationId="{72AED329-1077-88E2-A6FB-D5C934A63096}"/>
          </ac:cxnSpMkLst>
        </pc:cxnChg>
        <pc:cxnChg chg="add mod">
          <ac:chgData name="Tomotaka Kuroda" userId="6ccceea8bc0bd054" providerId="LiveId" clId="{8094E48C-31BC-414D-AD8E-D7987AD8F5EC}" dt="2024-06-20T03:46:19.165" v="22883" actId="1036"/>
          <ac:cxnSpMkLst>
            <pc:docMk/>
            <pc:sldMk cId="4062770304" sldId="319"/>
            <ac:cxnSpMk id="51" creationId="{C8399B86-0CB4-1EE3-A397-8F24DB579787}"/>
          </ac:cxnSpMkLst>
        </pc:cxnChg>
        <pc:cxnChg chg="add del mod">
          <ac:chgData name="Tomotaka Kuroda" userId="6ccceea8bc0bd054" providerId="LiveId" clId="{8094E48C-31BC-414D-AD8E-D7987AD8F5EC}" dt="2024-06-19T13:28:54.633" v="20568" actId="478"/>
          <ac:cxnSpMkLst>
            <pc:docMk/>
            <pc:sldMk cId="4062770304" sldId="319"/>
            <ac:cxnSpMk id="11267" creationId="{0933D2D2-642A-FA7C-B046-855D9FFD5938}"/>
          </ac:cxnSpMkLst>
        </pc:cxnChg>
        <pc:cxnChg chg="del mod">
          <ac:chgData name="Tomotaka Kuroda" userId="6ccceea8bc0bd054" providerId="LiveId" clId="{8094E48C-31BC-414D-AD8E-D7987AD8F5EC}" dt="2024-06-19T12:24:29.855" v="19948" actId="478"/>
          <ac:cxnSpMkLst>
            <pc:docMk/>
            <pc:sldMk cId="4062770304" sldId="319"/>
            <ac:cxnSpMk id="11276" creationId="{819AC3B7-D907-B776-13FF-B358022FA27F}"/>
          </ac:cxnSpMkLst>
        </pc:cxnChg>
        <pc:cxnChg chg="del mod">
          <ac:chgData name="Tomotaka Kuroda" userId="6ccceea8bc0bd054" providerId="LiveId" clId="{8094E48C-31BC-414D-AD8E-D7987AD8F5EC}" dt="2024-06-19T12:24:31.393" v="19949" actId="478"/>
          <ac:cxnSpMkLst>
            <pc:docMk/>
            <pc:sldMk cId="4062770304" sldId="319"/>
            <ac:cxnSpMk id="11278" creationId="{348DAD56-DDD4-2A18-AD5C-11AF7EAF4BD7}"/>
          </ac:cxnSpMkLst>
        </pc:cxnChg>
      </pc:sldChg>
      <pc:sldChg chg="addSp delSp modSp add mod modAnim">
        <pc:chgData name="Tomotaka Kuroda" userId="6ccceea8bc0bd054" providerId="LiveId" clId="{8094E48C-31BC-414D-AD8E-D7987AD8F5EC}" dt="2024-06-20T03:45:54.083" v="22853" actId="20577"/>
        <pc:sldMkLst>
          <pc:docMk/>
          <pc:sldMk cId="2009851652" sldId="320"/>
        </pc:sldMkLst>
        <pc:spChg chg="mod">
          <ac:chgData name="Tomotaka Kuroda" userId="6ccceea8bc0bd054" providerId="LiveId" clId="{8094E48C-31BC-414D-AD8E-D7987AD8F5EC}" dt="2024-06-20T01:25:12.234" v="22675" actId="1035"/>
          <ac:spMkLst>
            <pc:docMk/>
            <pc:sldMk cId="2009851652" sldId="320"/>
            <ac:spMk id="4" creationId="{84E3D2ED-C2A7-859E-34B2-F33F125F79FB}"/>
          </ac:spMkLst>
        </pc:spChg>
        <pc:spChg chg="add del mod">
          <ac:chgData name="Tomotaka Kuroda" userId="6ccceea8bc0bd054" providerId="LiveId" clId="{8094E48C-31BC-414D-AD8E-D7987AD8F5EC}" dt="2024-06-20T01:18:53.365" v="22501" actId="21"/>
          <ac:spMkLst>
            <pc:docMk/>
            <pc:sldMk cId="2009851652" sldId="320"/>
            <ac:spMk id="5" creationId="{81E0AE4F-D456-F7AE-C857-E9D7E09E0292}"/>
          </ac:spMkLst>
        </pc:spChg>
        <pc:spChg chg="add mod">
          <ac:chgData name="Tomotaka Kuroda" userId="6ccceea8bc0bd054" providerId="LiveId" clId="{8094E48C-31BC-414D-AD8E-D7987AD8F5EC}" dt="2024-06-20T03:45:54.083" v="22853" actId="20577"/>
          <ac:spMkLst>
            <pc:docMk/>
            <pc:sldMk cId="2009851652" sldId="320"/>
            <ac:spMk id="6" creationId="{8351EB71-015C-F7E4-5DA7-9B018AD9A1BB}"/>
          </ac:spMkLst>
        </pc:spChg>
        <pc:spChg chg="add del mod">
          <ac:chgData name="Tomotaka Kuroda" userId="6ccceea8bc0bd054" providerId="LiveId" clId="{8094E48C-31BC-414D-AD8E-D7987AD8F5EC}" dt="2024-06-20T01:19:00.638" v="22504" actId="478"/>
          <ac:spMkLst>
            <pc:docMk/>
            <pc:sldMk cId="2009851652" sldId="320"/>
            <ac:spMk id="7" creationId="{81E0AE4F-D456-F7AE-C857-E9D7E09E0292}"/>
          </ac:spMkLst>
        </pc:spChg>
        <pc:spChg chg="mod">
          <ac:chgData name="Tomotaka Kuroda" userId="6ccceea8bc0bd054" providerId="LiveId" clId="{8094E48C-31BC-414D-AD8E-D7987AD8F5EC}" dt="2024-06-20T01:25:28.512" v="22700" actId="1035"/>
          <ac:spMkLst>
            <pc:docMk/>
            <pc:sldMk cId="2009851652" sldId="320"/>
            <ac:spMk id="8" creationId="{204FF92F-7122-4D4A-AC8B-1D1CF964AD8A}"/>
          </ac:spMkLst>
        </pc:spChg>
        <pc:spChg chg="del mod">
          <ac:chgData name="Tomotaka Kuroda" userId="6ccceea8bc0bd054" providerId="LiveId" clId="{8094E48C-31BC-414D-AD8E-D7987AD8F5EC}" dt="2024-06-19T13:52:02.013" v="21026" actId="478"/>
          <ac:spMkLst>
            <pc:docMk/>
            <pc:sldMk cId="2009851652" sldId="320"/>
            <ac:spMk id="10" creationId="{D2321724-3E7F-1C60-C93B-EC1A04F8F310}"/>
          </ac:spMkLst>
        </pc:spChg>
        <pc:spChg chg="mod">
          <ac:chgData name="Tomotaka Kuroda" userId="6ccceea8bc0bd054" providerId="LiveId" clId="{8094E48C-31BC-414D-AD8E-D7987AD8F5EC}" dt="2024-06-20T01:25:39.509" v="22752" actId="1035"/>
          <ac:spMkLst>
            <pc:docMk/>
            <pc:sldMk cId="2009851652" sldId="320"/>
            <ac:spMk id="12" creationId="{67E7FDCD-B8D9-C84C-3082-0D9846EBB8B7}"/>
          </ac:spMkLst>
        </pc:spChg>
        <pc:spChg chg="add mod">
          <ac:chgData name="Tomotaka Kuroda" userId="6ccceea8bc0bd054" providerId="LiveId" clId="{8094E48C-31BC-414D-AD8E-D7987AD8F5EC}" dt="2024-06-20T01:29:06.383" v="22849" actId="1076"/>
          <ac:spMkLst>
            <pc:docMk/>
            <pc:sldMk cId="2009851652" sldId="320"/>
            <ac:spMk id="14" creationId="{7E3DBC76-552F-35ED-31EE-4B54C2F3832C}"/>
          </ac:spMkLst>
        </pc:spChg>
        <pc:spChg chg="add del mod">
          <ac:chgData name="Tomotaka Kuroda" userId="6ccceea8bc0bd054" providerId="LiveId" clId="{8094E48C-31BC-414D-AD8E-D7987AD8F5EC}" dt="2024-06-20T01:27:59.234" v="22799" actId="478"/>
          <ac:spMkLst>
            <pc:docMk/>
            <pc:sldMk cId="2009851652" sldId="320"/>
            <ac:spMk id="16" creationId="{4172AA3D-6C38-D31F-8403-AAEF463E9FD1}"/>
          </ac:spMkLst>
        </pc:spChg>
        <pc:spChg chg="add mod">
          <ac:chgData name="Tomotaka Kuroda" userId="6ccceea8bc0bd054" providerId="LiveId" clId="{8094E48C-31BC-414D-AD8E-D7987AD8F5EC}" dt="2024-06-20T01:28:53.736" v="22847" actId="1035"/>
          <ac:spMkLst>
            <pc:docMk/>
            <pc:sldMk cId="2009851652" sldId="320"/>
            <ac:spMk id="17" creationId="{6A3F544B-FF51-B5B6-52D4-3D5EFBB5C5E8}"/>
          </ac:spMkLst>
        </pc:spChg>
        <pc:spChg chg="mod">
          <ac:chgData name="Tomotaka Kuroda" userId="6ccceea8bc0bd054" providerId="LiveId" clId="{8094E48C-31BC-414D-AD8E-D7987AD8F5EC}" dt="2024-06-19T13:42:44.795" v="20682" actId="20577"/>
          <ac:spMkLst>
            <pc:docMk/>
            <pc:sldMk cId="2009851652" sldId="320"/>
            <ac:spMk id="20" creationId="{54373096-07F2-1243-424E-92145C6B345B}"/>
          </ac:spMkLst>
        </pc:spChg>
        <pc:spChg chg="del">
          <ac:chgData name="Tomotaka Kuroda" userId="6ccceea8bc0bd054" providerId="LiveId" clId="{8094E48C-31BC-414D-AD8E-D7987AD8F5EC}" dt="2024-06-19T13:43:20.043" v="20683" actId="478"/>
          <ac:spMkLst>
            <pc:docMk/>
            <pc:sldMk cId="2009851652" sldId="320"/>
            <ac:spMk id="37" creationId="{4BC58BC6-3176-565A-0D62-77CA8E6CC0DE}"/>
          </ac:spMkLst>
        </pc:spChg>
        <pc:grpChg chg="del mod">
          <ac:chgData name="Tomotaka Kuroda" userId="6ccceea8bc0bd054" providerId="LiveId" clId="{8094E48C-31BC-414D-AD8E-D7987AD8F5EC}" dt="2024-06-19T13:53:11.105" v="21042" actId="478"/>
          <ac:grpSpMkLst>
            <pc:docMk/>
            <pc:sldMk cId="2009851652" sldId="320"/>
            <ac:grpSpMk id="35" creationId="{54DA3C59-2E09-F94D-3930-D52E1E7EF68B}"/>
          </ac:grpSpMkLst>
        </pc:grpChg>
        <pc:grpChg chg="del">
          <ac:chgData name="Tomotaka Kuroda" userId="6ccceea8bc0bd054" providerId="LiveId" clId="{8094E48C-31BC-414D-AD8E-D7987AD8F5EC}" dt="2024-06-19T13:46:46.796" v="20753" actId="478"/>
          <ac:grpSpMkLst>
            <pc:docMk/>
            <pc:sldMk cId="2009851652" sldId="320"/>
            <ac:grpSpMk id="36" creationId="{6F0401CC-1407-078A-0E95-DAACD801051D}"/>
          </ac:grpSpMkLst>
        </pc:grpChg>
        <pc:picChg chg="add del mod">
          <ac:chgData name="Tomotaka Kuroda" userId="6ccceea8bc0bd054" providerId="LiveId" clId="{8094E48C-31BC-414D-AD8E-D7987AD8F5EC}" dt="2024-06-19T13:48:52.221" v="20842" actId="478"/>
          <ac:picMkLst>
            <pc:docMk/>
            <pc:sldMk cId="2009851652" sldId="320"/>
            <ac:picMk id="2" creationId="{DFCB4C01-91D4-C915-D7DD-39F21311F9C3}"/>
          </ac:picMkLst>
        </pc:picChg>
        <pc:picChg chg="add mod">
          <ac:chgData name="Tomotaka Kuroda" userId="6ccceea8bc0bd054" providerId="LiveId" clId="{8094E48C-31BC-414D-AD8E-D7987AD8F5EC}" dt="2024-06-20T01:25:34.023" v="22723" actId="1035"/>
          <ac:picMkLst>
            <pc:docMk/>
            <pc:sldMk cId="2009851652" sldId="320"/>
            <ac:picMk id="3" creationId="{8385F434-7C44-A9FB-1A31-28C83A849D77}"/>
          </ac:picMkLst>
        </pc:picChg>
        <pc:picChg chg="add mod">
          <ac:chgData name="Tomotaka Kuroda" userId="6ccceea8bc0bd054" providerId="LiveId" clId="{8094E48C-31BC-414D-AD8E-D7987AD8F5EC}" dt="2024-06-20T01:25:51.980" v="22788" actId="1036"/>
          <ac:picMkLst>
            <pc:docMk/>
            <pc:sldMk cId="2009851652" sldId="320"/>
            <ac:picMk id="9" creationId="{60FC1462-C5E0-3777-8E3E-C7EFC86637B7}"/>
          </ac:picMkLst>
        </pc:picChg>
        <pc:picChg chg="add mod">
          <ac:chgData name="Tomotaka Kuroda" userId="6ccceea8bc0bd054" providerId="LiveId" clId="{8094E48C-31BC-414D-AD8E-D7987AD8F5EC}" dt="2024-06-20T01:25:51.980" v="22788" actId="1036"/>
          <ac:picMkLst>
            <pc:docMk/>
            <pc:sldMk cId="2009851652" sldId="320"/>
            <ac:picMk id="10" creationId="{AB0F9D8C-F780-104B-2CC0-4D8D379B2FF3}"/>
          </ac:picMkLst>
        </pc:picChg>
        <pc:picChg chg="add mod">
          <ac:chgData name="Tomotaka Kuroda" userId="6ccceea8bc0bd054" providerId="LiveId" clId="{8094E48C-31BC-414D-AD8E-D7987AD8F5EC}" dt="2024-06-20T01:25:51.980" v="22788" actId="1036"/>
          <ac:picMkLst>
            <pc:docMk/>
            <pc:sldMk cId="2009851652" sldId="320"/>
            <ac:picMk id="11" creationId="{D65EB9DD-9565-A144-CFA2-82F79BBF70D0}"/>
          </ac:picMkLst>
        </pc:picChg>
        <pc:picChg chg="del">
          <ac:chgData name="Tomotaka Kuroda" userId="6ccceea8bc0bd054" providerId="LiveId" clId="{8094E48C-31BC-414D-AD8E-D7987AD8F5EC}" dt="2024-06-19T13:47:11.050" v="20754" actId="478"/>
          <ac:picMkLst>
            <pc:docMk/>
            <pc:sldMk cId="2009851652" sldId="320"/>
            <ac:picMk id="18" creationId="{216C5444-9243-ABE6-79D3-49937FE866FC}"/>
          </ac:picMkLst>
        </pc:picChg>
        <pc:picChg chg="del">
          <ac:chgData name="Tomotaka Kuroda" userId="6ccceea8bc0bd054" providerId="LiveId" clId="{8094E48C-31BC-414D-AD8E-D7987AD8F5EC}" dt="2024-06-19T13:53:11.105" v="21042" actId="478"/>
          <ac:picMkLst>
            <pc:docMk/>
            <pc:sldMk cId="2009851652" sldId="320"/>
            <ac:picMk id="27" creationId="{77849657-0D0C-4E40-B395-4C283282105F}"/>
          </ac:picMkLst>
        </pc:picChg>
      </pc:sldChg>
      <pc:sldChg chg="new del">
        <pc:chgData name="Tomotaka Kuroda" userId="6ccceea8bc0bd054" providerId="LiveId" clId="{8094E48C-31BC-414D-AD8E-D7987AD8F5EC}" dt="2024-06-20T01:25:03.834" v="22668" actId="47"/>
        <pc:sldMkLst>
          <pc:docMk/>
          <pc:sldMk cId="715440627" sldId="321"/>
        </pc:sldMkLst>
      </pc:sldChg>
      <pc:sldMasterChg chg="modSp mod modSldLayout">
        <pc:chgData name="Tomotaka Kuroda" userId="6ccceea8bc0bd054" providerId="LiveId" clId="{8094E48C-31BC-414D-AD8E-D7987AD8F5EC}" dt="2024-06-16T11:32:41.691" v="479" actId="1035"/>
        <pc:sldMasterMkLst>
          <pc:docMk/>
          <pc:sldMasterMk cId="3307085126" sldId="2147484036"/>
        </pc:sldMasterMkLst>
        <pc:picChg chg="mod">
          <ac:chgData name="Tomotaka Kuroda" userId="6ccceea8bc0bd054" providerId="LiveId" clId="{8094E48C-31BC-414D-AD8E-D7987AD8F5EC}" dt="2024-06-16T11:31:51.503" v="279" actId="196"/>
          <ac:picMkLst>
            <pc:docMk/>
            <pc:sldMasterMk cId="3307085126" sldId="2147484036"/>
            <ac:picMk id="8" creationId="{00000000-0000-0000-0000-000000000000}"/>
          </ac:picMkLst>
        </pc:picChg>
        <pc:sldLayoutChg chg="modSp mod">
          <pc:chgData name="Tomotaka Kuroda" userId="6ccceea8bc0bd054" providerId="LiveId" clId="{8094E48C-31BC-414D-AD8E-D7987AD8F5EC}" dt="2024-06-16T11:32:41.691" v="479" actId="1035"/>
          <pc:sldLayoutMkLst>
            <pc:docMk/>
            <pc:sldMasterMk cId="3307085126" sldId="2147484036"/>
            <pc:sldLayoutMk cId="2874328409" sldId="2147484038"/>
          </pc:sldLayoutMkLst>
          <pc:spChg chg="mod">
            <ac:chgData name="Tomotaka Kuroda" userId="6ccceea8bc0bd054" providerId="LiveId" clId="{8094E48C-31BC-414D-AD8E-D7987AD8F5EC}" dt="2024-06-16T11:32:41.691" v="479" actId="1035"/>
            <ac:spMkLst>
              <pc:docMk/>
              <pc:sldMasterMk cId="3307085126" sldId="2147484036"/>
              <pc:sldLayoutMk cId="2874328409" sldId="2147484038"/>
              <ac:spMk id="2" creationId="{00000000-0000-0000-0000-000000000000}"/>
            </ac:spMkLst>
          </pc:spChg>
        </pc:sldLayoutChg>
        <pc:sldLayoutChg chg="modSp mod">
          <pc:chgData name="Tomotaka Kuroda" userId="6ccceea8bc0bd054" providerId="LiveId" clId="{8094E48C-31BC-414D-AD8E-D7987AD8F5EC}" dt="2024-06-16T11:27:28.086" v="272" actId="1076"/>
          <pc:sldLayoutMkLst>
            <pc:docMk/>
            <pc:sldMasterMk cId="3307085126" sldId="2147484036"/>
            <pc:sldLayoutMk cId="3326443656" sldId="2147484040"/>
          </pc:sldLayoutMkLst>
          <pc:spChg chg="mod">
            <ac:chgData name="Tomotaka Kuroda" userId="6ccceea8bc0bd054" providerId="LiveId" clId="{8094E48C-31BC-414D-AD8E-D7987AD8F5EC}" dt="2024-06-16T11:27:28.086" v="272" actId="1076"/>
            <ac:spMkLst>
              <pc:docMk/>
              <pc:sldMasterMk cId="3307085126" sldId="2147484036"/>
              <pc:sldLayoutMk cId="3326443656" sldId="2147484040"/>
              <ac:spMk id="2" creationId="{00000000-0000-0000-0000-000000000000}"/>
            </ac:spMkLst>
          </pc:spChg>
        </pc:sldLayoutChg>
        <pc:sldLayoutChg chg="modSp mod">
          <pc:chgData name="Tomotaka Kuroda" userId="6ccceea8bc0bd054" providerId="LiveId" clId="{8094E48C-31BC-414D-AD8E-D7987AD8F5EC}" dt="2024-06-16T11:28:44.936" v="276" actId="688"/>
          <pc:sldLayoutMkLst>
            <pc:docMk/>
            <pc:sldMasterMk cId="3307085126" sldId="2147484036"/>
            <pc:sldLayoutMk cId="4113910769" sldId="2147484048"/>
          </pc:sldLayoutMkLst>
          <pc:picChg chg="mod">
            <ac:chgData name="Tomotaka Kuroda" userId="6ccceea8bc0bd054" providerId="LiveId" clId="{8094E48C-31BC-414D-AD8E-D7987AD8F5EC}" dt="2024-06-16T11:28:44.936" v="276" actId="688"/>
            <ac:picMkLst>
              <pc:docMk/>
              <pc:sldMasterMk cId="3307085126" sldId="2147484036"/>
              <pc:sldLayoutMk cId="4113910769" sldId="2147484048"/>
              <ac:picMk id="11" creationId="{00000000-0000-0000-0000-000000000000}"/>
            </ac:picMkLst>
          </pc:picChg>
        </pc:sldLayoutChg>
      </pc:sldMasterChg>
    </pc:docChg>
  </pc:docChgLst>
  <pc:docChgLst>
    <pc:chgData name="Tomotaka Kuroda" userId="6ccceea8bc0bd054" providerId="LiveId" clId="{C8174EEE-3EA5-45F8-A844-C78919FE2443}"/>
    <pc:docChg chg="undo redo custSel addSld delSld modSld sldOrd">
      <pc:chgData name="Tomotaka Kuroda" userId="6ccceea8bc0bd054" providerId="LiveId" clId="{C8174EEE-3EA5-45F8-A844-C78919FE2443}" dt="2024-03-07T07:03:24.566" v="2673" actId="729"/>
      <pc:docMkLst>
        <pc:docMk/>
      </pc:docMkLst>
      <pc:sldChg chg="addSp modSp mod ord modTransition modShow">
        <pc:chgData name="Tomotaka Kuroda" userId="6ccceea8bc0bd054" providerId="LiveId" clId="{C8174EEE-3EA5-45F8-A844-C78919FE2443}" dt="2024-03-07T07:03:24.566" v="2673" actId="729"/>
        <pc:sldMkLst>
          <pc:docMk/>
          <pc:sldMk cId="1485804876" sldId="256"/>
        </pc:sldMkLst>
        <pc:spChg chg="mod">
          <ac:chgData name="Tomotaka Kuroda" userId="6ccceea8bc0bd054" providerId="LiveId" clId="{C8174EEE-3EA5-45F8-A844-C78919FE2443}" dt="2024-02-29T06:35:10.996" v="1334" actId="20577"/>
          <ac:spMkLst>
            <pc:docMk/>
            <pc:sldMk cId="1485804876" sldId="256"/>
            <ac:spMk id="2" creationId="{89EB65A3-95ED-AD42-BF4C-F057A5B7EA79}"/>
          </ac:spMkLst>
        </pc:spChg>
        <pc:spChg chg="add mod">
          <ac:chgData name="Tomotaka Kuroda" userId="6ccceea8bc0bd054" providerId="LiveId" clId="{C8174EEE-3EA5-45F8-A844-C78919FE2443}" dt="2024-03-06T15:14:13.627" v="2127" actId="1076"/>
          <ac:spMkLst>
            <pc:docMk/>
            <pc:sldMk cId="1485804876" sldId="256"/>
            <ac:spMk id="4" creationId="{45163F05-8707-FEC1-BBD2-602D983539E1}"/>
          </ac:spMkLst>
        </pc:spChg>
        <pc:spChg chg="mod">
          <ac:chgData name="Tomotaka Kuroda" userId="6ccceea8bc0bd054" providerId="LiveId" clId="{C8174EEE-3EA5-45F8-A844-C78919FE2443}" dt="2024-02-29T06:34:49.857" v="1332" actId="20577"/>
          <ac:spMkLst>
            <pc:docMk/>
            <pc:sldMk cId="1485804876" sldId="256"/>
            <ac:spMk id="8" creationId="{06460C5D-E51D-9BF4-0FBD-41FB1881F066}"/>
          </ac:spMkLst>
        </pc:spChg>
        <pc:spChg chg="mod">
          <ac:chgData name="Tomotaka Kuroda" userId="6ccceea8bc0bd054" providerId="LiveId" clId="{C8174EEE-3EA5-45F8-A844-C78919FE2443}" dt="2024-03-06T15:14:12.892" v="2126" actId="20577"/>
          <ac:spMkLst>
            <pc:docMk/>
            <pc:sldMk cId="1485804876" sldId="256"/>
            <ac:spMk id="9" creationId="{C51F7F7F-688C-36A6-9890-8D86274B8EEF}"/>
          </ac:spMkLst>
        </pc:spChg>
      </pc:sldChg>
      <pc:sldChg chg="modSp mod ord modShow">
        <pc:chgData name="Tomotaka Kuroda" userId="6ccceea8bc0bd054" providerId="LiveId" clId="{C8174EEE-3EA5-45F8-A844-C78919FE2443}" dt="2024-03-07T07:03:24.566" v="2673" actId="729"/>
        <pc:sldMkLst>
          <pc:docMk/>
          <pc:sldMk cId="2498081418" sldId="257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2498081418" sldId="257"/>
            <ac:spMk id="2" creationId="{4B9FACF5-39A0-6572-226E-EA24DB2AFD5A}"/>
          </ac:spMkLst>
        </pc:spChg>
        <pc:spChg chg="mod">
          <ac:chgData name="Tomotaka Kuroda" userId="6ccceea8bc0bd054" providerId="LiveId" clId="{C8174EEE-3EA5-45F8-A844-C78919FE2443}" dt="2024-03-05T04:36:10.529" v="1948" actId="1076"/>
          <ac:spMkLst>
            <pc:docMk/>
            <pc:sldMk cId="2498081418" sldId="257"/>
            <ac:spMk id="3" creationId="{1C69A247-C50D-A579-FC98-67ECE2D9F569}"/>
          </ac:spMkLst>
        </pc:spChg>
      </pc:sldChg>
      <pc:sldChg chg="modSp mod">
        <pc:chgData name="Tomotaka Kuroda" userId="6ccceea8bc0bd054" providerId="LiveId" clId="{C8174EEE-3EA5-45F8-A844-C78919FE2443}" dt="2024-03-07T00:02:24.959" v="2416" actId="20577"/>
        <pc:sldMkLst>
          <pc:docMk/>
          <pc:sldMk cId="393847537" sldId="258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393847537" sldId="258"/>
            <ac:spMk id="2" creationId="{FB4B3C32-A962-DE60-A695-4F94AF701A9F}"/>
          </ac:spMkLst>
        </pc:spChg>
        <pc:spChg chg="mod">
          <ac:chgData name="Tomotaka Kuroda" userId="6ccceea8bc0bd054" providerId="LiveId" clId="{C8174EEE-3EA5-45F8-A844-C78919FE2443}" dt="2024-03-07T00:02:24.959" v="2416" actId="20577"/>
          <ac:spMkLst>
            <pc:docMk/>
            <pc:sldMk cId="393847537" sldId="258"/>
            <ac:spMk id="3" creationId="{802035FC-9F23-383D-9AC7-0B2B32B6F49D}"/>
          </ac:spMkLst>
        </pc:spChg>
      </pc:sldChg>
      <pc:sldChg chg="delSp modSp mod">
        <pc:chgData name="Tomotaka Kuroda" userId="6ccceea8bc0bd054" providerId="LiveId" clId="{C8174EEE-3EA5-45F8-A844-C78919FE2443}" dt="2024-03-05T04:55:07.297" v="1958" actId="14100"/>
        <pc:sldMkLst>
          <pc:docMk/>
          <pc:sldMk cId="3597110018" sldId="259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3597110018" sldId="259"/>
            <ac:spMk id="2" creationId="{87AA8008-337D-B5B5-B047-21BD89BB8700}"/>
          </ac:spMkLst>
        </pc:spChg>
        <pc:spChg chg="mod">
          <ac:chgData name="Tomotaka Kuroda" userId="6ccceea8bc0bd054" providerId="LiveId" clId="{C8174EEE-3EA5-45F8-A844-C78919FE2443}" dt="2024-02-28T03:02:39.948" v="1032" actId="208"/>
          <ac:spMkLst>
            <pc:docMk/>
            <pc:sldMk cId="3597110018" sldId="259"/>
            <ac:spMk id="30" creationId="{16434127-6754-4445-25DB-D275BD04BC92}"/>
          </ac:spMkLst>
        </pc:spChg>
        <pc:spChg chg="mod">
          <ac:chgData name="Tomotaka Kuroda" userId="6ccceea8bc0bd054" providerId="LiveId" clId="{C8174EEE-3EA5-45F8-A844-C78919FE2443}" dt="2024-02-28T03:02:34.190" v="1031" actId="1076"/>
          <ac:spMkLst>
            <pc:docMk/>
            <pc:sldMk cId="3597110018" sldId="259"/>
            <ac:spMk id="31" creationId="{C7ACDB0D-E0B5-7950-947F-28110B22C71F}"/>
          </ac:spMkLst>
        </pc:spChg>
        <pc:spChg chg="mod">
          <ac:chgData name="Tomotaka Kuroda" userId="6ccceea8bc0bd054" providerId="LiveId" clId="{C8174EEE-3EA5-45F8-A844-C78919FE2443}" dt="2024-02-28T03:02:26.196" v="1030" actId="208"/>
          <ac:spMkLst>
            <pc:docMk/>
            <pc:sldMk cId="3597110018" sldId="259"/>
            <ac:spMk id="38" creationId="{7A088758-D15F-7F2D-34AE-06ACA9A3D438}"/>
          </ac:spMkLst>
        </pc:spChg>
        <pc:spChg chg="del">
          <ac:chgData name="Tomotaka Kuroda" userId="6ccceea8bc0bd054" providerId="LiveId" clId="{C8174EEE-3EA5-45F8-A844-C78919FE2443}" dt="2024-02-27T03:49:26.803" v="533" actId="478"/>
          <ac:spMkLst>
            <pc:docMk/>
            <pc:sldMk cId="3597110018" sldId="259"/>
            <ac:spMk id="39" creationId="{10E5348A-D499-ACBA-4679-25DFB2A4408E}"/>
          </ac:spMkLst>
        </pc:spChg>
        <pc:spChg chg="mod">
          <ac:chgData name="Tomotaka Kuroda" userId="6ccceea8bc0bd054" providerId="LiveId" clId="{C8174EEE-3EA5-45F8-A844-C78919FE2443}" dt="2024-02-28T03:02:26.196" v="1030" actId="208"/>
          <ac:spMkLst>
            <pc:docMk/>
            <pc:sldMk cId="3597110018" sldId="259"/>
            <ac:spMk id="42" creationId="{25A89B45-855C-6A4C-FAB2-9236856FA34D}"/>
          </ac:spMkLst>
        </pc:spChg>
        <pc:spChg chg="mod">
          <ac:chgData name="Tomotaka Kuroda" userId="6ccceea8bc0bd054" providerId="LiveId" clId="{C8174EEE-3EA5-45F8-A844-C78919FE2443}" dt="2024-02-28T03:02:26.196" v="1030" actId="208"/>
          <ac:spMkLst>
            <pc:docMk/>
            <pc:sldMk cId="3597110018" sldId="259"/>
            <ac:spMk id="45" creationId="{4443C5B7-9FDF-60F6-9F5B-79C25EB7E013}"/>
          </ac:spMkLst>
        </pc:spChg>
        <pc:spChg chg="mod">
          <ac:chgData name="Tomotaka Kuroda" userId="6ccceea8bc0bd054" providerId="LiveId" clId="{C8174EEE-3EA5-45F8-A844-C78919FE2443}" dt="2024-02-28T03:02:26.196" v="1030" actId="208"/>
          <ac:spMkLst>
            <pc:docMk/>
            <pc:sldMk cId="3597110018" sldId="259"/>
            <ac:spMk id="46" creationId="{3C4A2407-0B8C-E59D-8747-78E9A40528FC}"/>
          </ac:spMkLst>
        </pc:spChg>
        <pc:spChg chg="mod">
          <ac:chgData name="Tomotaka Kuroda" userId="6ccceea8bc0bd054" providerId="LiveId" clId="{C8174EEE-3EA5-45F8-A844-C78919FE2443}" dt="2024-02-28T03:02:26.196" v="1030" actId="208"/>
          <ac:spMkLst>
            <pc:docMk/>
            <pc:sldMk cId="3597110018" sldId="259"/>
            <ac:spMk id="47" creationId="{E8C47917-C416-2729-EE09-5DD97F4DDC65}"/>
          </ac:spMkLst>
        </pc:spChg>
        <pc:spChg chg="mod">
          <ac:chgData name="Tomotaka Kuroda" userId="6ccceea8bc0bd054" providerId="LiveId" clId="{C8174EEE-3EA5-45F8-A844-C78919FE2443}" dt="2024-02-28T03:02:26.196" v="1030" actId="208"/>
          <ac:spMkLst>
            <pc:docMk/>
            <pc:sldMk cId="3597110018" sldId="259"/>
            <ac:spMk id="48" creationId="{6AD204B5-470A-BD7D-ECA6-960ACCE67EBD}"/>
          </ac:spMkLst>
        </pc:spChg>
        <pc:spChg chg="mod">
          <ac:chgData name="Tomotaka Kuroda" userId="6ccceea8bc0bd054" providerId="LiveId" clId="{C8174EEE-3EA5-45F8-A844-C78919FE2443}" dt="2024-02-28T03:09:00.112" v="1065" actId="13926"/>
          <ac:spMkLst>
            <pc:docMk/>
            <pc:sldMk cId="3597110018" sldId="259"/>
            <ac:spMk id="52" creationId="{FBE13FD7-7647-D233-2B04-FFF5A7C39421}"/>
          </ac:spMkLst>
        </pc:spChg>
        <pc:spChg chg="mod">
          <ac:chgData name="Tomotaka Kuroda" userId="6ccceea8bc0bd054" providerId="LiveId" clId="{C8174EEE-3EA5-45F8-A844-C78919FE2443}" dt="2024-03-05T04:55:07.297" v="1958" actId="14100"/>
          <ac:spMkLst>
            <pc:docMk/>
            <pc:sldMk cId="3597110018" sldId="259"/>
            <ac:spMk id="60" creationId="{D5C724A4-CD94-0ABF-6FE2-87B4ADBE447C}"/>
          </ac:spMkLst>
        </pc:spChg>
        <pc:spChg chg="mod">
          <ac:chgData name="Tomotaka Kuroda" userId="6ccceea8bc0bd054" providerId="LiveId" clId="{C8174EEE-3EA5-45F8-A844-C78919FE2443}" dt="2024-03-05T04:55:02.050" v="1957" actId="20577"/>
          <ac:spMkLst>
            <pc:docMk/>
            <pc:sldMk cId="3597110018" sldId="259"/>
            <ac:spMk id="2051" creationId="{1D1A8899-33B8-0A0D-16F1-E802B6934D58}"/>
          </ac:spMkLst>
        </pc:spChg>
      </pc:sldChg>
      <pc:sldChg chg="addSp delSp modSp mod">
        <pc:chgData name="Tomotaka Kuroda" userId="6ccceea8bc0bd054" providerId="LiveId" clId="{C8174EEE-3EA5-45F8-A844-C78919FE2443}" dt="2024-03-07T03:41:25.672" v="2572" actId="14100"/>
        <pc:sldMkLst>
          <pc:docMk/>
          <pc:sldMk cId="366508710" sldId="266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366508710" sldId="266"/>
            <ac:spMk id="2" creationId="{FB27A677-782C-F375-1A2E-AC9BC6D0F273}"/>
          </ac:spMkLst>
        </pc:spChg>
        <pc:spChg chg="add mod">
          <ac:chgData name="Tomotaka Kuroda" userId="6ccceea8bc0bd054" providerId="LiveId" clId="{C8174EEE-3EA5-45F8-A844-C78919FE2443}" dt="2024-03-06T15:25:03.083" v="2286" actId="14100"/>
          <ac:spMkLst>
            <pc:docMk/>
            <pc:sldMk cId="366508710" sldId="266"/>
            <ac:spMk id="3" creationId="{21DF4665-4FDB-E476-8E2C-77A7B0E27774}"/>
          </ac:spMkLst>
        </pc:spChg>
        <pc:spChg chg="add del">
          <ac:chgData name="Tomotaka Kuroda" userId="6ccceea8bc0bd054" providerId="LiveId" clId="{C8174EEE-3EA5-45F8-A844-C78919FE2443}" dt="2024-02-27T02:41:36.285" v="82" actId="478"/>
          <ac:spMkLst>
            <pc:docMk/>
            <pc:sldMk cId="366508710" sldId="266"/>
            <ac:spMk id="5" creationId="{6E348EE1-7357-5520-1ECF-129874C8C27B}"/>
          </ac:spMkLst>
        </pc:spChg>
        <pc:spChg chg="mod">
          <ac:chgData name="Tomotaka Kuroda" userId="6ccceea8bc0bd054" providerId="LiveId" clId="{C8174EEE-3EA5-45F8-A844-C78919FE2443}" dt="2024-02-28T04:05:53.956" v="1303" actId="20577"/>
          <ac:spMkLst>
            <pc:docMk/>
            <pc:sldMk cId="366508710" sldId="266"/>
            <ac:spMk id="9" creationId="{ECB57A88-4F87-91BD-2F4C-33C95A2DECD5}"/>
          </ac:spMkLst>
        </pc:spChg>
        <pc:spChg chg="mod">
          <ac:chgData name="Tomotaka Kuroda" userId="6ccceea8bc0bd054" providerId="LiveId" clId="{C8174EEE-3EA5-45F8-A844-C78919FE2443}" dt="2024-02-27T02:32:18.541" v="51" actId="14100"/>
          <ac:spMkLst>
            <pc:docMk/>
            <pc:sldMk cId="366508710" sldId="266"/>
            <ac:spMk id="11" creationId="{3EF664AC-95DF-8308-6872-F3ADC5963134}"/>
          </ac:spMkLst>
        </pc:spChg>
        <pc:spChg chg="mod">
          <ac:chgData name="Tomotaka Kuroda" userId="6ccceea8bc0bd054" providerId="LiveId" clId="{C8174EEE-3EA5-45F8-A844-C78919FE2443}" dt="2024-03-05T05:03:14.841" v="1991" actId="20577"/>
          <ac:spMkLst>
            <pc:docMk/>
            <pc:sldMk cId="366508710" sldId="266"/>
            <ac:spMk id="12" creationId="{0ABCE466-6A66-8EAA-4816-ADF12601AD57}"/>
          </ac:spMkLst>
        </pc:spChg>
        <pc:spChg chg="mod">
          <ac:chgData name="Tomotaka Kuroda" userId="6ccceea8bc0bd054" providerId="LiveId" clId="{C8174EEE-3EA5-45F8-A844-C78919FE2443}" dt="2024-03-05T05:03:20.049" v="1993" actId="20577"/>
          <ac:spMkLst>
            <pc:docMk/>
            <pc:sldMk cId="366508710" sldId="266"/>
            <ac:spMk id="14" creationId="{5BEA5B85-E5F5-0AE5-E751-12332846284C}"/>
          </ac:spMkLst>
        </pc:spChg>
        <pc:spChg chg="mod">
          <ac:chgData name="Tomotaka Kuroda" userId="6ccceea8bc0bd054" providerId="LiveId" clId="{C8174EEE-3EA5-45F8-A844-C78919FE2443}" dt="2024-02-27T02:32:27.093" v="52" actId="1076"/>
          <ac:spMkLst>
            <pc:docMk/>
            <pc:sldMk cId="366508710" sldId="266"/>
            <ac:spMk id="17" creationId="{AD9934FC-97AF-0F53-4DD9-9DCB9DED0371}"/>
          </ac:spMkLst>
        </pc:spChg>
        <pc:spChg chg="mod">
          <ac:chgData name="Tomotaka Kuroda" userId="6ccceea8bc0bd054" providerId="LiveId" clId="{C8174EEE-3EA5-45F8-A844-C78919FE2443}" dt="2024-02-27T02:34:14.283" v="78" actId="1076"/>
          <ac:spMkLst>
            <pc:docMk/>
            <pc:sldMk cId="366508710" sldId="266"/>
            <ac:spMk id="20" creationId="{D370ECAD-D492-1FA8-94A7-F0ADF8A363FA}"/>
          </ac:spMkLst>
        </pc:spChg>
        <pc:spChg chg="mod">
          <ac:chgData name="Tomotaka Kuroda" userId="6ccceea8bc0bd054" providerId="LiveId" clId="{C8174EEE-3EA5-45F8-A844-C78919FE2443}" dt="2024-02-27T02:32:27.093" v="52" actId="1076"/>
          <ac:spMkLst>
            <pc:docMk/>
            <pc:sldMk cId="366508710" sldId="266"/>
            <ac:spMk id="22" creationId="{94AAC2EC-146B-75BD-F56C-23FF24638A7F}"/>
          </ac:spMkLst>
        </pc:spChg>
        <pc:spChg chg="mod">
          <ac:chgData name="Tomotaka Kuroda" userId="6ccceea8bc0bd054" providerId="LiveId" clId="{C8174EEE-3EA5-45F8-A844-C78919FE2443}" dt="2024-02-27T02:32:27.093" v="52" actId="1076"/>
          <ac:spMkLst>
            <pc:docMk/>
            <pc:sldMk cId="366508710" sldId="266"/>
            <ac:spMk id="24" creationId="{3F8A7A81-6A34-B0F9-B873-1B9E4B5DF3F9}"/>
          </ac:spMkLst>
        </pc:spChg>
        <pc:spChg chg="mod">
          <ac:chgData name="Tomotaka Kuroda" userId="6ccceea8bc0bd054" providerId="LiveId" clId="{C8174EEE-3EA5-45F8-A844-C78919FE2443}" dt="2024-02-28T03:04:05.797" v="1042" actId="14100"/>
          <ac:spMkLst>
            <pc:docMk/>
            <pc:sldMk cId="366508710" sldId="266"/>
            <ac:spMk id="45" creationId="{2ECD8CBF-6978-6143-1230-7B96E2048E39}"/>
          </ac:spMkLst>
        </pc:spChg>
        <pc:spChg chg="mod">
          <ac:chgData name="Tomotaka Kuroda" userId="6ccceea8bc0bd054" providerId="LiveId" clId="{C8174EEE-3EA5-45F8-A844-C78919FE2443}" dt="2024-02-27T02:34:43.835" v="80" actId="14100"/>
          <ac:spMkLst>
            <pc:docMk/>
            <pc:sldMk cId="366508710" sldId="266"/>
            <ac:spMk id="46" creationId="{EC084252-3142-AA49-7C80-E4652E4000D9}"/>
          </ac:spMkLst>
        </pc:spChg>
        <pc:spChg chg="mod">
          <ac:chgData name="Tomotaka Kuroda" userId="6ccceea8bc0bd054" providerId="LiveId" clId="{C8174EEE-3EA5-45F8-A844-C78919FE2443}" dt="2024-02-28T03:01:29.505" v="1021" actId="208"/>
          <ac:spMkLst>
            <pc:docMk/>
            <pc:sldMk cId="366508710" sldId="266"/>
            <ac:spMk id="47" creationId="{410A8BC2-8A90-6FF9-F029-3316BF60D44C}"/>
          </ac:spMkLst>
        </pc:spChg>
        <pc:spChg chg="mod">
          <ac:chgData name="Tomotaka Kuroda" userId="6ccceea8bc0bd054" providerId="LiveId" clId="{C8174EEE-3EA5-45F8-A844-C78919FE2443}" dt="2024-02-28T03:01:38.381" v="1023" actId="208"/>
          <ac:spMkLst>
            <pc:docMk/>
            <pc:sldMk cId="366508710" sldId="266"/>
            <ac:spMk id="48" creationId="{32B29214-4F0C-FA8E-8BF6-B93B7FC3A356}"/>
          </ac:spMkLst>
        </pc:spChg>
        <pc:spChg chg="mod">
          <ac:chgData name="Tomotaka Kuroda" userId="6ccceea8bc0bd054" providerId="LiveId" clId="{C8174EEE-3EA5-45F8-A844-C78919FE2443}" dt="2024-02-28T03:01:34.104" v="1022" actId="208"/>
          <ac:spMkLst>
            <pc:docMk/>
            <pc:sldMk cId="366508710" sldId="266"/>
            <ac:spMk id="49" creationId="{960E4CE5-C1FB-9443-61F6-7121A03C8F19}"/>
          </ac:spMkLst>
        </pc:spChg>
        <pc:spChg chg="mod">
          <ac:chgData name="Tomotaka Kuroda" userId="6ccceea8bc0bd054" providerId="LiveId" clId="{C8174EEE-3EA5-45F8-A844-C78919FE2443}" dt="2024-03-05T05:02:53.395" v="1985" actId="20577"/>
          <ac:spMkLst>
            <pc:docMk/>
            <pc:sldMk cId="366508710" sldId="266"/>
            <ac:spMk id="51" creationId="{706390F7-4402-835F-0B5C-04219ECD9816}"/>
          </ac:spMkLst>
        </pc:spChg>
        <pc:spChg chg="mod">
          <ac:chgData name="Tomotaka Kuroda" userId="6ccceea8bc0bd054" providerId="LiveId" clId="{C8174EEE-3EA5-45F8-A844-C78919FE2443}" dt="2024-02-27T02:32:06.271" v="48" actId="14100"/>
          <ac:spMkLst>
            <pc:docMk/>
            <pc:sldMk cId="366508710" sldId="266"/>
            <ac:spMk id="52" creationId="{FB61389C-3D03-A058-4C78-B0D5D7C48E70}"/>
          </ac:spMkLst>
        </pc:spChg>
        <pc:spChg chg="mod">
          <ac:chgData name="Tomotaka Kuroda" userId="6ccceea8bc0bd054" providerId="LiveId" clId="{C8174EEE-3EA5-45F8-A844-C78919FE2443}" dt="2024-02-27T02:32:08.643" v="49" actId="1076"/>
          <ac:spMkLst>
            <pc:docMk/>
            <pc:sldMk cId="366508710" sldId="266"/>
            <ac:spMk id="53" creationId="{27FB4BFB-AFDF-CF33-C737-4A181D1DE4C4}"/>
          </ac:spMkLst>
        </pc:spChg>
        <pc:spChg chg="mod">
          <ac:chgData name="Tomotaka Kuroda" userId="6ccceea8bc0bd054" providerId="LiveId" clId="{C8174EEE-3EA5-45F8-A844-C78919FE2443}" dt="2024-02-27T02:33:20.683" v="62" actId="1076"/>
          <ac:spMkLst>
            <pc:docMk/>
            <pc:sldMk cId="366508710" sldId="266"/>
            <ac:spMk id="8204" creationId="{0075E99E-EDD1-E9E8-85CF-AF49CA03E7A5}"/>
          </ac:spMkLst>
        </pc:spChg>
        <pc:spChg chg="mod">
          <ac:chgData name="Tomotaka Kuroda" userId="6ccceea8bc0bd054" providerId="LiveId" clId="{C8174EEE-3EA5-45F8-A844-C78919FE2443}" dt="2024-02-28T03:03:31.290" v="1035" actId="1582"/>
          <ac:spMkLst>
            <pc:docMk/>
            <pc:sldMk cId="366508710" sldId="266"/>
            <ac:spMk id="8205" creationId="{BDA728AF-BFC5-1311-D6A0-0D6AB97BB6AD}"/>
          </ac:spMkLst>
        </pc:spChg>
        <pc:spChg chg="mod">
          <ac:chgData name="Tomotaka Kuroda" userId="6ccceea8bc0bd054" providerId="LiveId" clId="{C8174EEE-3EA5-45F8-A844-C78919FE2443}" dt="2024-02-27T02:33:20.683" v="62" actId="1076"/>
          <ac:spMkLst>
            <pc:docMk/>
            <pc:sldMk cId="366508710" sldId="266"/>
            <ac:spMk id="8207" creationId="{9093318A-404E-156F-C1F9-0DA8FDC9D507}"/>
          </ac:spMkLst>
        </pc:spChg>
        <pc:spChg chg="mod">
          <ac:chgData name="Tomotaka Kuroda" userId="6ccceea8bc0bd054" providerId="LiveId" clId="{C8174EEE-3EA5-45F8-A844-C78919FE2443}" dt="2024-02-27T02:33:20.683" v="62" actId="1076"/>
          <ac:spMkLst>
            <pc:docMk/>
            <pc:sldMk cId="366508710" sldId="266"/>
            <ac:spMk id="8208" creationId="{B42577F3-46F8-1952-880B-83C5D85C2F98}"/>
          </ac:spMkLst>
        </pc:spChg>
        <pc:spChg chg="mod">
          <ac:chgData name="Tomotaka Kuroda" userId="6ccceea8bc0bd054" providerId="LiveId" clId="{C8174EEE-3EA5-45F8-A844-C78919FE2443}" dt="2024-02-27T02:33:20.683" v="62" actId="1076"/>
          <ac:spMkLst>
            <pc:docMk/>
            <pc:sldMk cId="366508710" sldId="266"/>
            <ac:spMk id="8209" creationId="{09F97F66-0F48-682C-E072-68B12A64E43C}"/>
          </ac:spMkLst>
        </pc:spChg>
        <pc:spChg chg="mod">
          <ac:chgData name="Tomotaka Kuroda" userId="6ccceea8bc0bd054" providerId="LiveId" clId="{C8174EEE-3EA5-45F8-A844-C78919FE2443}" dt="2024-02-28T03:03:37.803" v="1036" actId="1582"/>
          <ac:spMkLst>
            <pc:docMk/>
            <pc:sldMk cId="366508710" sldId="266"/>
            <ac:spMk id="8210" creationId="{45A7F3EB-12AB-DA82-08C1-53EDC828436D}"/>
          </ac:spMkLst>
        </pc:spChg>
        <pc:spChg chg="mod">
          <ac:chgData name="Tomotaka Kuroda" userId="6ccceea8bc0bd054" providerId="LiveId" clId="{C8174EEE-3EA5-45F8-A844-C78919FE2443}" dt="2024-02-27T02:33:20.683" v="62" actId="1076"/>
          <ac:spMkLst>
            <pc:docMk/>
            <pc:sldMk cId="366508710" sldId="266"/>
            <ac:spMk id="8211" creationId="{AE18FD28-71D6-2AF4-8FEF-4B19855F6C43}"/>
          </ac:spMkLst>
        </pc:spChg>
        <pc:spChg chg="mod">
          <ac:chgData name="Tomotaka Kuroda" userId="6ccceea8bc0bd054" providerId="LiveId" clId="{C8174EEE-3EA5-45F8-A844-C78919FE2443}" dt="2024-03-05T05:03:06.656" v="1989" actId="20577"/>
          <ac:spMkLst>
            <pc:docMk/>
            <pc:sldMk cId="366508710" sldId="266"/>
            <ac:spMk id="8218" creationId="{0CCBA9F0-056C-F42B-2470-C7C36BC5F6AF}"/>
          </ac:spMkLst>
        </pc:spChg>
        <pc:spChg chg="mod">
          <ac:chgData name="Tomotaka Kuroda" userId="6ccceea8bc0bd054" providerId="LiveId" clId="{C8174EEE-3EA5-45F8-A844-C78919FE2443}" dt="2024-03-05T05:03:02.809" v="1987" actId="20577"/>
          <ac:spMkLst>
            <pc:docMk/>
            <pc:sldMk cId="366508710" sldId="266"/>
            <ac:spMk id="8219" creationId="{625030A5-5C51-81C8-92B3-80C0FC418287}"/>
          </ac:spMkLst>
        </pc:spChg>
        <pc:spChg chg="mod">
          <ac:chgData name="Tomotaka Kuroda" userId="6ccceea8bc0bd054" providerId="LiveId" clId="{C8174EEE-3EA5-45F8-A844-C78919FE2443}" dt="2024-02-28T03:01:24.073" v="1020" actId="207"/>
          <ac:spMkLst>
            <pc:docMk/>
            <pc:sldMk cId="366508710" sldId="266"/>
            <ac:spMk id="8235" creationId="{60BECE0B-0884-888D-0CB8-567CD0F4C504}"/>
          </ac:spMkLst>
        </pc:spChg>
        <pc:spChg chg="mod">
          <ac:chgData name="Tomotaka Kuroda" userId="6ccceea8bc0bd054" providerId="LiveId" clId="{C8174EEE-3EA5-45F8-A844-C78919FE2443}" dt="2024-02-27T02:33:20.683" v="62" actId="1076"/>
          <ac:spMkLst>
            <pc:docMk/>
            <pc:sldMk cId="366508710" sldId="266"/>
            <ac:spMk id="8238" creationId="{8B1A9760-AE3D-8201-9C83-1AD52754C4AE}"/>
          </ac:spMkLst>
        </pc:spChg>
        <pc:spChg chg="mod">
          <ac:chgData name="Tomotaka Kuroda" userId="6ccceea8bc0bd054" providerId="LiveId" clId="{C8174EEE-3EA5-45F8-A844-C78919FE2443}" dt="2024-02-27T02:33:20.683" v="62" actId="1076"/>
          <ac:spMkLst>
            <pc:docMk/>
            <pc:sldMk cId="366508710" sldId="266"/>
            <ac:spMk id="8239" creationId="{CE35CF8A-3506-E79E-0445-991766A1C666}"/>
          </ac:spMkLst>
        </pc:spChg>
        <pc:spChg chg="mod">
          <ac:chgData name="Tomotaka Kuroda" userId="6ccceea8bc0bd054" providerId="LiveId" clId="{C8174EEE-3EA5-45F8-A844-C78919FE2443}" dt="2024-02-27T02:33:20.683" v="62" actId="1076"/>
          <ac:spMkLst>
            <pc:docMk/>
            <pc:sldMk cId="366508710" sldId="266"/>
            <ac:spMk id="8240" creationId="{3931AD7C-78B9-4553-80E8-04E5B03A16F1}"/>
          </ac:spMkLst>
        </pc:spChg>
        <pc:spChg chg="mod">
          <ac:chgData name="Tomotaka Kuroda" userId="6ccceea8bc0bd054" providerId="LiveId" clId="{C8174EEE-3EA5-45F8-A844-C78919FE2443}" dt="2024-02-27T02:33:20.683" v="62" actId="1076"/>
          <ac:spMkLst>
            <pc:docMk/>
            <pc:sldMk cId="366508710" sldId="266"/>
            <ac:spMk id="8241" creationId="{856D9B6C-AF1F-555A-40E9-D942ABEA2064}"/>
          </ac:spMkLst>
        </pc:spChg>
        <pc:picChg chg="mod">
          <ac:chgData name="Tomotaka Kuroda" userId="6ccceea8bc0bd054" providerId="LiveId" clId="{C8174EEE-3EA5-45F8-A844-C78919FE2443}" dt="2024-02-27T02:32:27.093" v="52" actId="1076"/>
          <ac:picMkLst>
            <pc:docMk/>
            <pc:sldMk cId="366508710" sldId="266"/>
            <ac:picMk id="8" creationId="{9D7F478A-DBB5-D6DE-10CB-7E24DDB271CD}"/>
          </ac:picMkLst>
        </pc:picChg>
        <pc:picChg chg="mod">
          <ac:chgData name="Tomotaka Kuroda" userId="6ccceea8bc0bd054" providerId="LiveId" clId="{C8174EEE-3EA5-45F8-A844-C78919FE2443}" dt="2024-02-28T04:06:04.115" v="1304" actId="1076"/>
          <ac:picMkLst>
            <pc:docMk/>
            <pc:sldMk cId="366508710" sldId="266"/>
            <ac:picMk id="10" creationId="{69C4D833-3942-FF11-64DB-6A3DDE6A74BB}"/>
          </ac:picMkLst>
        </pc:picChg>
        <pc:picChg chg="add mod">
          <ac:chgData name="Tomotaka Kuroda" userId="6ccceea8bc0bd054" providerId="LiveId" clId="{C8174EEE-3EA5-45F8-A844-C78919FE2443}" dt="2024-02-27T02:41:55.031" v="88" actId="1076"/>
          <ac:picMkLst>
            <pc:docMk/>
            <pc:sldMk cId="366508710" sldId="266"/>
            <ac:picMk id="1026" creationId="{787BD68A-00AE-9068-53EC-947773D0BF00}"/>
          </ac:picMkLst>
        </pc:picChg>
        <pc:picChg chg="mod">
          <ac:chgData name="Tomotaka Kuroda" userId="6ccceea8bc0bd054" providerId="LiveId" clId="{C8174EEE-3EA5-45F8-A844-C78919FE2443}" dt="2024-02-27T02:34:14.283" v="78" actId="1076"/>
          <ac:picMkLst>
            <pc:docMk/>
            <pc:sldMk cId="366508710" sldId="266"/>
            <ac:picMk id="3074" creationId="{507E8200-5252-5E0E-FD57-BAE1BAA6A062}"/>
          </ac:picMkLst>
        </pc:picChg>
        <pc:picChg chg="mod">
          <ac:chgData name="Tomotaka Kuroda" userId="6ccceea8bc0bd054" providerId="LiveId" clId="{C8174EEE-3EA5-45F8-A844-C78919FE2443}" dt="2024-02-27T02:33:43.250" v="67" actId="1076"/>
          <ac:picMkLst>
            <pc:docMk/>
            <pc:sldMk cId="366508710" sldId="266"/>
            <ac:picMk id="3080" creationId="{E99C2E27-E2B4-677C-439D-B5B5EA0D8558}"/>
          </ac:picMkLst>
        </pc:picChg>
        <pc:picChg chg="del mod">
          <ac:chgData name="Tomotaka Kuroda" userId="6ccceea8bc0bd054" providerId="LiveId" clId="{C8174EEE-3EA5-45F8-A844-C78919FE2443}" dt="2024-02-27T02:41:48.887" v="85" actId="478"/>
          <ac:picMkLst>
            <pc:docMk/>
            <pc:sldMk cId="366508710" sldId="266"/>
            <ac:picMk id="3082" creationId="{EA55A67A-3835-97EA-1E7A-AB92B65C003A}"/>
          </ac:picMkLst>
        </pc:picChg>
        <pc:picChg chg="mod">
          <ac:chgData name="Tomotaka Kuroda" userId="6ccceea8bc0bd054" providerId="LiveId" clId="{C8174EEE-3EA5-45F8-A844-C78919FE2443}" dt="2024-02-27T02:32:27.093" v="52" actId="1076"/>
          <ac:picMkLst>
            <pc:docMk/>
            <pc:sldMk cId="366508710" sldId="266"/>
            <ac:picMk id="8200" creationId="{C4834F40-4899-C9BE-6B8A-5F8FC4C7AEB9}"/>
          </ac:picMkLst>
        </pc:picChg>
        <pc:cxnChg chg="mod">
          <ac:chgData name="Tomotaka Kuroda" userId="6ccceea8bc0bd054" providerId="LiveId" clId="{C8174EEE-3EA5-45F8-A844-C78919FE2443}" dt="2024-03-07T03:41:25.672" v="2572" actId="14100"/>
          <ac:cxnSpMkLst>
            <pc:docMk/>
            <pc:sldMk cId="366508710" sldId="266"/>
            <ac:cxnSpMk id="8212" creationId="{382E80C9-93C3-EAF5-F6BD-6144BC9EF98F}"/>
          </ac:cxnSpMkLst>
        </pc:cxnChg>
        <pc:cxnChg chg="mod">
          <ac:chgData name="Tomotaka Kuroda" userId="6ccceea8bc0bd054" providerId="LiveId" clId="{C8174EEE-3EA5-45F8-A844-C78919FE2443}" dt="2024-03-07T03:41:02.887" v="2570" actId="14100"/>
          <ac:cxnSpMkLst>
            <pc:docMk/>
            <pc:sldMk cId="366508710" sldId="266"/>
            <ac:cxnSpMk id="8220" creationId="{C80CCA63-2847-CABE-A175-69291E183A04}"/>
          </ac:cxnSpMkLst>
        </pc:cxnChg>
      </pc:sldChg>
      <pc:sldChg chg="addSp delSp modSp mod">
        <pc:chgData name="Tomotaka Kuroda" userId="6ccceea8bc0bd054" providerId="LiveId" clId="{C8174EEE-3EA5-45F8-A844-C78919FE2443}" dt="2024-03-07T03:40:52.905" v="2569" actId="478"/>
        <pc:sldMkLst>
          <pc:docMk/>
          <pc:sldMk cId="2665726955" sldId="268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2665726955" sldId="268"/>
            <ac:spMk id="2" creationId="{4A2DA5BE-9681-3953-07D3-EFAE2EFBFBB7}"/>
          </ac:spMkLst>
        </pc:spChg>
        <pc:spChg chg="mod">
          <ac:chgData name="Tomotaka Kuroda" userId="6ccceea8bc0bd054" providerId="LiveId" clId="{C8174EEE-3EA5-45F8-A844-C78919FE2443}" dt="2024-02-28T03:08:42.412" v="1063" actId="13926"/>
          <ac:spMkLst>
            <pc:docMk/>
            <pc:sldMk cId="2665726955" sldId="268"/>
            <ac:spMk id="6" creationId="{CB943A36-89EE-9A29-E418-2AF444406A7A}"/>
          </ac:spMkLst>
        </pc:spChg>
        <pc:spChg chg="del mod">
          <ac:chgData name="Tomotaka Kuroda" userId="6ccceea8bc0bd054" providerId="LiveId" clId="{C8174EEE-3EA5-45F8-A844-C78919FE2443}" dt="2024-03-07T03:40:52.905" v="2569" actId="478"/>
          <ac:spMkLst>
            <pc:docMk/>
            <pc:sldMk cId="2665726955" sldId="268"/>
            <ac:spMk id="9" creationId="{C8E00014-ECB2-AAF4-08FA-DB41A76F0606}"/>
          </ac:spMkLst>
        </pc:spChg>
        <pc:spChg chg="add mod">
          <ac:chgData name="Tomotaka Kuroda" userId="6ccceea8bc0bd054" providerId="LiveId" clId="{C8174EEE-3EA5-45F8-A844-C78919FE2443}" dt="2024-03-06T15:31:43.052" v="2371" actId="255"/>
          <ac:spMkLst>
            <pc:docMk/>
            <pc:sldMk cId="2665726955" sldId="268"/>
            <ac:spMk id="11" creationId="{B6F41647-7182-676B-40B4-40CDDEFD3746}"/>
          </ac:spMkLst>
        </pc:spChg>
        <pc:spChg chg="add del mod">
          <ac:chgData name="Tomotaka Kuroda" userId="6ccceea8bc0bd054" providerId="LiveId" clId="{C8174EEE-3EA5-45F8-A844-C78919FE2443}" dt="2024-03-05T04:32:14.632" v="1922" actId="478"/>
          <ac:spMkLst>
            <pc:docMk/>
            <pc:sldMk cId="2665726955" sldId="268"/>
            <ac:spMk id="12" creationId="{4013CC2B-AA49-A616-0BAF-BF0B91A4E449}"/>
          </ac:spMkLst>
        </pc:spChg>
        <pc:spChg chg="add mod">
          <ac:chgData name="Tomotaka Kuroda" userId="6ccceea8bc0bd054" providerId="LiveId" clId="{C8174EEE-3EA5-45F8-A844-C78919FE2443}" dt="2024-03-06T15:31:36.148" v="2370" actId="255"/>
          <ac:spMkLst>
            <pc:docMk/>
            <pc:sldMk cId="2665726955" sldId="268"/>
            <ac:spMk id="16" creationId="{0C936952-BD1F-4DE1-FDD3-F1E10C794617}"/>
          </ac:spMkLst>
        </pc:spChg>
        <pc:spChg chg="mod">
          <ac:chgData name="Tomotaka Kuroda" userId="6ccceea8bc0bd054" providerId="LiveId" clId="{C8174EEE-3EA5-45F8-A844-C78919FE2443}" dt="2024-02-28T03:00:44.322" v="1015" actId="208"/>
          <ac:spMkLst>
            <pc:docMk/>
            <pc:sldMk cId="2665726955" sldId="268"/>
            <ac:spMk id="29" creationId="{82EF0335-C9AB-ADD0-0045-E2DD14A126F4}"/>
          </ac:spMkLst>
        </pc:spChg>
        <pc:spChg chg="mod">
          <ac:chgData name="Tomotaka Kuroda" userId="6ccceea8bc0bd054" providerId="LiveId" clId="{C8174EEE-3EA5-45F8-A844-C78919FE2443}" dt="2024-02-28T03:00:40.760" v="1014" actId="208"/>
          <ac:spMkLst>
            <pc:docMk/>
            <pc:sldMk cId="2665726955" sldId="268"/>
            <ac:spMk id="32" creationId="{677A5824-F9CE-F829-DDE8-EE64C4B6C072}"/>
          </ac:spMkLst>
        </pc:spChg>
      </pc:sldChg>
      <pc:sldChg chg="addSp delSp modSp mod">
        <pc:chgData name="Tomotaka Kuroda" userId="6ccceea8bc0bd054" providerId="LiveId" clId="{C8174EEE-3EA5-45F8-A844-C78919FE2443}" dt="2024-03-05T05:09:59.197" v="2017" actId="20577"/>
        <pc:sldMkLst>
          <pc:docMk/>
          <pc:sldMk cId="3263727545" sldId="270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3263727545" sldId="270"/>
            <ac:spMk id="2" creationId="{2F74D4BA-C10E-B15F-6F3C-FAD3767E50DE}"/>
          </ac:spMkLst>
        </pc:spChg>
        <pc:spChg chg="mod">
          <ac:chgData name="Tomotaka Kuroda" userId="6ccceea8bc0bd054" providerId="LiveId" clId="{C8174EEE-3EA5-45F8-A844-C78919FE2443}" dt="2024-02-28T03:38:05.240" v="1208" actId="1076"/>
          <ac:spMkLst>
            <pc:docMk/>
            <pc:sldMk cId="3263727545" sldId="270"/>
            <ac:spMk id="3" creationId="{871D8B58-A03A-40FE-8AC7-D5800453109D}"/>
          </ac:spMkLst>
        </pc:spChg>
        <pc:spChg chg="mod">
          <ac:chgData name="Tomotaka Kuroda" userId="6ccceea8bc0bd054" providerId="LiveId" clId="{C8174EEE-3EA5-45F8-A844-C78919FE2443}" dt="2024-03-05T05:09:50.972" v="2016" actId="20577"/>
          <ac:spMkLst>
            <pc:docMk/>
            <pc:sldMk cId="3263727545" sldId="270"/>
            <ac:spMk id="4" creationId="{F43584BB-7016-3759-E60C-C261FA86E9F8}"/>
          </ac:spMkLst>
        </pc:spChg>
        <pc:spChg chg="mod">
          <ac:chgData name="Tomotaka Kuroda" userId="6ccceea8bc0bd054" providerId="LiveId" clId="{C8174EEE-3EA5-45F8-A844-C78919FE2443}" dt="2024-02-28T03:37:55.864" v="1205" actId="1076"/>
          <ac:spMkLst>
            <pc:docMk/>
            <pc:sldMk cId="3263727545" sldId="270"/>
            <ac:spMk id="9" creationId="{EADA2428-6978-C878-4314-05614BA6AB64}"/>
          </ac:spMkLst>
        </pc:spChg>
        <pc:spChg chg="mod">
          <ac:chgData name="Tomotaka Kuroda" userId="6ccceea8bc0bd054" providerId="LiveId" clId="{C8174EEE-3EA5-45F8-A844-C78919FE2443}" dt="2024-02-28T04:05:22.096" v="1295" actId="20577"/>
          <ac:spMkLst>
            <pc:docMk/>
            <pc:sldMk cId="3263727545" sldId="270"/>
            <ac:spMk id="10" creationId="{A19AC5E1-B39C-7DFE-7151-A487BE7DF192}"/>
          </ac:spMkLst>
        </pc:spChg>
        <pc:spChg chg="add mod">
          <ac:chgData name="Tomotaka Kuroda" userId="6ccceea8bc0bd054" providerId="LiveId" clId="{C8174EEE-3EA5-45F8-A844-C78919FE2443}" dt="2024-02-28T03:40:01.129" v="1230" actId="1076"/>
          <ac:spMkLst>
            <pc:docMk/>
            <pc:sldMk cId="3263727545" sldId="270"/>
            <ac:spMk id="14" creationId="{40F43A2E-B8DC-946E-1574-0FF27B5980D6}"/>
          </ac:spMkLst>
        </pc:spChg>
        <pc:spChg chg="add del mod">
          <ac:chgData name="Tomotaka Kuroda" userId="6ccceea8bc0bd054" providerId="LiveId" clId="{C8174EEE-3EA5-45F8-A844-C78919FE2443}" dt="2024-02-28T03:38:57.059" v="1221" actId="478"/>
          <ac:spMkLst>
            <pc:docMk/>
            <pc:sldMk cId="3263727545" sldId="270"/>
            <ac:spMk id="15" creationId="{1D8FAA45-5BDD-B467-7B6B-A757F7A65F0D}"/>
          </ac:spMkLst>
        </pc:spChg>
        <pc:spChg chg="mod">
          <ac:chgData name="Tomotaka Kuroda" userId="6ccceea8bc0bd054" providerId="LiveId" clId="{C8174EEE-3EA5-45F8-A844-C78919FE2443}" dt="2024-03-05T05:09:59.197" v="2017" actId="20577"/>
          <ac:spMkLst>
            <pc:docMk/>
            <pc:sldMk cId="3263727545" sldId="270"/>
            <ac:spMk id="16" creationId="{F1C9DC0A-16B4-5FAF-72D1-CAC456B7A76F}"/>
          </ac:spMkLst>
        </pc:spChg>
        <pc:spChg chg="mod">
          <ac:chgData name="Tomotaka Kuroda" userId="6ccceea8bc0bd054" providerId="LiveId" clId="{C8174EEE-3EA5-45F8-A844-C78919FE2443}" dt="2024-02-28T03:40:17.492" v="1231" actId="1076"/>
          <ac:spMkLst>
            <pc:docMk/>
            <pc:sldMk cId="3263727545" sldId="270"/>
            <ac:spMk id="17" creationId="{11CF3AE4-F0AA-1B50-E5A2-64506360CD0E}"/>
          </ac:spMkLst>
        </pc:spChg>
        <pc:picChg chg="add mod">
          <ac:chgData name="Tomotaka Kuroda" userId="6ccceea8bc0bd054" providerId="LiveId" clId="{C8174EEE-3EA5-45F8-A844-C78919FE2443}" dt="2024-02-28T03:40:01.129" v="1230" actId="1076"/>
          <ac:picMkLst>
            <pc:docMk/>
            <pc:sldMk cId="3263727545" sldId="270"/>
            <ac:picMk id="5" creationId="{0115F46F-F748-4FB2-60BB-6D5478E35BFA}"/>
          </ac:picMkLst>
        </pc:picChg>
        <pc:picChg chg="add del mod">
          <ac:chgData name="Tomotaka Kuroda" userId="6ccceea8bc0bd054" providerId="LiveId" clId="{C8174EEE-3EA5-45F8-A844-C78919FE2443}" dt="2024-02-28T03:37:44.659" v="1204" actId="478"/>
          <ac:picMkLst>
            <pc:docMk/>
            <pc:sldMk cId="3263727545" sldId="270"/>
            <ac:picMk id="7" creationId="{A0EDA265-5961-470B-C492-561DEC79503D}"/>
          </ac:picMkLst>
        </pc:picChg>
        <pc:picChg chg="add del mod">
          <ac:chgData name="Tomotaka Kuroda" userId="6ccceea8bc0bd054" providerId="LiveId" clId="{C8174EEE-3EA5-45F8-A844-C78919FE2443}" dt="2024-02-28T03:37:42.163" v="1203" actId="478"/>
          <ac:picMkLst>
            <pc:docMk/>
            <pc:sldMk cId="3263727545" sldId="270"/>
            <ac:picMk id="8" creationId="{11CA35BF-8D1C-8ED2-FA4F-570BA54B7F92}"/>
          </ac:picMkLst>
        </pc:picChg>
        <pc:picChg chg="mod">
          <ac:chgData name="Tomotaka Kuroda" userId="6ccceea8bc0bd054" providerId="LiveId" clId="{C8174EEE-3EA5-45F8-A844-C78919FE2443}" dt="2024-02-28T03:38:22.461" v="1212" actId="1076"/>
          <ac:picMkLst>
            <pc:docMk/>
            <pc:sldMk cId="3263727545" sldId="270"/>
            <ac:picMk id="11" creationId="{F93FF3FD-A0C0-E61C-6FC4-17DE8DB345D0}"/>
          </ac:picMkLst>
        </pc:picChg>
        <pc:picChg chg="mod">
          <ac:chgData name="Tomotaka Kuroda" userId="6ccceea8bc0bd054" providerId="LiveId" clId="{C8174EEE-3EA5-45F8-A844-C78919FE2443}" dt="2024-02-28T03:38:39.671" v="1215" actId="1076"/>
          <ac:picMkLst>
            <pc:docMk/>
            <pc:sldMk cId="3263727545" sldId="270"/>
            <ac:picMk id="12" creationId="{F42605E0-35FC-BA9A-9CA1-45BCA7FEC04A}"/>
          </ac:picMkLst>
        </pc:picChg>
        <pc:picChg chg="add mod">
          <ac:chgData name="Tomotaka Kuroda" userId="6ccceea8bc0bd054" providerId="LiveId" clId="{C8174EEE-3EA5-45F8-A844-C78919FE2443}" dt="2024-02-28T03:45:42.109" v="1272" actId="1076"/>
          <ac:picMkLst>
            <pc:docMk/>
            <pc:sldMk cId="3263727545" sldId="270"/>
            <ac:picMk id="13" creationId="{1D70426D-A316-265B-B43E-804969C9E321}"/>
          </ac:picMkLst>
        </pc:picChg>
        <pc:picChg chg="add mod">
          <ac:chgData name="Tomotaka Kuroda" userId="6ccceea8bc0bd054" providerId="LiveId" clId="{C8174EEE-3EA5-45F8-A844-C78919FE2443}" dt="2024-02-28T03:45:25.208" v="1266" actId="1076"/>
          <ac:picMkLst>
            <pc:docMk/>
            <pc:sldMk cId="3263727545" sldId="270"/>
            <ac:picMk id="18" creationId="{4FD7633D-DD62-B812-6B70-B14969DB4DB2}"/>
          </ac:picMkLst>
        </pc:picChg>
        <pc:picChg chg="add mod">
          <ac:chgData name="Tomotaka Kuroda" userId="6ccceea8bc0bd054" providerId="LiveId" clId="{C8174EEE-3EA5-45F8-A844-C78919FE2443}" dt="2024-02-28T04:00:15.007" v="1278" actId="1076"/>
          <ac:picMkLst>
            <pc:docMk/>
            <pc:sldMk cId="3263727545" sldId="270"/>
            <ac:picMk id="19" creationId="{A1B39050-1615-90C0-658C-EC9F03E135A8}"/>
          </ac:picMkLst>
        </pc:picChg>
      </pc:sldChg>
      <pc:sldChg chg="addSp delSp modSp del mod">
        <pc:chgData name="Tomotaka Kuroda" userId="6ccceea8bc0bd054" providerId="LiveId" clId="{C8174EEE-3EA5-45F8-A844-C78919FE2443}" dt="2024-02-27T03:21:36.861" v="424" actId="47"/>
        <pc:sldMkLst>
          <pc:docMk/>
          <pc:sldMk cId="3753756167" sldId="272"/>
        </pc:sldMkLst>
        <pc:spChg chg="mod">
          <ac:chgData name="Tomotaka Kuroda" userId="6ccceea8bc0bd054" providerId="LiveId" clId="{C8174EEE-3EA5-45F8-A844-C78919FE2443}" dt="2024-02-27T03:19:37.236" v="400" actId="1076"/>
          <ac:spMkLst>
            <pc:docMk/>
            <pc:sldMk cId="3753756167" sldId="272"/>
            <ac:spMk id="11264" creationId="{3D9F50C4-AF9D-8507-6886-1F514A5BDFFD}"/>
          </ac:spMkLst>
        </pc:spChg>
        <pc:spChg chg="add del mod">
          <ac:chgData name="Tomotaka Kuroda" userId="6ccceea8bc0bd054" providerId="LiveId" clId="{C8174EEE-3EA5-45F8-A844-C78919FE2443}" dt="2024-02-27T03:21:08.782" v="415" actId="21"/>
          <ac:spMkLst>
            <pc:docMk/>
            <pc:sldMk cId="3753756167" sldId="272"/>
            <ac:spMk id="11282" creationId="{6C0F0F91-8B50-560A-F9C1-B3576D971CA8}"/>
          </ac:spMkLst>
        </pc:spChg>
        <pc:spChg chg="add del mod">
          <ac:chgData name="Tomotaka Kuroda" userId="6ccceea8bc0bd054" providerId="LiveId" clId="{C8174EEE-3EA5-45F8-A844-C78919FE2443}" dt="2024-02-27T03:21:18.427" v="419" actId="21"/>
          <ac:spMkLst>
            <pc:docMk/>
            <pc:sldMk cId="3753756167" sldId="272"/>
            <ac:spMk id="11283" creationId="{D3E02E19-3DBC-88E7-96CC-7F03C8FA6356}"/>
          </ac:spMkLst>
        </pc:spChg>
      </pc:sldChg>
      <pc:sldChg chg="addSp delSp modSp mod">
        <pc:chgData name="Tomotaka Kuroda" userId="6ccceea8bc0bd054" providerId="LiveId" clId="{C8174EEE-3EA5-45F8-A844-C78919FE2443}" dt="2024-03-05T04:57:03.379" v="1977" actId="20577"/>
        <pc:sldMkLst>
          <pc:docMk/>
          <pc:sldMk cId="1097146017" sldId="274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1097146017" sldId="274"/>
            <ac:spMk id="2" creationId="{5B40DFE1-5BE4-D66D-0044-1C03679AF722}"/>
          </ac:spMkLst>
        </pc:spChg>
        <pc:spChg chg="mod ord">
          <ac:chgData name="Tomotaka Kuroda" userId="6ccceea8bc0bd054" providerId="LiveId" clId="{C8174EEE-3EA5-45F8-A844-C78919FE2443}" dt="2024-02-27T03:59:23.714" v="567" actId="255"/>
          <ac:spMkLst>
            <pc:docMk/>
            <pc:sldMk cId="1097146017" sldId="274"/>
            <ac:spMk id="10" creationId="{D487957C-453E-7130-DDE5-D2C8E0E03EB0}"/>
          </ac:spMkLst>
        </pc:spChg>
        <pc:spChg chg="mod">
          <ac:chgData name="Tomotaka Kuroda" userId="6ccceea8bc0bd054" providerId="LiveId" clId="{C8174EEE-3EA5-45F8-A844-C78919FE2443}" dt="2024-03-05T04:55:47.823" v="1960" actId="20577"/>
          <ac:spMkLst>
            <pc:docMk/>
            <pc:sldMk cId="1097146017" sldId="274"/>
            <ac:spMk id="19" creationId="{E4412E8A-4896-D447-121E-59E904B133AC}"/>
          </ac:spMkLst>
        </pc:spChg>
        <pc:spChg chg="mod">
          <ac:chgData name="Tomotaka Kuroda" userId="6ccceea8bc0bd054" providerId="LiveId" clId="{C8174EEE-3EA5-45F8-A844-C78919FE2443}" dt="2024-03-05T04:55:59.180" v="1964" actId="20577"/>
          <ac:spMkLst>
            <pc:docMk/>
            <pc:sldMk cId="1097146017" sldId="274"/>
            <ac:spMk id="20" creationId="{CB6653A2-6E54-22DF-4903-3B67AE17F133}"/>
          </ac:spMkLst>
        </pc:spChg>
        <pc:spChg chg="mod">
          <ac:chgData name="Tomotaka Kuroda" userId="6ccceea8bc0bd054" providerId="LiveId" clId="{C8174EEE-3EA5-45F8-A844-C78919FE2443}" dt="2024-03-05T04:56:46.566" v="1971" actId="20577"/>
          <ac:spMkLst>
            <pc:docMk/>
            <pc:sldMk cId="1097146017" sldId="274"/>
            <ac:spMk id="22" creationId="{5078DE3E-E2E7-9FD2-A790-FAC3F7E7890E}"/>
          </ac:spMkLst>
        </pc:spChg>
        <pc:spChg chg="mod">
          <ac:chgData name="Tomotaka Kuroda" userId="6ccceea8bc0bd054" providerId="LiveId" clId="{C8174EEE-3EA5-45F8-A844-C78919FE2443}" dt="2024-02-28T03:02:59.871" v="1033" actId="1582"/>
          <ac:spMkLst>
            <pc:docMk/>
            <pc:sldMk cId="1097146017" sldId="274"/>
            <ac:spMk id="27" creationId="{8A41B57E-E47D-29AA-8CEA-2034CC460CF8}"/>
          </ac:spMkLst>
        </pc:spChg>
        <pc:spChg chg="mod">
          <ac:chgData name="Tomotaka Kuroda" userId="6ccceea8bc0bd054" providerId="LiveId" clId="{C8174EEE-3EA5-45F8-A844-C78919FE2443}" dt="2024-02-28T03:03:06.583" v="1034" actId="1582"/>
          <ac:spMkLst>
            <pc:docMk/>
            <pc:sldMk cId="1097146017" sldId="274"/>
            <ac:spMk id="30" creationId="{14E58EC9-7F23-3527-6A94-179A3365CCCD}"/>
          </ac:spMkLst>
        </pc:spChg>
        <pc:spChg chg="mod">
          <ac:chgData name="Tomotaka Kuroda" userId="6ccceea8bc0bd054" providerId="LiveId" clId="{C8174EEE-3EA5-45F8-A844-C78919FE2443}" dt="2024-02-27T03:28:00.063" v="458" actId="20577"/>
          <ac:spMkLst>
            <pc:docMk/>
            <pc:sldMk cId="1097146017" sldId="274"/>
            <ac:spMk id="31" creationId="{98AB6860-898A-B4A2-F306-1C46BC6F347E}"/>
          </ac:spMkLst>
        </pc:spChg>
        <pc:spChg chg="mod">
          <ac:chgData name="Tomotaka Kuroda" userId="6ccceea8bc0bd054" providerId="LiveId" clId="{C8174EEE-3EA5-45F8-A844-C78919FE2443}" dt="2024-02-27T03:28:19.171" v="461" actId="1076"/>
          <ac:spMkLst>
            <pc:docMk/>
            <pc:sldMk cId="1097146017" sldId="274"/>
            <ac:spMk id="32" creationId="{EB45811F-6CED-6EA8-DB08-AA7E242E8351}"/>
          </ac:spMkLst>
        </pc:spChg>
        <pc:spChg chg="mod">
          <ac:chgData name="Tomotaka Kuroda" userId="6ccceea8bc0bd054" providerId="LiveId" clId="{C8174EEE-3EA5-45F8-A844-C78919FE2443}" dt="2024-03-05T04:56:50.864" v="1973" actId="20577"/>
          <ac:spMkLst>
            <pc:docMk/>
            <pc:sldMk cId="1097146017" sldId="274"/>
            <ac:spMk id="33" creationId="{06AF9145-0446-0196-D6AD-76DC07BC63A8}"/>
          </ac:spMkLst>
        </pc:spChg>
        <pc:spChg chg="mod">
          <ac:chgData name="Tomotaka Kuroda" userId="6ccceea8bc0bd054" providerId="LiveId" clId="{C8174EEE-3EA5-45F8-A844-C78919FE2443}" dt="2024-03-05T04:56:53.786" v="1975" actId="20577"/>
          <ac:spMkLst>
            <pc:docMk/>
            <pc:sldMk cId="1097146017" sldId="274"/>
            <ac:spMk id="34" creationId="{F9A65F30-D6F6-9819-B759-3E932D25FC23}"/>
          </ac:spMkLst>
        </pc:spChg>
        <pc:spChg chg="mod">
          <ac:chgData name="Tomotaka Kuroda" userId="6ccceea8bc0bd054" providerId="LiveId" clId="{C8174EEE-3EA5-45F8-A844-C78919FE2443}" dt="2024-03-05T04:57:03.379" v="1977" actId="20577"/>
          <ac:spMkLst>
            <pc:docMk/>
            <pc:sldMk cId="1097146017" sldId="274"/>
            <ac:spMk id="36" creationId="{24E95585-EAC7-AEB5-9849-61FD7A82D9E4}"/>
          </ac:spMkLst>
        </pc:spChg>
        <pc:picChg chg="add del mod">
          <ac:chgData name="Tomotaka Kuroda" userId="6ccceea8bc0bd054" providerId="LiveId" clId="{C8174EEE-3EA5-45F8-A844-C78919FE2443}" dt="2024-02-27T03:51:28.513" v="546" actId="478"/>
          <ac:picMkLst>
            <pc:docMk/>
            <pc:sldMk cId="1097146017" sldId="274"/>
            <ac:picMk id="3" creationId="{3717878F-5723-DBA4-EE65-0CEBDC37BAC6}"/>
          </ac:picMkLst>
        </pc:picChg>
        <pc:picChg chg="add mod">
          <ac:chgData name="Tomotaka Kuroda" userId="6ccceea8bc0bd054" providerId="LiveId" clId="{C8174EEE-3EA5-45F8-A844-C78919FE2443}" dt="2024-02-27T03:53:01.956" v="562" actId="14100"/>
          <ac:picMkLst>
            <pc:docMk/>
            <pc:sldMk cId="1097146017" sldId="274"/>
            <ac:picMk id="12" creationId="{003725A6-0ED8-5498-DD6F-5615C3DBC4F5}"/>
          </ac:picMkLst>
        </pc:picChg>
      </pc:sldChg>
      <pc:sldChg chg="modSp mod modShow">
        <pc:chgData name="Tomotaka Kuroda" userId="6ccceea8bc0bd054" providerId="LiveId" clId="{C8174EEE-3EA5-45F8-A844-C78919FE2443}" dt="2024-03-07T07:03:24.566" v="2673" actId="729"/>
        <pc:sldMkLst>
          <pc:docMk/>
          <pc:sldMk cId="3728002551" sldId="276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3728002551" sldId="276"/>
            <ac:spMk id="2" creationId="{400B5C3C-DA7A-ABFA-0D01-8A83067D2A56}"/>
          </ac:spMkLst>
        </pc:spChg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3728002551" sldId="276"/>
            <ac:spMk id="3" creationId="{7CD78576-8080-8AAA-2280-19D50D314897}"/>
          </ac:spMkLst>
        </pc:spChg>
      </pc:sldChg>
      <pc:sldChg chg="modSp mod modShow">
        <pc:chgData name="Tomotaka Kuroda" userId="6ccceea8bc0bd054" providerId="LiveId" clId="{C8174EEE-3EA5-45F8-A844-C78919FE2443}" dt="2024-03-07T07:03:24.566" v="2673" actId="729"/>
        <pc:sldMkLst>
          <pc:docMk/>
          <pc:sldMk cId="1517479508" sldId="277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1517479508" sldId="277"/>
            <ac:spMk id="2" creationId="{40199A01-9553-BD2C-F8F0-A6E3AA4A13B2}"/>
          </ac:spMkLst>
        </pc:spChg>
      </pc:sldChg>
      <pc:sldChg chg="addSp delSp modSp mod">
        <pc:chgData name="Tomotaka Kuroda" userId="6ccceea8bc0bd054" providerId="LiveId" clId="{C8174EEE-3EA5-45F8-A844-C78919FE2443}" dt="2024-03-07T02:33:51.577" v="2507" actId="20577"/>
        <pc:sldMkLst>
          <pc:docMk/>
          <pc:sldMk cId="3368932967" sldId="279"/>
        </pc:sldMkLst>
        <pc:spChg chg="mod">
          <ac:chgData name="Tomotaka Kuroda" userId="6ccceea8bc0bd054" providerId="LiveId" clId="{C8174EEE-3EA5-45F8-A844-C78919FE2443}" dt="2024-03-07T02:33:51.577" v="2507" actId="20577"/>
          <ac:spMkLst>
            <pc:docMk/>
            <pc:sldMk cId="3368932967" sldId="279"/>
            <ac:spMk id="2" creationId="{49C0D605-DEBD-5B36-8679-5942665CB5C0}"/>
          </ac:spMkLst>
        </pc:spChg>
        <pc:spChg chg="add mod">
          <ac:chgData name="Tomotaka Kuroda" userId="6ccceea8bc0bd054" providerId="LiveId" clId="{C8174EEE-3EA5-45F8-A844-C78919FE2443}" dt="2024-02-27T02:30:51.871" v="42" actId="1076"/>
          <ac:spMkLst>
            <pc:docMk/>
            <pc:sldMk cId="3368932967" sldId="279"/>
            <ac:spMk id="3" creationId="{702211A6-DE15-B623-AD7A-5109A6A7674C}"/>
          </ac:spMkLst>
        </pc:spChg>
        <pc:spChg chg="del mod">
          <ac:chgData name="Tomotaka Kuroda" userId="6ccceea8bc0bd054" providerId="LiveId" clId="{C8174EEE-3EA5-45F8-A844-C78919FE2443}" dt="2024-02-27T02:44:45.760" v="92" actId="478"/>
          <ac:spMkLst>
            <pc:docMk/>
            <pc:sldMk cId="3368932967" sldId="279"/>
            <ac:spMk id="10" creationId="{CBE2CEB0-495A-5B69-6377-9DBAFA8A8079}"/>
          </ac:spMkLst>
        </pc:spChg>
        <pc:spChg chg="del mod">
          <ac:chgData name="Tomotaka Kuroda" userId="6ccceea8bc0bd054" providerId="LiveId" clId="{C8174EEE-3EA5-45F8-A844-C78919FE2443}" dt="2024-02-27T02:28:11.522" v="3" actId="478"/>
          <ac:spMkLst>
            <pc:docMk/>
            <pc:sldMk cId="3368932967" sldId="279"/>
            <ac:spMk id="11" creationId="{8F92E124-D35B-B82C-DDCF-AC0B3B60835B}"/>
          </ac:spMkLst>
        </pc:spChg>
        <pc:spChg chg="add del mod">
          <ac:chgData name="Tomotaka Kuroda" userId="6ccceea8bc0bd054" providerId="LiveId" clId="{C8174EEE-3EA5-45F8-A844-C78919FE2443}" dt="2024-03-05T05:00:09.567" v="1979" actId="20577"/>
          <ac:spMkLst>
            <pc:docMk/>
            <pc:sldMk cId="3368932967" sldId="279"/>
            <ac:spMk id="24" creationId="{96CDA72D-A5E0-A073-BBCD-C72B4EAC7B71}"/>
          </ac:spMkLst>
        </pc:spChg>
        <pc:spChg chg="mod">
          <ac:chgData name="Tomotaka Kuroda" userId="6ccceea8bc0bd054" providerId="LiveId" clId="{C8174EEE-3EA5-45F8-A844-C78919FE2443}" dt="2024-02-27T02:28:36.911" v="9" actId="1076"/>
          <ac:spMkLst>
            <pc:docMk/>
            <pc:sldMk cId="3368932967" sldId="279"/>
            <ac:spMk id="25" creationId="{61E02768-CE43-6F92-CCB3-F91DB1EDBD0C}"/>
          </ac:spMkLst>
        </pc:spChg>
        <pc:spChg chg="del">
          <ac:chgData name="Tomotaka Kuroda" userId="6ccceea8bc0bd054" providerId="LiveId" clId="{C8174EEE-3EA5-45F8-A844-C78919FE2443}" dt="2024-02-27T02:28:13.773" v="4" actId="478"/>
          <ac:spMkLst>
            <pc:docMk/>
            <pc:sldMk cId="3368932967" sldId="279"/>
            <ac:spMk id="27" creationId="{F960F797-CC11-40C2-09DA-53A007CC51CA}"/>
          </ac:spMkLst>
        </pc:spChg>
        <pc:spChg chg="mod">
          <ac:chgData name="Tomotaka Kuroda" userId="6ccceea8bc0bd054" providerId="LiveId" clId="{C8174EEE-3EA5-45F8-A844-C78919FE2443}" dt="2024-02-28T03:08:52.351" v="1064" actId="13926"/>
          <ac:spMkLst>
            <pc:docMk/>
            <pc:sldMk cId="3368932967" sldId="279"/>
            <ac:spMk id="30" creationId="{68603F9A-ACCD-2FFB-2A47-191C896D9C0B}"/>
          </ac:spMkLst>
        </pc:spChg>
        <pc:spChg chg="mod">
          <ac:chgData name="Tomotaka Kuroda" userId="6ccceea8bc0bd054" providerId="LiveId" clId="{C8174EEE-3EA5-45F8-A844-C78919FE2443}" dt="2024-03-05T05:00:12.781" v="1981" actId="20577"/>
          <ac:spMkLst>
            <pc:docMk/>
            <pc:sldMk cId="3368932967" sldId="279"/>
            <ac:spMk id="36" creationId="{B6C7C34E-1984-1156-CB73-7DF3F96DD54E}"/>
          </ac:spMkLst>
        </pc:spChg>
        <pc:spChg chg="mod">
          <ac:chgData name="Tomotaka Kuroda" userId="6ccceea8bc0bd054" providerId="LiveId" clId="{C8174EEE-3EA5-45F8-A844-C78919FE2443}" dt="2024-03-07T00:04:32.820" v="2445" actId="20577"/>
          <ac:spMkLst>
            <pc:docMk/>
            <pc:sldMk cId="3368932967" sldId="279"/>
            <ac:spMk id="39" creationId="{BA014E97-7523-BD36-04A0-2F2235858B51}"/>
          </ac:spMkLst>
        </pc:spChg>
        <pc:spChg chg="mod">
          <ac:chgData name="Tomotaka Kuroda" userId="6ccceea8bc0bd054" providerId="LiveId" clId="{C8174EEE-3EA5-45F8-A844-C78919FE2443}" dt="2024-03-05T05:00:17.159" v="1983" actId="20577"/>
          <ac:spMkLst>
            <pc:docMk/>
            <pc:sldMk cId="3368932967" sldId="279"/>
            <ac:spMk id="4096" creationId="{255EACE0-39DF-6F60-D069-978AF705557B}"/>
          </ac:spMkLst>
        </pc:spChg>
        <pc:spChg chg="mod">
          <ac:chgData name="Tomotaka Kuroda" userId="6ccceea8bc0bd054" providerId="LiveId" clId="{C8174EEE-3EA5-45F8-A844-C78919FE2443}" dt="2024-02-27T02:28:36.911" v="9" actId="1076"/>
          <ac:spMkLst>
            <pc:docMk/>
            <pc:sldMk cId="3368932967" sldId="279"/>
            <ac:spMk id="4097" creationId="{3E665D65-1752-D396-05C0-7E1FDFF5F276}"/>
          </ac:spMkLst>
        </pc:spChg>
        <pc:spChg chg="mod">
          <ac:chgData name="Tomotaka Kuroda" userId="6ccceea8bc0bd054" providerId="LiveId" clId="{C8174EEE-3EA5-45F8-A844-C78919FE2443}" dt="2024-02-27T02:28:36.911" v="9" actId="1076"/>
          <ac:spMkLst>
            <pc:docMk/>
            <pc:sldMk cId="3368932967" sldId="279"/>
            <ac:spMk id="4099" creationId="{2232B2D4-5B1E-3FE3-2AB7-E4FB5C489DCF}"/>
          </ac:spMkLst>
        </pc:spChg>
        <pc:spChg chg="mod">
          <ac:chgData name="Tomotaka Kuroda" userId="6ccceea8bc0bd054" providerId="LiveId" clId="{C8174EEE-3EA5-45F8-A844-C78919FE2443}" dt="2024-02-27T02:28:36.911" v="9" actId="1076"/>
          <ac:spMkLst>
            <pc:docMk/>
            <pc:sldMk cId="3368932967" sldId="279"/>
            <ac:spMk id="4100" creationId="{9E222903-6D4A-3A77-D0A1-18DFD586CD0A}"/>
          </ac:spMkLst>
        </pc:spChg>
        <pc:spChg chg="mod">
          <ac:chgData name="Tomotaka Kuroda" userId="6ccceea8bc0bd054" providerId="LiveId" clId="{C8174EEE-3EA5-45F8-A844-C78919FE2443}" dt="2024-02-27T02:30:45.943" v="41" actId="1076"/>
          <ac:spMkLst>
            <pc:docMk/>
            <pc:sldMk cId="3368932967" sldId="279"/>
            <ac:spMk id="4109" creationId="{F01A8B2E-D13F-3104-3245-FC72DFD5AC84}"/>
          </ac:spMkLst>
        </pc:spChg>
        <pc:spChg chg="mod">
          <ac:chgData name="Tomotaka Kuroda" userId="6ccceea8bc0bd054" providerId="LiveId" clId="{C8174EEE-3EA5-45F8-A844-C78919FE2443}" dt="2024-02-28T03:01:53.393" v="1025" actId="207"/>
          <ac:spMkLst>
            <pc:docMk/>
            <pc:sldMk cId="3368932967" sldId="279"/>
            <ac:spMk id="4114" creationId="{14F103FC-2016-5D36-EB73-C9F40E5AA0B9}"/>
          </ac:spMkLst>
        </pc:spChg>
        <pc:spChg chg="mod">
          <ac:chgData name="Tomotaka Kuroda" userId="6ccceea8bc0bd054" providerId="LiveId" clId="{C8174EEE-3EA5-45F8-A844-C78919FE2443}" dt="2024-02-27T02:30:57.203" v="43" actId="14100"/>
          <ac:spMkLst>
            <pc:docMk/>
            <pc:sldMk cId="3368932967" sldId="279"/>
            <ac:spMk id="4115" creationId="{7C198455-FDFE-BBBC-D5F2-C532559C0CCB}"/>
          </ac:spMkLst>
        </pc:spChg>
        <pc:spChg chg="add del mod">
          <ac:chgData name="Tomotaka Kuroda" userId="6ccceea8bc0bd054" providerId="LiveId" clId="{C8174EEE-3EA5-45F8-A844-C78919FE2443}" dt="2024-02-27T02:30:51.871" v="42" actId="1076"/>
          <ac:spMkLst>
            <pc:docMk/>
            <pc:sldMk cId="3368932967" sldId="279"/>
            <ac:spMk id="4116" creationId="{69739384-0927-3F3A-A7FA-C655EA9544AB}"/>
          </ac:spMkLst>
        </pc:spChg>
        <pc:spChg chg="mod">
          <ac:chgData name="Tomotaka Kuroda" userId="6ccceea8bc0bd054" providerId="LiveId" clId="{C8174EEE-3EA5-45F8-A844-C78919FE2443}" dt="2024-02-27T02:42:50.672" v="90" actId="20577"/>
          <ac:spMkLst>
            <pc:docMk/>
            <pc:sldMk cId="3368932967" sldId="279"/>
            <ac:spMk id="4119" creationId="{57AC6A22-DAC8-B67D-C278-FA2C1559B0E7}"/>
          </ac:spMkLst>
        </pc:spChg>
        <pc:spChg chg="del">
          <ac:chgData name="Tomotaka Kuroda" userId="6ccceea8bc0bd054" providerId="LiveId" clId="{C8174EEE-3EA5-45F8-A844-C78919FE2443}" dt="2024-02-27T02:29:01.346" v="10" actId="478"/>
          <ac:spMkLst>
            <pc:docMk/>
            <pc:sldMk cId="3368932967" sldId="279"/>
            <ac:spMk id="4120" creationId="{FDA500B8-7C93-1944-2A02-2DF02B0DE1F0}"/>
          </ac:spMkLst>
        </pc:spChg>
        <pc:picChg chg="mod">
          <ac:chgData name="Tomotaka Kuroda" userId="6ccceea8bc0bd054" providerId="LiveId" clId="{C8174EEE-3EA5-45F8-A844-C78919FE2443}" dt="2024-02-27T02:28:36.911" v="9" actId="1076"/>
          <ac:picMkLst>
            <pc:docMk/>
            <pc:sldMk cId="3368932967" sldId="279"/>
            <ac:picMk id="8" creationId="{391F1F83-5E79-9A2B-A6B0-5BA005798C33}"/>
          </ac:picMkLst>
        </pc:picChg>
        <pc:picChg chg="mod">
          <ac:chgData name="Tomotaka Kuroda" userId="6ccceea8bc0bd054" providerId="LiveId" clId="{C8174EEE-3EA5-45F8-A844-C78919FE2443}" dt="2024-02-27T02:30:45.943" v="41" actId="1076"/>
          <ac:picMkLst>
            <pc:docMk/>
            <pc:sldMk cId="3368932967" sldId="279"/>
            <ac:picMk id="1026" creationId="{E449FFAC-812B-021B-10FD-A4DE00112B41}"/>
          </ac:picMkLst>
        </pc:picChg>
        <pc:picChg chg="mod">
          <ac:chgData name="Tomotaka Kuroda" userId="6ccceea8bc0bd054" providerId="LiveId" clId="{C8174EEE-3EA5-45F8-A844-C78919FE2443}" dt="2024-03-05T04:22:06.967" v="1887" actId="1076"/>
          <ac:picMkLst>
            <pc:docMk/>
            <pc:sldMk cId="3368932967" sldId="279"/>
            <ac:picMk id="4112" creationId="{E676D99E-67AC-C00B-1AB9-1BF9744DCF80}"/>
          </ac:picMkLst>
        </pc:picChg>
        <pc:cxnChg chg="mod">
          <ac:chgData name="Tomotaka Kuroda" userId="6ccceea8bc0bd054" providerId="LiveId" clId="{C8174EEE-3EA5-45F8-A844-C78919FE2443}" dt="2024-02-27T02:28:36.911" v="9" actId="1076"/>
          <ac:cxnSpMkLst>
            <pc:docMk/>
            <pc:sldMk cId="3368932967" sldId="279"/>
            <ac:cxnSpMk id="21" creationId="{E6E35122-098D-A15E-8AD7-03EAD4502E24}"/>
          </ac:cxnSpMkLst>
        </pc:cxnChg>
        <pc:cxnChg chg="del">
          <ac:chgData name="Tomotaka Kuroda" userId="6ccceea8bc0bd054" providerId="LiveId" clId="{C8174EEE-3EA5-45F8-A844-C78919FE2443}" dt="2024-02-27T02:28:11.522" v="3" actId="478"/>
          <ac:cxnSpMkLst>
            <pc:docMk/>
            <pc:sldMk cId="3368932967" sldId="279"/>
            <ac:cxnSpMk id="48" creationId="{86E13931-4ED6-81B7-3E75-69D917DD691F}"/>
          </ac:cxnSpMkLst>
        </pc:cxnChg>
        <pc:cxnChg chg="mod">
          <ac:chgData name="Tomotaka Kuroda" userId="6ccceea8bc0bd054" providerId="LiveId" clId="{C8174EEE-3EA5-45F8-A844-C78919FE2443}" dt="2024-02-28T03:01:58.182" v="1026" actId="208"/>
          <ac:cxnSpMkLst>
            <pc:docMk/>
            <pc:sldMk cId="3368932967" sldId="279"/>
            <ac:cxnSpMk id="4111" creationId="{08A5A892-9B95-FC36-0BE5-5CB1CC9FE170}"/>
          </ac:cxnSpMkLst>
        </pc:cxnChg>
      </pc:sldChg>
      <pc:sldChg chg="modSp">
        <pc:chgData name="Tomotaka Kuroda" userId="6ccceea8bc0bd054" providerId="LiveId" clId="{C8174EEE-3EA5-45F8-A844-C78919FE2443}" dt="2024-02-27T04:05:07.891" v="573"/>
        <pc:sldMkLst>
          <pc:docMk/>
          <pc:sldMk cId="2444266894" sldId="281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2444266894" sldId="281"/>
            <ac:spMk id="2" creationId="{4697BFF5-9259-E91A-F8A0-4B86A6C0CFA0}"/>
          </ac:spMkLst>
        </pc:spChg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2444266894" sldId="281"/>
            <ac:spMk id="3" creationId="{C3263CCB-3DF6-ED0F-37E3-9D70960EAF49}"/>
          </ac:spMkLst>
        </pc:spChg>
      </pc:sldChg>
      <pc:sldChg chg="modSp">
        <pc:chgData name="Tomotaka Kuroda" userId="6ccceea8bc0bd054" providerId="LiveId" clId="{C8174EEE-3EA5-45F8-A844-C78919FE2443}" dt="2024-02-27T04:05:07.891" v="573"/>
        <pc:sldMkLst>
          <pc:docMk/>
          <pc:sldMk cId="1400682957" sldId="282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1400682957" sldId="282"/>
            <ac:spMk id="2" creationId="{FE93B6F6-38C0-3CFF-6FA8-3287CA01BE71}"/>
          </ac:spMkLst>
        </pc:spChg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1400682957" sldId="282"/>
            <ac:spMk id="3" creationId="{1422B191-1662-6EE7-F30D-71A472E8DCA6}"/>
          </ac:spMkLst>
        </pc:spChg>
      </pc:sldChg>
      <pc:sldChg chg="addSp delSp modSp mod modAnim">
        <pc:chgData name="Tomotaka Kuroda" userId="6ccceea8bc0bd054" providerId="LiveId" clId="{C8174EEE-3EA5-45F8-A844-C78919FE2443}" dt="2024-03-06T15:32:00.262" v="2379" actId="14100"/>
        <pc:sldMkLst>
          <pc:docMk/>
          <pc:sldMk cId="3124722955" sldId="283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3124722955" sldId="283"/>
            <ac:spMk id="2" creationId="{265BAB4D-E7D0-DE77-6B60-310D32EDC683}"/>
          </ac:spMkLst>
        </pc:spChg>
        <pc:spChg chg="mod">
          <ac:chgData name="Tomotaka Kuroda" userId="6ccceea8bc0bd054" providerId="LiveId" clId="{C8174EEE-3EA5-45F8-A844-C78919FE2443}" dt="2024-02-27T04:28:05.008" v="591" actId="12"/>
          <ac:spMkLst>
            <pc:docMk/>
            <pc:sldMk cId="3124722955" sldId="283"/>
            <ac:spMk id="3" creationId="{322DE94C-B7AE-88AC-3B05-B314BEF069E8}"/>
          </ac:spMkLst>
        </pc:spChg>
        <pc:spChg chg="del mod">
          <ac:chgData name="Tomotaka Kuroda" userId="6ccceea8bc0bd054" providerId="LiveId" clId="{C8174EEE-3EA5-45F8-A844-C78919FE2443}" dt="2024-02-27T02:57:17.081" v="148" actId="21"/>
          <ac:spMkLst>
            <pc:docMk/>
            <pc:sldMk cId="3124722955" sldId="283"/>
            <ac:spMk id="4" creationId="{25194833-CBC3-6FA6-B269-34470F40A861}"/>
          </ac:spMkLst>
        </pc:spChg>
        <pc:spChg chg="add del mod">
          <ac:chgData name="Tomotaka Kuroda" userId="6ccceea8bc0bd054" providerId="LiveId" clId="{C8174EEE-3EA5-45F8-A844-C78919FE2443}" dt="2024-02-27T02:57:17.081" v="148" actId="21"/>
          <ac:spMkLst>
            <pc:docMk/>
            <pc:sldMk cId="3124722955" sldId="283"/>
            <ac:spMk id="5" creationId="{37AF8D11-39BE-8B24-F517-0A65EFC9241F}"/>
          </ac:spMkLst>
        </pc:spChg>
        <pc:spChg chg="add mod">
          <ac:chgData name="Tomotaka Kuroda" userId="6ccceea8bc0bd054" providerId="LiveId" clId="{C8174EEE-3EA5-45F8-A844-C78919FE2443}" dt="2024-02-27T04:30:00.161" v="604" actId="2085"/>
          <ac:spMkLst>
            <pc:docMk/>
            <pc:sldMk cId="3124722955" sldId="283"/>
            <ac:spMk id="5" creationId="{D33B31FB-C03F-4C27-A98E-DA7669C501C7}"/>
          </ac:spMkLst>
        </pc:spChg>
        <pc:spChg chg="add mod">
          <ac:chgData name="Tomotaka Kuroda" userId="6ccceea8bc0bd054" providerId="LiveId" clId="{C8174EEE-3EA5-45F8-A844-C78919FE2443}" dt="2024-02-27T02:57:28.202" v="150"/>
          <ac:spMkLst>
            <pc:docMk/>
            <pc:sldMk cId="3124722955" sldId="283"/>
            <ac:spMk id="6" creationId="{25194833-CBC3-6FA6-B269-34470F40A861}"/>
          </ac:spMkLst>
        </pc:spChg>
        <pc:spChg chg="add mod">
          <ac:chgData name="Tomotaka Kuroda" userId="6ccceea8bc0bd054" providerId="LiveId" clId="{C8174EEE-3EA5-45F8-A844-C78919FE2443}" dt="2024-02-27T02:57:43.137" v="154" actId="1076"/>
          <ac:spMkLst>
            <pc:docMk/>
            <pc:sldMk cId="3124722955" sldId="283"/>
            <ac:spMk id="7" creationId="{7A2F59A9-CBD8-4C95-95F5-66E481404B5A}"/>
          </ac:spMkLst>
        </pc:spChg>
        <pc:spChg chg="add mod">
          <ac:chgData name="Tomotaka Kuroda" userId="6ccceea8bc0bd054" providerId="LiveId" clId="{C8174EEE-3EA5-45F8-A844-C78919FE2443}" dt="2024-02-27T04:33:47.440" v="654" actId="1076"/>
          <ac:spMkLst>
            <pc:docMk/>
            <pc:sldMk cId="3124722955" sldId="283"/>
            <ac:spMk id="8" creationId="{1F6A9C51-EE17-BDDE-2601-23712564798E}"/>
          </ac:spMkLst>
        </pc:spChg>
        <pc:spChg chg="del mod">
          <ac:chgData name="Tomotaka Kuroda" userId="6ccceea8bc0bd054" providerId="LiveId" clId="{C8174EEE-3EA5-45F8-A844-C78919FE2443}" dt="2024-02-27T02:57:17.081" v="148" actId="21"/>
          <ac:spMkLst>
            <pc:docMk/>
            <pc:sldMk cId="3124722955" sldId="283"/>
            <ac:spMk id="8" creationId="{7A2F59A9-CBD8-4C95-95F5-66E481404B5A}"/>
          </ac:spMkLst>
        </pc:spChg>
        <pc:spChg chg="add mod">
          <ac:chgData name="Tomotaka Kuroda" userId="6ccceea8bc0bd054" providerId="LiveId" clId="{C8174EEE-3EA5-45F8-A844-C78919FE2443}" dt="2024-02-27T02:57:28.202" v="150"/>
          <ac:spMkLst>
            <pc:docMk/>
            <pc:sldMk cId="3124722955" sldId="283"/>
            <ac:spMk id="10" creationId="{37AF8D11-39BE-8B24-F517-0A65EFC9241F}"/>
          </ac:spMkLst>
        </pc:spChg>
        <pc:spChg chg="add mod">
          <ac:chgData name="Tomotaka Kuroda" userId="6ccceea8bc0bd054" providerId="LiveId" clId="{C8174EEE-3EA5-45F8-A844-C78919FE2443}" dt="2024-02-27T04:30:17.201" v="609" actId="1076"/>
          <ac:spMkLst>
            <pc:docMk/>
            <pc:sldMk cId="3124722955" sldId="283"/>
            <ac:spMk id="11" creationId="{ADB2B92E-3E44-1632-6754-8F0E40A6BA12}"/>
          </ac:spMkLst>
        </pc:spChg>
        <pc:spChg chg="add mod">
          <ac:chgData name="Tomotaka Kuroda" userId="6ccceea8bc0bd054" providerId="LiveId" clId="{C8174EEE-3EA5-45F8-A844-C78919FE2443}" dt="2024-02-27T04:33:47.440" v="654" actId="1076"/>
          <ac:spMkLst>
            <pc:docMk/>
            <pc:sldMk cId="3124722955" sldId="283"/>
            <ac:spMk id="12" creationId="{A17E4E56-D5AF-6DDD-E9EC-AE56A97DB693}"/>
          </ac:spMkLst>
        </pc:spChg>
        <pc:spChg chg="add mod">
          <ac:chgData name="Tomotaka Kuroda" userId="6ccceea8bc0bd054" providerId="LiveId" clId="{C8174EEE-3EA5-45F8-A844-C78919FE2443}" dt="2024-02-27T03:24:48.382" v="437" actId="1076"/>
          <ac:spMkLst>
            <pc:docMk/>
            <pc:sldMk cId="3124722955" sldId="283"/>
            <ac:spMk id="13" creationId="{4292F8F5-9754-6C41-6BA6-0F2DE94361B3}"/>
          </ac:spMkLst>
        </pc:spChg>
        <pc:spChg chg="mod">
          <ac:chgData name="Tomotaka Kuroda" userId="6ccceea8bc0bd054" providerId="LiveId" clId="{C8174EEE-3EA5-45F8-A844-C78919FE2443}" dt="2024-02-27T04:28:11.235" v="593" actId="12"/>
          <ac:spMkLst>
            <pc:docMk/>
            <pc:sldMk cId="3124722955" sldId="283"/>
            <ac:spMk id="14" creationId="{1A72A621-0DC0-1D2E-2F45-4B7076FBDE65}"/>
          </ac:spMkLst>
        </pc:spChg>
        <pc:spChg chg="add mod">
          <ac:chgData name="Tomotaka Kuroda" userId="6ccceea8bc0bd054" providerId="LiveId" clId="{C8174EEE-3EA5-45F8-A844-C78919FE2443}" dt="2024-03-06T15:32:00.262" v="2379" actId="14100"/>
          <ac:spMkLst>
            <pc:docMk/>
            <pc:sldMk cId="3124722955" sldId="283"/>
            <ac:spMk id="16" creationId="{528A9D78-5956-8378-B2AC-B0798C9E2E49}"/>
          </ac:spMkLst>
        </pc:spChg>
        <pc:spChg chg="del mod">
          <ac:chgData name="Tomotaka Kuroda" userId="6ccceea8bc0bd054" providerId="LiveId" clId="{C8174EEE-3EA5-45F8-A844-C78919FE2443}" dt="2024-02-27T04:27:57.784" v="590" actId="21"/>
          <ac:spMkLst>
            <pc:docMk/>
            <pc:sldMk cId="3124722955" sldId="283"/>
            <ac:spMk id="16" creationId="{81684C4F-9326-1E5C-4BDC-FC27C61ACEB4}"/>
          </ac:spMkLst>
        </pc:spChg>
        <pc:spChg chg="del mod">
          <ac:chgData name="Tomotaka Kuroda" userId="6ccceea8bc0bd054" providerId="LiveId" clId="{C8174EEE-3EA5-45F8-A844-C78919FE2443}" dt="2024-02-27T04:27:57.784" v="590" actId="21"/>
          <ac:spMkLst>
            <pc:docMk/>
            <pc:sldMk cId="3124722955" sldId="283"/>
            <ac:spMk id="18" creationId="{A5384247-D35C-BE47-817E-1BFEC8347014}"/>
          </ac:spMkLst>
        </pc:spChg>
        <pc:spChg chg="mod">
          <ac:chgData name="Tomotaka Kuroda" userId="6ccceea8bc0bd054" providerId="LiveId" clId="{C8174EEE-3EA5-45F8-A844-C78919FE2443}" dt="2024-02-27T03:08:40.405" v="259" actId="1076"/>
          <ac:spMkLst>
            <pc:docMk/>
            <pc:sldMk cId="3124722955" sldId="283"/>
            <ac:spMk id="20" creationId="{F7305388-776B-978A-5F8F-FA7D971C7280}"/>
          </ac:spMkLst>
        </pc:spChg>
        <pc:spChg chg="del mod">
          <ac:chgData name="Tomotaka Kuroda" userId="6ccceea8bc0bd054" providerId="LiveId" clId="{C8174EEE-3EA5-45F8-A844-C78919FE2443}" dt="2024-02-27T04:27:57.784" v="590" actId="21"/>
          <ac:spMkLst>
            <pc:docMk/>
            <pc:sldMk cId="3124722955" sldId="283"/>
            <ac:spMk id="24" creationId="{479C2095-29E2-B92F-80BD-3F33A187CBA0}"/>
          </ac:spMkLst>
        </pc:spChg>
        <pc:spChg chg="mod">
          <ac:chgData name="Tomotaka Kuroda" userId="6ccceea8bc0bd054" providerId="LiveId" clId="{C8174EEE-3EA5-45F8-A844-C78919FE2443}" dt="2024-02-28T03:07:35.142" v="1060" actId="207"/>
          <ac:spMkLst>
            <pc:docMk/>
            <pc:sldMk cId="3124722955" sldId="283"/>
            <ac:spMk id="41" creationId="{1D724FA9-562B-B863-4E9E-D0FB92D1DE9A}"/>
          </ac:spMkLst>
        </pc:spChg>
        <pc:spChg chg="mod">
          <ac:chgData name="Tomotaka Kuroda" userId="6ccceea8bc0bd054" providerId="LiveId" clId="{C8174EEE-3EA5-45F8-A844-C78919FE2443}" dt="2024-02-28T02:59:28.558" v="1009" actId="208"/>
          <ac:spMkLst>
            <pc:docMk/>
            <pc:sldMk cId="3124722955" sldId="283"/>
            <ac:spMk id="44" creationId="{20125515-042A-D726-7723-4DFD3B207655}"/>
          </ac:spMkLst>
        </pc:spChg>
        <pc:spChg chg="mod">
          <ac:chgData name="Tomotaka Kuroda" userId="6ccceea8bc0bd054" providerId="LiveId" clId="{C8174EEE-3EA5-45F8-A844-C78919FE2443}" dt="2024-02-27T03:06:06.991" v="220" actId="113"/>
          <ac:spMkLst>
            <pc:docMk/>
            <pc:sldMk cId="3124722955" sldId="283"/>
            <ac:spMk id="45" creationId="{2EE7FA7E-691C-BA5F-344A-68CADBC41762}"/>
          </ac:spMkLst>
        </pc:spChg>
        <pc:spChg chg="mod">
          <ac:chgData name="Tomotaka Kuroda" userId="6ccceea8bc0bd054" providerId="LiveId" clId="{C8174EEE-3EA5-45F8-A844-C78919FE2443}" dt="2024-02-27T03:04:15.080" v="207" actId="1076"/>
          <ac:spMkLst>
            <pc:docMk/>
            <pc:sldMk cId="3124722955" sldId="283"/>
            <ac:spMk id="51" creationId="{DBCE3013-89A4-D9F6-E86A-F5F2A71A52DC}"/>
          </ac:spMkLst>
        </pc:spChg>
        <pc:spChg chg="mod">
          <ac:chgData name="Tomotaka Kuroda" userId="6ccceea8bc0bd054" providerId="LiveId" clId="{C8174EEE-3EA5-45F8-A844-C78919FE2443}" dt="2024-02-27T03:04:30.957" v="208" actId="1076"/>
          <ac:spMkLst>
            <pc:docMk/>
            <pc:sldMk cId="3124722955" sldId="283"/>
            <ac:spMk id="53" creationId="{FD132F87-26F1-20B2-8D40-4B79E72C2D65}"/>
          </ac:spMkLst>
        </pc:spChg>
        <pc:spChg chg="mod">
          <ac:chgData name="Tomotaka Kuroda" userId="6ccceea8bc0bd054" providerId="LiveId" clId="{C8174EEE-3EA5-45F8-A844-C78919FE2443}" dt="2024-03-05T05:05:05.690" v="1995" actId="20577"/>
          <ac:spMkLst>
            <pc:docMk/>
            <pc:sldMk cId="3124722955" sldId="283"/>
            <ac:spMk id="56" creationId="{D75766E0-CDF2-A7E3-7E24-ADB61A220112}"/>
          </ac:spMkLst>
        </pc:spChg>
        <pc:spChg chg="mod">
          <ac:chgData name="Tomotaka Kuroda" userId="6ccceea8bc0bd054" providerId="LiveId" clId="{C8174EEE-3EA5-45F8-A844-C78919FE2443}" dt="2024-03-05T05:05:09.025" v="1997" actId="20577"/>
          <ac:spMkLst>
            <pc:docMk/>
            <pc:sldMk cId="3124722955" sldId="283"/>
            <ac:spMk id="57" creationId="{79857B5C-8854-F1ED-1A99-BCD0DCF41D5C}"/>
          </ac:spMkLst>
        </pc:spChg>
        <pc:spChg chg="del mod">
          <ac:chgData name="Tomotaka Kuroda" userId="6ccceea8bc0bd054" providerId="LiveId" clId="{C8174EEE-3EA5-45F8-A844-C78919FE2443}" dt="2024-02-27T03:09:03.457" v="260" actId="478"/>
          <ac:spMkLst>
            <pc:docMk/>
            <pc:sldMk cId="3124722955" sldId="283"/>
            <ac:spMk id="9232" creationId="{85C8C506-C66D-3B9E-3825-3FC8410CFBA6}"/>
          </ac:spMkLst>
        </pc:spChg>
        <pc:spChg chg="mod">
          <ac:chgData name="Tomotaka Kuroda" userId="6ccceea8bc0bd054" providerId="LiveId" clId="{C8174EEE-3EA5-45F8-A844-C78919FE2443}" dt="2024-02-28T02:59:40.796" v="1011" actId="208"/>
          <ac:spMkLst>
            <pc:docMk/>
            <pc:sldMk cId="3124722955" sldId="283"/>
            <ac:spMk id="9233" creationId="{254B8485-368C-55ED-9501-E324B678462D}"/>
          </ac:spMkLst>
        </pc:spChg>
        <pc:spChg chg="mod">
          <ac:chgData name="Tomotaka Kuroda" userId="6ccceea8bc0bd054" providerId="LiveId" clId="{C8174EEE-3EA5-45F8-A844-C78919FE2443}" dt="2024-02-27T03:06:11.623" v="221" actId="14100"/>
          <ac:spMkLst>
            <pc:docMk/>
            <pc:sldMk cId="3124722955" sldId="283"/>
            <ac:spMk id="9234" creationId="{59F144DE-25A8-7C2D-C45B-2A8B35EA9E7F}"/>
          </ac:spMkLst>
        </pc:spChg>
        <pc:spChg chg="mod">
          <ac:chgData name="Tomotaka Kuroda" userId="6ccceea8bc0bd054" providerId="LiveId" clId="{C8174EEE-3EA5-45F8-A844-C78919FE2443}" dt="2024-02-27T03:06:59.285" v="238" actId="14100"/>
          <ac:spMkLst>
            <pc:docMk/>
            <pc:sldMk cId="3124722955" sldId="283"/>
            <ac:spMk id="9235" creationId="{2BC2D952-21DD-DC5E-A267-CE69944546CF}"/>
          </ac:spMkLst>
        </pc:spChg>
        <pc:spChg chg="mod">
          <ac:chgData name="Tomotaka Kuroda" userId="6ccceea8bc0bd054" providerId="LiveId" clId="{C8174EEE-3EA5-45F8-A844-C78919FE2443}" dt="2024-02-27T03:08:27.361" v="258" actId="1038"/>
          <ac:spMkLst>
            <pc:docMk/>
            <pc:sldMk cId="3124722955" sldId="283"/>
            <ac:spMk id="9236" creationId="{CEB81839-0D98-47A0-24B6-2B206B354D1D}"/>
          </ac:spMkLst>
        </pc:spChg>
        <pc:spChg chg="mod">
          <ac:chgData name="Tomotaka Kuroda" userId="6ccceea8bc0bd054" providerId="LiveId" clId="{C8174EEE-3EA5-45F8-A844-C78919FE2443}" dt="2024-02-28T03:04:52.609" v="1051" actId="1076"/>
          <ac:spMkLst>
            <pc:docMk/>
            <pc:sldMk cId="3124722955" sldId="283"/>
            <ac:spMk id="9253" creationId="{2B573A60-92A8-4114-8285-F62165CD96EF}"/>
          </ac:spMkLst>
        </pc:spChg>
        <pc:spChg chg="mod">
          <ac:chgData name="Tomotaka Kuroda" userId="6ccceea8bc0bd054" providerId="LiveId" clId="{C8174EEE-3EA5-45F8-A844-C78919FE2443}" dt="2024-02-28T03:04:42.831" v="1050" actId="1076"/>
          <ac:spMkLst>
            <pc:docMk/>
            <pc:sldMk cId="3124722955" sldId="283"/>
            <ac:spMk id="9254" creationId="{D38BC07F-096C-641E-207F-28E0135B3CBD}"/>
          </ac:spMkLst>
        </pc:spChg>
        <pc:spChg chg="mod">
          <ac:chgData name="Tomotaka Kuroda" userId="6ccceea8bc0bd054" providerId="LiveId" clId="{C8174EEE-3EA5-45F8-A844-C78919FE2443}" dt="2024-02-27T03:03:01.515" v="206" actId="1076"/>
          <ac:spMkLst>
            <pc:docMk/>
            <pc:sldMk cId="3124722955" sldId="283"/>
            <ac:spMk id="9257" creationId="{28E1A6E1-795D-101D-4FB2-F2D1D39B4EFD}"/>
          </ac:spMkLst>
        </pc:spChg>
        <pc:spChg chg="mod">
          <ac:chgData name="Tomotaka Kuroda" userId="6ccceea8bc0bd054" providerId="LiveId" clId="{C8174EEE-3EA5-45F8-A844-C78919FE2443}" dt="2024-02-28T03:04:24.177" v="1045" actId="208"/>
          <ac:spMkLst>
            <pc:docMk/>
            <pc:sldMk cId="3124722955" sldId="283"/>
            <ac:spMk id="9260" creationId="{22E12018-7C6E-AAFD-2199-EF78DED5B120}"/>
          </ac:spMkLst>
        </pc:spChg>
        <pc:spChg chg="mod">
          <ac:chgData name="Tomotaka Kuroda" userId="6ccceea8bc0bd054" providerId="LiveId" clId="{C8174EEE-3EA5-45F8-A844-C78919FE2443}" dt="2024-02-28T03:04:24.177" v="1045" actId="208"/>
          <ac:spMkLst>
            <pc:docMk/>
            <pc:sldMk cId="3124722955" sldId="283"/>
            <ac:spMk id="9261" creationId="{3E22928B-BB52-2700-9AB3-319ED91E2A48}"/>
          </ac:spMkLst>
        </pc:spChg>
        <pc:spChg chg="mod">
          <ac:chgData name="Tomotaka Kuroda" userId="6ccceea8bc0bd054" providerId="LiveId" clId="{C8174EEE-3EA5-45F8-A844-C78919FE2443}" dt="2024-02-28T03:04:24.177" v="1045" actId="208"/>
          <ac:spMkLst>
            <pc:docMk/>
            <pc:sldMk cId="3124722955" sldId="283"/>
            <ac:spMk id="9262" creationId="{B945CE5A-85E6-C614-6F1D-EE8FD5C9F5AE}"/>
          </ac:spMkLst>
        </pc:spChg>
        <pc:spChg chg="mod">
          <ac:chgData name="Tomotaka Kuroda" userId="6ccceea8bc0bd054" providerId="LiveId" clId="{C8174EEE-3EA5-45F8-A844-C78919FE2443}" dt="2024-02-27T03:03:01.515" v="206" actId="1076"/>
          <ac:spMkLst>
            <pc:docMk/>
            <pc:sldMk cId="3124722955" sldId="283"/>
            <ac:spMk id="9263" creationId="{4278AFCC-C44A-7286-52C3-DD1C1BF8C1C4}"/>
          </ac:spMkLst>
        </pc:spChg>
        <pc:spChg chg="mod">
          <ac:chgData name="Tomotaka Kuroda" userId="6ccceea8bc0bd054" providerId="LiveId" clId="{C8174EEE-3EA5-45F8-A844-C78919FE2443}" dt="2024-02-27T03:09:23.133" v="267" actId="20577"/>
          <ac:spMkLst>
            <pc:docMk/>
            <pc:sldMk cId="3124722955" sldId="283"/>
            <ac:spMk id="9264" creationId="{D68D9CF8-78D7-451A-B85D-3464F72F8179}"/>
          </ac:spMkLst>
        </pc:spChg>
        <pc:spChg chg="mod">
          <ac:chgData name="Tomotaka Kuroda" userId="6ccceea8bc0bd054" providerId="LiveId" clId="{C8174EEE-3EA5-45F8-A844-C78919FE2443}" dt="2024-02-27T03:25:57.970" v="449" actId="1076"/>
          <ac:spMkLst>
            <pc:docMk/>
            <pc:sldMk cId="3124722955" sldId="283"/>
            <ac:spMk id="9272" creationId="{4F325DE6-DD30-AA52-DF16-3EC5D60B9FE6}"/>
          </ac:spMkLst>
        </pc:spChg>
        <pc:spChg chg="mod">
          <ac:chgData name="Tomotaka Kuroda" userId="6ccceea8bc0bd054" providerId="LiveId" clId="{C8174EEE-3EA5-45F8-A844-C78919FE2443}" dt="2024-02-27T03:25:57.970" v="449" actId="1076"/>
          <ac:spMkLst>
            <pc:docMk/>
            <pc:sldMk cId="3124722955" sldId="283"/>
            <ac:spMk id="9273" creationId="{7213AEF2-8917-70C2-AE9C-9104AD557B66}"/>
          </ac:spMkLst>
        </pc:spChg>
        <pc:spChg chg="mod">
          <ac:chgData name="Tomotaka Kuroda" userId="6ccceea8bc0bd054" providerId="LiveId" clId="{C8174EEE-3EA5-45F8-A844-C78919FE2443}" dt="2024-02-27T04:33:47.440" v="654" actId="1076"/>
          <ac:spMkLst>
            <pc:docMk/>
            <pc:sldMk cId="3124722955" sldId="283"/>
            <ac:spMk id="9274" creationId="{82730394-BA96-C00C-565A-316831CAD789}"/>
          </ac:spMkLst>
        </pc:spChg>
        <pc:spChg chg="mod">
          <ac:chgData name="Tomotaka Kuroda" userId="6ccceea8bc0bd054" providerId="LiveId" clId="{C8174EEE-3EA5-45F8-A844-C78919FE2443}" dt="2024-02-27T04:33:47.440" v="654" actId="1076"/>
          <ac:spMkLst>
            <pc:docMk/>
            <pc:sldMk cId="3124722955" sldId="283"/>
            <ac:spMk id="9275" creationId="{0E986108-2D63-F01F-A27F-F02E36523717}"/>
          </ac:spMkLst>
        </pc:spChg>
        <pc:picChg chg="add mod">
          <ac:chgData name="Tomotaka Kuroda" userId="6ccceea8bc0bd054" providerId="LiveId" clId="{C8174EEE-3EA5-45F8-A844-C78919FE2443}" dt="2024-02-27T04:33:47.440" v="654" actId="1076"/>
          <ac:picMkLst>
            <pc:docMk/>
            <pc:sldMk cId="3124722955" sldId="283"/>
            <ac:picMk id="4" creationId="{8F38CAB3-20FC-52CE-BC57-0BA28D72A708}"/>
          </ac:picMkLst>
        </pc:picChg>
        <pc:picChg chg="add mod">
          <ac:chgData name="Tomotaka Kuroda" userId="6ccceea8bc0bd054" providerId="LiveId" clId="{C8174EEE-3EA5-45F8-A844-C78919FE2443}" dt="2024-02-27T02:57:28.202" v="150"/>
          <ac:picMkLst>
            <pc:docMk/>
            <pc:sldMk cId="3124722955" sldId="283"/>
            <ac:picMk id="9" creationId="{5567E547-C69A-35A3-5C71-4F2C68E9F7AF}"/>
          </ac:picMkLst>
        </pc:picChg>
        <pc:picChg chg="add mod">
          <ac:chgData name="Tomotaka Kuroda" userId="6ccceea8bc0bd054" providerId="LiveId" clId="{C8174EEE-3EA5-45F8-A844-C78919FE2443}" dt="2024-02-28T00:42:23.641" v="664" actId="1076"/>
          <ac:picMkLst>
            <pc:docMk/>
            <pc:sldMk cId="3124722955" sldId="283"/>
            <ac:picMk id="15" creationId="{E0FED1F2-7550-D7D8-6002-8EE436F08F02}"/>
          </ac:picMkLst>
        </pc:picChg>
        <pc:picChg chg="add del mod">
          <ac:chgData name="Tomotaka Kuroda" userId="6ccceea8bc0bd054" providerId="LiveId" clId="{C8174EEE-3EA5-45F8-A844-C78919FE2443}" dt="2024-02-27T04:33:06.841" v="645" actId="478"/>
          <ac:picMkLst>
            <pc:docMk/>
            <pc:sldMk cId="3124722955" sldId="283"/>
            <ac:picMk id="17" creationId="{56CB24C9-641F-8F04-C281-4E4E7F7CF20F}"/>
          </ac:picMkLst>
        </pc:picChg>
        <pc:picChg chg="add mod">
          <ac:chgData name="Tomotaka Kuroda" userId="6ccceea8bc0bd054" providerId="LiveId" clId="{C8174EEE-3EA5-45F8-A844-C78919FE2443}" dt="2024-02-27T04:33:47.440" v="654" actId="1076"/>
          <ac:picMkLst>
            <pc:docMk/>
            <pc:sldMk cId="3124722955" sldId="283"/>
            <ac:picMk id="19" creationId="{D90E7D17-CC54-388E-3083-6AFD5DC4B979}"/>
          </ac:picMkLst>
        </pc:picChg>
        <pc:picChg chg="mod">
          <ac:chgData name="Tomotaka Kuroda" userId="6ccceea8bc0bd054" providerId="LiveId" clId="{C8174EEE-3EA5-45F8-A844-C78919FE2443}" dt="2024-02-27T03:04:15.080" v="207" actId="1076"/>
          <ac:picMkLst>
            <pc:docMk/>
            <pc:sldMk cId="3124722955" sldId="283"/>
            <ac:picMk id="52" creationId="{E55B79FA-8AEF-1FED-4F21-5C42476C5599}"/>
          </ac:picMkLst>
        </pc:picChg>
        <pc:picChg chg="mod">
          <ac:chgData name="Tomotaka Kuroda" userId="6ccceea8bc0bd054" providerId="LiveId" clId="{C8174EEE-3EA5-45F8-A844-C78919FE2443}" dt="2024-02-27T03:04:30.957" v="208" actId="1076"/>
          <ac:picMkLst>
            <pc:docMk/>
            <pc:sldMk cId="3124722955" sldId="283"/>
            <ac:picMk id="54" creationId="{98F16A31-45E2-1892-B747-84D8974C552A}"/>
          </ac:picMkLst>
        </pc:picChg>
        <pc:picChg chg="add mod">
          <ac:chgData name="Tomotaka Kuroda" userId="6ccceea8bc0bd054" providerId="LiveId" clId="{C8174EEE-3EA5-45F8-A844-C78919FE2443}" dt="2024-02-27T04:33:11.339" v="649" actId="1076"/>
          <ac:picMkLst>
            <pc:docMk/>
            <pc:sldMk cId="3124722955" sldId="283"/>
            <ac:picMk id="1026" creationId="{E9C465BD-C5C7-A99C-0942-198AA98814E4}"/>
          </ac:picMkLst>
        </pc:picChg>
        <pc:picChg chg="mod">
          <ac:chgData name="Tomotaka Kuroda" userId="6ccceea8bc0bd054" providerId="LiveId" clId="{C8174EEE-3EA5-45F8-A844-C78919FE2443}" dt="2024-02-27T04:28:14.188" v="594" actId="1076"/>
          <ac:picMkLst>
            <pc:docMk/>
            <pc:sldMk cId="3124722955" sldId="283"/>
            <ac:picMk id="6154" creationId="{D4798B55-CF54-49B3-1F17-D248AA52969F}"/>
          </ac:picMkLst>
        </pc:picChg>
        <pc:picChg chg="mod">
          <ac:chgData name="Tomotaka Kuroda" userId="6ccceea8bc0bd054" providerId="LiveId" clId="{C8174EEE-3EA5-45F8-A844-C78919FE2443}" dt="2024-02-27T04:28:18.740" v="595" actId="1076"/>
          <ac:picMkLst>
            <pc:docMk/>
            <pc:sldMk cId="3124722955" sldId="283"/>
            <ac:picMk id="6156" creationId="{BB45E49F-BF37-B14B-88F0-BEA9A26D2998}"/>
          </ac:picMkLst>
        </pc:picChg>
        <pc:picChg chg="del mod">
          <ac:chgData name="Tomotaka Kuroda" userId="6ccceea8bc0bd054" providerId="LiveId" clId="{C8174EEE-3EA5-45F8-A844-C78919FE2443}" dt="2024-02-27T02:57:17.081" v="148" actId="21"/>
          <ac:picMkLst>
            <pc:docMk/>
            <pc:sldMk cId="3124722955" sldId="283"/>
            <ac:picMk id="6158" creationId="{5567E547-C69A-35A3-5C71-4F2C68E9F7AF}"/>
          </ac:picMkLst>
        </pc:picChg>
        <pc:picChg chg="del">
          <ac:chgData name="Tomotaka Kuroda" userId="6ccceea8bc0bd054" providerId="LiveId" clId="{C8174EEE-3EA5-45F8-A844-C78919FE2443}" dt="2024-02-27T02:55:51.892" v="132" actId="478"/>
          <ac:picMkLst>
            <pc:docMk/>
            <pc:sldMk cId="3124722955" sldId="283"/>
            <ac:picMk id="6160" creationId="{936C4A4F-4901-54D5-563D-C4D72004306F}"/>
          </ac:picMkLst>
        </pc:picChg>
        <pc:picChg chg="mod">
          <ac:chgData name="Tomotaka Kuroda" userId="6ccceea8bc0bd054" providerId="LiveId" clId="{C8174EEE-3EA5-45F8-A844-C78919FE2443}" dt="2024-02-27T02:58:08.426" v="160" actId="1076"/>
          <ac:picMkLst>
            <pc:docMk/>
            <pc:sldMk cId="3124722955" sldId="283"/>
            <ac:picMk id="6162" creationId="{EEE92104-40B5-9143-0CE0-2EB3A44FA2C8}"/>
          </ac:picMkLst>
        </pc:picChg>
        <pc:picChg chg="mod">
          <ac:chgData name="Tomotaka Kuroda" userId="6ccceea8bc0bd054" providerId="LiveId" clId="{C8174EEE-3EA5-45F8-A844-C78919FE2443}" dt="2024-02-27T03:05:42.804" v="216" actId="1076"/>
          <ac:picMkLst>
            <pc:docMk/>
            <pc:sldMk cId="3124722955" sldId="283"/>
            <ac:picMk id="6164" creationId="{5366A160-F6B1-04AE-80EB-1D32DD563D5F}"/>
          </ac:picMkLst>
        </pc:picChg>
        <pc:picChg chg="mod">
          <ac:chgData name="Tomotaka Kuroda" userId="6ccceea8bc0bd054" providerId="LiveId" clId="{C8174EEE-3EA5-45F8-A844-C78919FE2443}" dt="2024-02-27T03:04:30.957" v="208" actId="1076"/>
          <ac:picMkLst>
            <pc:docMk/>
            <pc:sldMk cId="3124722955" sldId="283"/>
            <ac:picMk id="6166" creationId="{5A16F0FD-DEAC-02F6-ACB2-C40D53D6794C}"/>
          </ac:picMkLst>
        </pc:picChg>
        <pc:picChg chg="mod">
          <ac:chgData name="Tomotaka Kuroda" userId="6ccceea8bc0bd054" providerId="LiveId" clId="{C8174EEE-3EA5-45F8-A844-C78919FE2443}" dt="2024-02-27T03:24:48.382" v="437" actId="1076"/>
          <ac:picMkLst>
            <pc:docMk/>
            <pc:sldMk cId="3124722955" sldId="283"/>
            <ac:picMk id="6168" creationId="{1BE411AF-EAAA-9F16-5AEB-501A1F1414F0}"/>
          </ac:picMkLst>
        </pc:picChg>
        <pc:picChg chg="mod">
          <ac:chgData name="Tomotaka Kuroda" userId="6ccceea8bc0bd054" providerId="LiveId" clId="{C8174EEE-3EA5-45F8-A844-C78919FE2443}" dt="2024-02-27T03:25:02.100" v="438" actId="1076"/>
          <ac:picMkLst>
            <pc:docMk/>
            <pc:sldMk cId="3124722955" sldId="283"/>
            <ac:picMk id="6170" creationId="{715D6AF0-9D97-0682-EB14-1C7A113013BF}"/>
          </ac:picMkLst>
        </pc:picChg>
        <pc:picChg chg="mod">
          <ac:chgData name="Tomotaka Kuroda" userId="6ccceea8bc0bd054" providerId="LiveId" clId="{C8174EEE-3EA5-45F8-A844-C78919FE2443}" dt="2024-02-27T03:25:57.970" v="449" actId="1076"/>
          <ac:picMkLst>
            <pc:docMk/>
            <pc:sldMk cId="3124722955" sldId="283"/>
            <ac:picMk id="6172" creationId="{DF000183-CDEE-5944-CE61-B1A9A9D80366}"/>
          </ac:picMkLst>
        </pc:picChg>
        <pc:picChg chg="mod">
          <ac:chgData name="Tomotaka Kuroda" userId="6ccceea8bc0bd054" providerId="LiveId" clId="{C8174EEE-3EA5-45F8-A844-C78919FE2443}" dt="2024-02-27T04:33:47.440" v="654" actId="1076"/>
          <ac:picMkLst>
            <pc:docMk/>
            <pc:sldMk cId="3124722955" sldId="283"/>
            <ac:picMk id="6174" creationId="{BCA5B569-9AEC-AFF2-0EA1-54F22C5B7297}"/>
          </ac:picMkLst>
        </pc:picChg>
        <pc:picChg chg="mod">
          <ac:chgData name="Tomotaka Kuroda" userId="6ccceea8bc0bd054" providerId="LiveId" clId="{C8174EEE-3EA5-45F8-A844-C78919FE2443}" dt="2024-02-27T04:33:47.440" v="654" actId="1076"/>
          <ac:picMkLst>
            <pc:docMk/>
            <pc:sldMk cId="3124722955" sldId="283"/>
            <ac:picMk id="9246" creationId="{2007549C-7F10-6A03-29D8-B8F2F5A2652C}"/>
          </ac:picMkLst>
        </pc:picChg>
        <pc:picChg chg="mod">
          <ac:chgData name="Tomotaka Kuroda" userId="6ccceea8bc0bd054" providerId="LiveId" clId="{C8174EEE-3EA5-45F8-A844-C78919FE2443}" dt="2024-02-27T03:25:16.411" v="440" actId="14100"/>
          <ac:picMkLst>
            <pc:docMk/>
            <pc:sldMk cId="3124722955" sldId="283"/>
            <ac:picMk id="9252" creationId="{787E4771-A98A-F911-8B17-108767CB4C8B}"/>
          </ac:picMkLst>
        </pc:picChg>
        <pc:picChg chg="mod">
          <ac:chgData name="Tomotaka Kuroda" userId="6ccceea8bc0bd054" providerId="LiveId" clId="{C8174EEE-3EA5-45F8-A844-C78919FE2443}" dt="2024-02-27T03:03:01.515" v="206" actId="1076"/>
          <ac:picMkLst>
            <pc:docMk/>
            <pc:sldMk cId="3124722955" sldId="283"/>
            <ac:picMk id="9258" creationId="{CF3CA1E0-BBA7-3E15-DC28-0B552D268534}"/>
          </ac:picMkLst>
        </pc:picChg>
        <pc:picChg chg="mod">
          <ac:chgData name="Tomotaka Kuroda" userId="6ccceea8bc0bd054" providerId="LiveId" clId="{C8174EEE-3EA5-45F8-A844-C78919FE2443}" dt="2024-02-27T03:24:02.752" v="433" actId="1076"/>
          <ac:picMkLst>
            <pc:docMk/>
            <pc:sldMk cId="3124722955" sldId="283"/>
            <ac:picMk id="9259" creationId="{6958664E-AB86-2FC7-928B-C0137C3757B7}"/>
          </ac:picMkLst>
        </pc:picChg>
        <pc:cxnChg chg="mod">
          <ac:chgData name="Tomotaka Kuroda" userId="6ccceea8bc0bd054" providerId="LiveId" clId="{C8174EEE-3EA5-45F8-A844-C78919FE2443}" dt="2024-02-27T03:09:13.825" v="261" actId="14100"/>
          <ac:cxnSpMkLst>
            <pc:docMk/>
            <pc:sldMk cId="3124722955" sldId="283"/>
            <ac:cxnSpMk id="9237" creationId="{007854E6-37D9-B141-19B7-5947C91E25CC}"/>
          </ac:cxnSpMkLst>
        </pc:cxnChg>
        <pc:cxnChg chg="mod">
          <ac:chgData name="Tomotaka Kuroda" userId="6ccceea8bc0bd054" providerId="LiveId" clId="{C8174EEE-3EA5-45F8-A844-C78919FE2443}" dt="2024-02-27T03:03:01.515" v="206" actId="1076"/>
          <ac:cxnSpMkLst>
            <pc:docMk/>
            <pc:sldMk cId="3124722955" sldId="283"/>
            <ac:cxnSpMk id="9255" creationId="{AA0CB891-88D4-04A9-4EEE-1E151B6F10B6}"/>
          </ac:cxnSpMkLst>
        </pc:cxnChg>
        <pc:cxnChg chg="mod">
          <ac:chgData name="Tomotaka Kuroda" userId="6ccceea8bc0bd054" providerId="LiveId" clId="{C8174EEE-3EA5-45F8-A844-C78919FE2443}" dt="2024-02-27T03:03:01.515" v="206" actId="1076"/>
          <ac:cxnSpMkLst>
            <pc:docMk/>
            <pc:sldMk cId="3124722955" sldId="283"/>
            <ac:cxnSpMk id="9256" creationId="{C939D16D-734F-7105-65AA-C404FEDC0AD2}"/>
          </ac:cxnSpMkLst>
        </pc:cxnChg>
      </pc:sldChg>
      <pc:sldChg chg="addSp delSp modSp mod delAnim modAnim">
        <pc:chgData name="Tomotaka Kuroda" userId="6ccceea8bc0bd054" providerId="LiveId" clId="{C8174EEE-3EA5-45F8-A844-C78919FE2443}" dt="2024-02-28T04:08:18.847" v="1305" actId="1076"/>
        <pc:sldMkLst>
          <pc:docMk/>
          <pc:sldMk cId="3488011855" sldId="284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3488011855" sldId="284"/>
            <ac:spMk id="2" creationId="{F2A9FA8C-CE53-5C1B-6854-4A54816DE14F}"/>
          </ac:spMkLst>
        </pc:spChg>
        <pc:spChg chg="add del mod">
          <ac:chgData name="Tomotaka Kuroda" userId="6ccceea8bc0bd054" providerId="LiveId" clId="{C8174EEE-3EA5-45F8-A844-C78919FE2443}" dt="2024-02-28T02:22:18.862" v="703" actId="478"/>
          <ac:spMkLst>
            <pc:docMk/>
            <pc:sldMk cId="3488011855" sldId="284"/>
            <ac:spMk id="4" creationId="{99F0455E-434E-CC9C-1A71-F26ED7C1E9B6}"/>
          </ac:spMkLst>
        </pc:spChg>
        <pc:spChg chg="add del mod">
          <ac:chgData name="Tomotaka Kuroda" userId="6ccceea8bc0bd054" providerId="LiveId" clId="{C8174EEE-3EA5-45F8-A844-C78919FE2443}" dt="2024-02-28T02:44:06.281" v="843" actId="478"/>
          <ac:spMkLst>
            <pc:docMk/>
            <pc:sldMk cId="3488011855" sldId="284"/>
            <ac:spMk id="6" creationId="{D3EBA8EE-4B36-43DA-3F23-C7CF47ACDB8F}"/>
          </ac:spMkLst>
        </pc:spChg>
        <pc:spChg chg="add del mod">
          <ac:chgData name="Tomotaka Kuroda" userId="6ccceea8bc0bd054" providerId="LiveId" clId="{C8174EEE-3EA5-45F8-A844-C78919FE2443}" dt="2024-02-28T02:45:30.719" v="859" actId="478"/>
          <ac:spMkLst>
            <pc:docMk/>
            <pc:sldMk cId="3488011855" sldId="284"/>
            <ac:spMk id="7" creationId="{4B732EC0-41E4-57DC-2F39-C2FD3B72DC60}"/>
          </ac:spMkLst>
        </pc:spChg>
        <pc:spChg chg="add mod">
          <ac:chgData name="Tomotaka Kuroda" userId="6ccceea8bc0bd054" providerId="LiveId" clId="{C8174EEE-3EA5-45F8-A844-C78919FE2443}" dt="2024-02-28T04:04:02.377" v="1282" actId="1076"/>
          <ac:spMkLst>
            <pc:docMk/>
            <pc:sldMk cId="3488011855" sldId="284"/>
            <ac:spMk id="11" creationId="{8C0188E9-0AFF-8F0D-A4F0-FE5B4D4BBE63}"/>
          </ac:spMkLst>
        </pc:spChg>
        <pc:spChg chg="mod">
          <ac:chgData name="Tomotaka Kuroda" userId="6ccceea8bc0bd054" providerId="LiveId" clId="{C8174EEE-3EA5-45F8-A844-C78919FE2443}" dt="2024-02-28T02:54:46.890" v="958" actId="1076"/>
          <ac:spMkLst>
            <pc:docMk/>
            <pc:sldMk cId="3488011855" sldId="284"/>
            <ac:spMk id="12" creationId="{952F3057-04C6-D2F6-13A5-CB2CCA10C070}"/>
          </ac:spMkLst>
        </pc:spChg>
        <pc:spChg chg="add mod">
          <ac:chgData name="Tomotaka Kuroda" userId="6ccceea8bc0bd054" providerId="LiveId" clId="{C8174EEE-3EA5-45F8-A844-C78919FE2443}" dt="2024-02-28T02:27:29.026" v="770" actId="1076"/>
          <ac:spMkLst>
            <pc:docMk/>
            <pc:sldMk cId="3488011855" sldId="284"/>
            <ac:spMk id="14" creationId="{495565C5-8C21-8959-F576-E9DF2D0EABAE}"/>
          </ac:spMkLst>
        </pc:spChg>
        <pc:spChg chg="mod">
          <ac:chgData name="Tomotaka Kuroda" userId="6ccceea8bc0bd054" providerId="LiveId" clId="{C8174EEE-3EA5-45F8-A844-C78919FE2443}" dt="2024-02-27T05:17:27.834" v="661" actId="14100"/>
          <ac:spMkLst>
            <pc:docMk/>
            <pc:sldMk cId="3488011855" sldId="284"/>
            <ac:spMk id="19" creationId="{DD67C617-A62A-7BAD-6270-1CD1E961A35A}"/>
          </ac:spMkLst>
        </pc:spChg>
        <pc:spChg chg="mod">
          <ac:chgData name="Tomotaka Kuroda" userId="6ccceea8bc0bd054" providerId="LiveId" clId="{C8174EEE-3EA5-45F8-A844-C78919FE2443}" dt="2024-02-28T02:54:51.180" v="959" actId="14100"/>
          <ac:spMkLst>
            <pc:docMk/>
            <pc:sldMk cId="3488011855" sldId="284"/>
            <ac:spMk id="22" creationId="{4C2C2249-47B1-8091-CD57-E5458B43F543}"/>
          </ac:spMkLst>
        </pc:spChg>
        <pc:spChg chg="add mod">
          <ac:chgData name="Tomotaka Kuroda" userId="6ccceea8bc0bd054" providerId="LiveId" clId="{C8174EEE-3EA5-45F8-A844-C78919FE2443}" dt="2024-02-28T02:56:33.652" v="973" actId="208"/>
          <ac:spMkLst>
            <pc:docMk/>
            <pc:sldMk cId="3488011855" sldId="284"/>
            <ac:spMk id="24" creationId="{FE6CE96D-E0E7-866F-40C3-32BAA9722E77}"/>
          </ac:spMkLst>
        </pc:spChg>
        <pc:spChg chg="add del mod">
          <ac:chgData name="Tomotaka Kuroda" userId="6ccceea8bc0bd054" providerId="LiveId" clId="{C8174EEE-3EA5-45F8-A844-C78919FE2443}" dt="2024-02-28T02:57:22.708" v="986" actId="478"/>
          <ac:spMkLst>
            <pc:docMk/>
            <pc:sldMk cId="3488011855" sldId="284"/>
            <ac:spMk id="25" creationId="{BE26E96C-0E4C-2114-68E4-E12F249F430B}"/>
          </ac:spMkLst>
        </pc:spChg>
        <pc:spChg chg="del mod">
          <ac:chgData name="Tomotaka Kuroda" userId="6ccceea8bc0bd054" providerId="LiveId" clId="{C8174EEE-3EA5-45F8-A844-C78919FE2443}" dt="2024-02-28T02:51:02.950" v="921" actId="478"/>
          <ac:spMkLst>
            <pc:docMk/>
            <pc:sldMk cId="3488011855" sldId="284"/>
            <ac:spMk id="26" creationId="{1615CC42-6C06-E7FC-B69A-06BA4056BAB9}"/>
          </ac:spMkLst>
        </pc:spChg>
        <pc:spChg chg="add mod ord">
          <ac:chgData name="Tomotaka Kuroda" userId="6ccceea8bc0bd054" providerId="LiveId" clId="{C8174EEE-3EA5-45F8-A844-C78919FE2443}" dt="2024-02-28T03:44:28.215" v="1254" actId="1076"/>
          <ac:spMkLst>
            <pc:docMk/>
            <pc:sldMk cId="3488011855" sldId="284"/>
            <ac:spMk id="27" creationId="{67838502-4947-EC12-AC2F-60CA954AD162}"/>
          </ac:spMkLst>
        </pc:spChg>
        <pc:spChg chg="add mod ord">
          <ac:chgData name="Tomotaka Kuroda" userId="6ccceea8bc0bd054" providerId="LiveId" clId="{C8174EEE-3EA5-45F8-A844-C78919FE2443}" dt="2024-02-28T03:24:51.901" v="1195" actId="14100"/>
          <ac:spMkLst>
            <pc:docMk/>
            <pc:sldMk cId="3488011855" sldId="284"/>
            <ac:spMk id="28" creationId="{2EB1CC06-DC03-1043-A51E-16C47EB1B14C}"/>
          </ac:spMkLst>
        </pc:spChg>
        <pc:spChg chg="del mod">
          <ac:chgData name="Tomotaka Kuroda" userId="6ccceea8bc0bd054" providerId="LiveId" clId="{C8174EEE-3EA5-45F8-A844-C78919FE2443}" dt="2024-02-28T02:51:01.115" v="919" actId="21"/>
          <ac:spMkLst>
            <pc:docMk/>
            <pc:sldMk cId="3488011855" sldId="284"/>
            <ac:spMk id="29" creationId="{67838502-4947-EC12-AC2F-60CA954AD162}"/>
          </ac:spMkLst>
        </pc:spChg>
        <pc:spChg chg="add mod">
          <ac:chgData name="Tomotaka Kuroda" userId="6ccceea8bc0bd054" providerId="LiveId" clId="{C8174EEE-3EA5-45F8-A844-C78919FE2443}" dt="2024-02-28T03:23:31.955" v="1190" actId="1076"/>
          <ac:spMkLst>
            <pc:docMk/>
            <pc:sldMk cId="3488011855" sldId="284"/>
            <ac:spMk id="30" creationId="{3A873733-EFEA-62F4-4F76-20ECE574EBAC}"/>
          </ac:spMkLst>
        </pc:spChg>
        <pc:spChg chg="add mod">
          <ac:chgData name="Tomotaka Kuroda" userId="6ccceea8bc0bd054" providerId="LiveId" clId="{C8174EEE-3EA5-45F8-A844-C78919FE2443}" dt="2024-02-28T04:08:18.847" v="1305" actId="1076"/>
          <ac:spMkLst>
            <pc:docMk/>
            <pc:sldMk cId="3488011855" sldId="284"/>
            <ac:spMk id="31" creationId="{517BA4C8-7547-4553-83CF-855B252B22F9}"/>
          </ac:spMkLst>
        </pc:spChg>
        <pc:spChg chg="add mod">
          <ac:chgData name="Tomotaka Kuroda" userId="6ccceea8bc0bd054" providerId="LiveId" clId="{C8174EEE-3EA5-45F8-A844-C78919FE2443}" dt="2024-02-28T03:23:17.985" v="1188" actId="14100"/>
          <ac:spMkLst>
            <pc:docMk/>
            <pc:sldMk cId="3488011855" sldId="284"/>
            <ac:spMk id="34" creationId="{2C7E6AAE-FEF5-C072-2F1C-0CE2504374D7}"/>
          </ac:spMkLst>
        </pc:spChg>
        <pc:picChg chg="add del mod">
          <ac:chgData name="Tomotaka Kuroda" userId="6ccceea8bc0bd054" providerId="LiveId" clId="{C8174EEE-3EA5-45F8-A844-C78919FE2443}" dt="2024-02-28T02:44:03.647" v="842" actId="478"/>
          <ac:picMkLst>
            <pc:docMk/>
            <pc:sldMk cId="3488011855" sldId="284"/>
            <ac:picMk id="3" creationId="{7E2093EF-0412-8E09-1C16-39A701D9F848}"/>
          </ac:picMkLst>
        </pc:picChg>
        <pc:picChg chg="add del mod">
          <ac:chgData name="Tomotaka Kuroda" userId="6ccceea8bc0bd054" providerId="LiveId" clId="{C8174EEE-3EA5-45F8-A844-C78919FE2443}" dt="2024-02-28T02:19:09.198" v="676" actId="478"/>
          <ac:picMkLst>
            <pc:docMk/>
            <pc:sldMk cId="3488011855" sldId="284"/>
            <ac:picMk id="8" creationId="{01229CE1-2B10-0A1F-910A-0D25AB97B4E7}"/>
          </ac:picMkLst>
        </pc:picChg>
        <pc:picChg chg="add del mod">
          <ac:chgData name="Tomotaka Kuroda" userId="6ccceea8bc0bd054" providerId="LiveId" clId="{C8174EEE-3EA5-45F8-A844-C78919FE2443}" dt="2024-02-28T02:41:36.572" v="820" actId="478"/>
          <ac:picMkLst>
            <pc:docMk/>
            <pc:sldMk cId="3488011855" sldId="284"/>
            <ac:picMk id="9" creationId="{E8B086F4-5A52-435B-39D9-FA1DFE0FFDE4}"/>
          </ac:picMkLst>
        </pc:picChg>
        <pc:picChg chg="mod">
          <ac:chgData name="Tomotaka Kuroda" userId="6ccceea8bc0bd054" providerId="LiveId" clId="{C8174EEE-3EA5-45F8-A844-C78919FE2443}" dt="2024-02-28T02:54:27.809" v="953" actId="1076"/>
          <ac:picMkLst>
            <pc:docMk/>
            <pc:sldMk cId="3488011855" sldId="284"/>
            <ac:picMk id="16" creationId="{59E4AA41-AD7D-8111-1C38-3790ECE89164}"/>
          </ac:picMkLst>
        </pc:picChg>
        <pc:picChg chg="mod">
          <ac:chgData name="Tomotaka Kuroda" userId="6ccceea8bc0bd054" providerId="LiveId" clId="{C8174EEE-3EA5-45F8-A844-C78919FE2443}" dt="2024-02-28T02:54:33.289" v="955" actId="1076"/>
          <ac:picMkLst>
            <pc:docMk/>
            <pc:sldMk cId="3488011855" sldId="284"/>
            <ac:picMk id="18" creationId="{F58F2662-88DB-76EE-839D-87EB438DDD3C}"/>
          </ac:picMkLst>
        </pc:picChg>
        <pc:picChg chg="add mod ord modCrop">
          <ac:chgData name="Tomotaka Kuroda" userId="6ccceea8bc0bd054" providerId="LiveId" clId="{C8174EEE-3EA5-45F8-A844-C78919FE2443}" dt="2024-02-28T02:55:15.165" v="966" actId="1076"/>
          <ac:picMkLst>
            <pc:docMk/>
            <pc:sldMk cId="3488011855" sldId="284"/>
            <ac:picMk id="20" creationId="{B1F6D177-26B8-AE0F-D5FE-2F2DEC8EE2B9}"/>
          </ac:picMkLst>
        </pc:picChg>
        <pc:picChg chg="add mod ord modCrop">
          <ac:chgData name="Tomotaka Kuroda" userId="6ccceea8bc0bd054" providerId="LiveId" clId="{C8174EEE-3EA5-45F8-A844-C78919FE2443}" dt="2024-02-28T02:47:56.739" v="894" actId="1076"/>
          <ac:picMkLst>
            <pc:docMk/>
            <pc:sldMk cId="3488011855" sldId="284"/>
            <ac:picMk id="23" creationId="{DAB86B0C-7AD6-CBEC-B13A-9B93971BA411}"/>
          </ac:picMkLst>
        </pc:picChg>
        <pc:picChg chg="add del mod">
          <ac:chgData name="Tomotaka Kuroda" userId="6ccceea8bc0bd054" providerId="LiveId" clId="{C8174EEE-3EA5-45F8-A844-C78919FE2443}" dt="2024-02-28T03:43:00.315" v="1245" actId="478"/>
          <ac:picMkLst>
            <pc:docMk/>
            <pc:sldMk cId="3488011855" sldId="284"/>
            <ac:picMk id="32" creationId="{EE1B52B2-E783-5DB0-1E4C-36A1476D5A38}"/>
          </ac:picMkLst>
        </pc:picChg>
        <pc:picChg chg="add mod">
          <ac:chgData name="Tomotaka Kuroda" userId="6ccceea8bc0bd054" providerId="LiveId" clId="{C8174EEE-3EA5-45F8-A844-C78919FE2443}" dt="2024-02-28T03:21:04.407" v="1137"/>
          <ac:picMkLst>
            <pc:docMk/>
            <pc:sldMk cId="3488011855" sldId="284"/>
            <ac:picMk id="33" creationId="{FAD8D7C4-8B9C-264A-B219-26B0FE57431D}"/>
          </ac:picMkLst>
        </pc:picChg>
        <pc:picChg chg="add mod">
          <ac:chgData name="Tomotaka Kuroda" userId="6ccceea8bc0bd054" providerId="LiveId" clId="{C8174EEE-3EA5-45F8-A844-C78919FE2443}" dt="2024-02-28T03:45:27.942" v="1267"/>
          <ac:picMkLst>
            <pc:docMk/>
            <pc:sldMk cId="3488011855" sldId="284"/>
            <ac:picMk id="35" creationId="{30C90FE5-E3F2-E9C9-2A53-4395A7EC46B8}"/>
          </ac:picMkLst>
        </pc:picChg>
        <pc:picChg chg="add mod">
          <ac:chgData name="Tomotaka Kuroda" userId="6ccceea8bc0bd054" providerId="LiveId" clId="{C8174EEE-3EA5-45F8-A844-C78919FE2443}" dt="2024-02-28T03:55:33.084" v="1277" actId="14100"/>
          <ac:picMkLst>
            <pc:docMk/>
            <pc:sldMk cId="3488011855" sldId="284"/>
            <ac:picMk id="1026" creationId="{9BAAAF60-CF10-0D7A-E954-CEBDED738D15}"/>
          </ac:picMkLst>
        </pc:picChg>
        <pc:picChg chg="add del mod">
          <ac:chgData name="Tomotaka Kuroda" userId="6ccceea8bc0bd054" providerId="LiveId" clId="{C8174EEE-3EA5-45F8-A844-C78919FE2443}" dt="2024-02-28T02:47:45.502" v="892" actId="478"/>
          <ac:picMkLst>
            <pc:docMk/>
            <pc:sldMk cId="3488011855" sldId="284"/>
            <ac:picMk id="1028" creationId="{C945DB86-93D4-746A-3378-7EEE132C0C10}"/>
          </ac:picMkLst>
        </pc:picChg>
        <pc:picChg chg="add del mod">
          <ac:chgData name="Tomotaka Kuroda" userId="6ccceea8bc0bd054" providerId="LiveId" clId="{C8174EEE-3EA5-45F8-A844-C78919FE2443}" dt="2024-02-28T02:28:12.097" v="779" actId="478"/>
          <ac:picMkLst>
            <pc:docMk/>
            <pc:sldMk cId="3488011855" sldId="284"/>
            <ac:picMk id="1030" creationId="{4F782DCF-3E8B-62FB-E25E-2F96A549DCEF}"/>
          </ac:picMkLst>
        </pc:picChg>
        <pc:picChg chg="add mod">
          <ac:chgData name="Tomotaka Kuroda" userId="6ccceea8bc0bd054" providerId="LiveId" clId="{C8174EEE-3EA5-45F8-A844-C78919FE2443}" dt="2024-02-28T03:44:57.759" v="1262" actId="1076"/>
          <ac:picMkLst>
            <pc:docMk/>
            <pc:sldMk cId="3488011855" sldId="284"/>
            <ac:picMk id="1032" creationId="{72A9BB78-CC36-54BB-46BE-4CC4C51695D0}"/>
          </ac:picMkLst>
        </pc:picChg>
        <pc:picChg chg="add del mod">
          <ac:chgData name="Tomotaka Kuroda" userId="6ccceea8bc0bd054" providerId="LiveId" clId="{C8174EEE-3EA5-45F8-A844-C78919FE2443}" dt="2024-02-28T02:47:43.178" v="891" actId="478"/>
          <ac:picMkLst>
            <pc:docMk/>
            <pc:sldMk cId="3488011855" sldId="284"/>
            <ac:picMk id="1034" creationId="{B1EE922A-4346-E35B-CBAE-329FEADEEAC6}"/>
          </ac:picMkLst>
        </pc:picChg>
        <pc:picChg chg="add mod">
          <ac:chgData name="Tomotaka Kuroda" userId="6ccceea8bc0bd054" providerId="LiveId" clId="{C8174EEE-3EA5-45F8-A844-C78919FE2443}" dt="2024-02-28T03:55:25.106" v="1275" actId="1076"/>
          <ac:picMkLst>
            <pc:docMk/>
            <pc:sldMk cId="3488011855" sldId="284"/>
            <ac:picMk id="1036" creationId="{A3E964C7-8CA5-6F3B-0CCE-57B19D8AE1BB}"/>
          </ac:picMkLst>
        </pc:picChg>
        <pc:picChg chg="add mod">
          <ac:chgData name="Tomotaka Kuroda" userId="6ccceea8bc0bd054" providerId="LiveId" clId="{C8174EEE-3EA5-45F8-A844-C78919FE2443}" dt="2024-02-28T04:08:18.847" v="1305" actId="1076"/>
          <ac:picMkLst>
            <pc:docMk/>
            <pc:sldMk cId="3488011855" sldId="284"/>
            <ac:picMk id="1038" creationId="{4CA4CC0B-F89E-4158-97FC-30175C81EF81}"/>
          </ac:picMkLst>
        </pc:picChg>
        <pc:picChg chg="add mod">
          <ac:chgData name="Tomotaka Kuroda" userId="6ccceea8bc0bd054" providerId="LiveId" clId="{C8174EEE-3EA5-45F8-A844-C78919FE2443}" dt="2024-02-28T03:44:38.959" v="1257" actId="1076"/>
          <ac:picMkLst>
            <pc:docMk/>
            <pc:sldMk cId="3488011855" sldId="284"/>
            <ac:picMk id="1040" creationId="{65BF8A75-3CBF-4BC7-AAF8-0A778F46146A}"/>
          </ac:picMkLst>
        </pc:picChg>
        <pc:picChg chg="add mod">
          <ac:chgData name="Tomotaka Kuroda" userId="6ccceea8bc0bd054" providerId="LiveId" clId="{C8174EEE-3EA5-45F8-A844-C78919FE2443}" dt="2024-02-28T03:55:16.926" v="1273" actId="1076"/>
          <ac:picMkLst>
            <pc:docMk/>
            <pc:sldMk cId="3488011855" sldId="284"/>
            <ac:picMk id="1042" creationId="{A7DC1144-77BA-D3DD-B862-9F611F2398D4}"/>
          </ac:picMkLst>
        </pc:picChg>
        <pc:picChg chg="del mod">
          <ac:chgData name="Tomotaka Kuroda" userId="6ccceea8bc0bd054" providerId="LiveId" clId="{C8174EEE-3EA5-45F8-A844-C78919FE2443}" dt="2024-02-28T02:25:26.610" v="738" actId="478"/>
          <ac:picMkLst>
            <pc:docMk/>
            <pc:sldMk cId="3488011855" sldId="284"/>
            <ac:picMk id="9220" creationId="{C3C1F183-3772-26DC-676A-A97FDD4B0DA4}"/>
          </ac:picMkLst>
        </pc:picChg>
        <pc:picChg chg="mod">
          <ac:chgData name="Tomotaka Kuroda" userId="6ccceea8bc0bd054" providerId="LiveId" clId="{C8174EEE-3EA5-45F8-A844-C78919FE2443}" dt="2024-02-27T05:17:42.132" v="663" actId="1076"/>
          <ac:picMkLst>
            <pc:docMk/>
            <pc:sldMk cId="3488011855" sldId="284"/>
            <ac:picMk id="9224" creationId="{D4AA9CC7-4C24-F445-3B62-18EBB929E12A}"/>
          </ac:picMkLst>
        </pc:picChg>
        <pc:picChg chg="mod">
          <ac:chgData name="Tomotaka Kuroda" userId="6ccceea8bc0bd054" providerId="LiveId" clId="{C8174EEE-3EA5-45F8-A844-C78919FE2443}" dt="2024-02-27T05:17:39.590" v="662" actId="1076"/>
          <ac:picMkLst>
            <pc:docMk/>
            <pc:sldMk cId="3488011855" sldId="284"/>
            <ac:picMk id="9226" creationId="{F211B315-2C2A-7023-90AF-F65111E0C674}"/>
          </ac:picMkLst>
        </pc:picChg>
      </pc:sldChg>
      <pc:sldChg chg="addSp delSp modSp mod modAnim">
        <pc:chgData name="Tomotaka Kuroda" userId="6ccceea8bc0bd054" providerId="LiveId" clId="{C8174EEE-3EA5-45F8-A844-C78919FE2443}" dt="2024-03-07T03:51:01.268" v="2672"/>
        <pc:sldMkLst>
          <pc:docMk/>
          <pc:sldMk cId="1929913859" sldId="285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1929913859" sldId="285"/>
            <ac:spMk id="2" creationId="{9726B5F3-CD0C-1B70-92C0-D4A0C82336AC}"/>
          </ac:spMkLst>
        </pc:spChg>
        <pc:spChg chg="del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4" creationId="{E337A46E-D3CD-620E-6325-4A5084C3B8FA}"/>
          </ac:spMkLst>
        </pc:spChg>
        <pc:spChg chg="add mod">
          <ac:chgData name="Tomotaka Kuroda" userId="6ccceea8bc0bd054" providerId="LiveId" clId="{C8174EEE-3EA5-45F8-A844-C78919FE2443}" dt="2024-03-05T03:32:50.847" v="1353" actId="1076"/>
          <ac:spMkLst>
            <pc:docMk/>
            <pc:sldMk cId="1929913859" sldId="285"/>
            <ac:spMk id="5" creationId="{89615F02-2CE7-52A4-B83A-2D67D484A84B}"/>
          </ac:spMkLst>
        </pc:spChg>
        <pc:spChg chg="mod">
          <ac:chgData name="Tomotaka Kuroda" userId="6ccceea8bc0bd054" providerId="LiveId" clId="{C8174EEE-3EA5-45F8-A844-C78919FE2443}" dt="2024-03-05T04:29:31.745" v="1913" actId="14100"/>
          <ac:spMkLst>
            <pc:docMk/>
            <pc:sldMk cId="1929913859" sldId="285"/>
            <ac:spMk id="8" creationId="{D9D7500D-0F2E-F56A-4859-72345B8A5E44}"/>
          </ac:spMkLst>
        </pc:spChg>
        <pc:spChg chg="add mod">
          <ac:chgData name="Tomotaka Kuroda" userId="6ccceea8bc0bd054" providerId="LiveId" clId="{C8174EEE-3EA5-45F8-A844-C78919FE2443}" dt="2024-03-05T03:32:50.847" v="1353" actId="1076"/>
          <ac:spMkLst>
            <pc:docMk/>
            <pc:sldMk cId="1929913859" sldId="285"/>
            <ac:spMk id="10" creationId="{739E6680-F882-63F2-AA03-FA58627C89E5}"/>
          </ac:spMkLst>
        </pc:spChg>
        <pc:spChg chg="mod">
          <ac:chgData name="Tomotaka Kuroda" userId="6ccceea8bc0bd054" providerId="LiveId" clId="{C8174EEE-3EA5-45F8-A844-C78919FE2443}" dt="2024-03-05T05:05:48.458" v="2007" actId="20577"/>
          <ac:spMkLst>
            <pc:docMk/>
            <pc:sldMk cId="1929913859" sldId="285"/>
            <ac:spMk id="11" creationId="{AAD5B5F0-6FAA-310E-5092-E8C1F6B30970}"/>
          </ac:spMkLst>
        </pc:spChg>
        <pc:spChg chg="add mod">
          <ac:chgData name="Tomotaka Kuroda" userId="6ccceea8bc0bd054" providerId="LiveId" clId="{C8174EEE-3EA5-45F8-A844-C78919FE2443}" dt="2024-03-05T03:32:50.847" v="1353" actId="1076"/>
          <ac:spMkLst>
            <pc:docMk/>
            <pc:sldMk cId="1929913859" sldId="285"/>
            <ac:spMk id="12" creationId="{3847F59D-5CE3-5B70-AAFF-5B1D88615080}"/>
          </ac:spMkLst>
        </pc:spChg>
        <pc:spChg chg="add mod">
          <ac:chgData name="Tomotaka Kuroda" userId="6ccceea8bc0bd054" providerId="LiveId" clId="{C8174EEE-3EA5-45F8-A844-C78919FE2443}" dt="2024-03-05T05:06:02.405" v="2011" actId="20577"/>
          <ac:spMkLst>
            <pc:docMk/>
            <pc:sldMk cId="1929913859" sldId="285"/>
            <ac:spMk id="13" creationId="{2EF9FDE4-E619-CC06-8657-CC8358FAE948}"/>
          </ac:spMkLst>
        </pc:spChg>
        <pc:spChg chg="add mod">
          <ac:chgData name="Tomotaka Kuroda" userId="6ccceea8bc0bd054" providerId="LiveId" clId="{C8174EEE-3EA5-45F8-A844-C78919FE2443}" dt="2024-03-05T03:32:50.847" v="1353" actId="1076"/>
          <ac:spMkLst>
            <pc:docMk/>
            <pc:sldMk cId="1929913859" sldId="285"/>
            <ac:spMk id="14" creationId="{891DDAAC-F459-33EE-79E9-F49D6EBBE6CA}"/>
          </ac:spMkLst>
        </pc:spChg>
        <pc:spChg chg="add mod">
          <ac:chgData name="Tomotaka Kuroda" userId="6ccceea8bc0bd054" providerId="LiveId" clId="{C8174EEE-3EA5-45F8-A844-C78919FE2443}" dt="2024-03-05T03:32:50.847" v="1353" actId="1076"/>
          <ac:spMkLst>
            <pc:docMk/>
            <pc:sldMk cId="1929913859" sldId="285"/>
            <ac:spMk id="17" creationId="{9C62CCCF-BB07-2E15-7122-0FFF907B07A0}"/>
          </ac:spMkLst>
        </pc:spChg>
        <pc:spChg chg="mod">
          <ac:chgData name="Tomotaka Kuroda" userId="6ccceea8bc0bd054" providerId="LiveId" clId="{C8174EEE-3EA5-45F8-A844-C78919FE2443}" dt="2024-03-05T05:05:47.565" v="2005" actId="20577"/>
          <ac:spMkLst>
            <pc:docMk/>
            <pc:sldMk cId="1929913859" sldId="285"/>
            <ac:spMk id="19" creationId="{18460E88-732B-4276-0D08-D46C941CC533}"/>
          </ac:spMkLst>
        </pc:spChg>
        <pc:spChg chg="add mod">
          <ac:chgData name="Tomotaka Kuroda" userId="6ccceea8bc0bd054" providerId="LiveId" clId="{C8174EEE-3EA5-45F8-A844-C78919FE2443}" dt="2024-03-05T03:32:50.847" v="1353" actId="1076"/>
          <ac:spMkLst>
            <pc:docMk/>
            <pc:sldMk cId="1929913859" sldId="285"/>
            <ac:spMk id="20" creationId="{C79F8B81-5D1F-3E29-780E-4C3431C6EB5C}"/>
          </ac:spMkLst>
        </pc:spChg>
        <pc:spChg chg="add mod">
          <ac:chgData name="Tomotaka Kuroda" userId="6ccceea8bc0bd054" providerId="LiveId" clId="{C8174EEE-3EA5-45F8-A844-C78919FE2443}" dt="2024-03-05T03:33:42.390" v="1363" actId="1076"/>
          <ac:spMkLst>
            <pc:docMk/>
            <pc:sldMk cId="1929913859" sldId="285"/>
            <ac:spMk id="21" creationId="{CABE2B72-DD64-B53D-FF42-B77D26DF1A4C}"/>
          </ac:spMkLst>
        </pc:spChg>
        <pc:spChg chg="add del mod">
          <ac:chgData name="Tomotaka Kuroda" userId="6ccceea8bc0bd054" providerId="LiveId" clId="{C8174EEE-3EA5-45F8-A844-C78919FE2443}" dt="2024-03-05T03:33:20.644" v="1357" actId="478"/>
          <ac:spMkLst>
            <pc:docMk/>
            <pc:sldMk cId="1929913859" sldId="285"/>
            <ac:spMk id="23" creationId="{555B9BF8-52C1-8CC9-111F-80151E514645}"/>
          </ac:spMkLst>
        </pc:spChg>
        <pc:spChg chg="add mod">
          <ac:chgData name="Tomotaka Kuroda" userId="6ccceea8bc0bd054" providerId="LiveId" clId="{C8174EEE-3EA5-45F8-A844-C78919FE2443}" dt="2024-03-05T03:33:18.090" v="1356" actId="1076"/>
          <ac:spMkLst>
            <pc:docMk/>
            <pc:sldMk cId="1929913859" sldId="285"/>
            <ac:spMk id="24" creationId="{747C0927-53F1-2D64-8FAB-D33B942A6331}"/>
          </ac:spMkLst>
        </pc:spChg>
        <pc:spChg chg="del mod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26" creationId="{2419522C-863D-17AE-8012-990E860C3ED0}"/>
          </ac:spMkLst>
        </pc:spChg>
        <pc:spChg chg="add mod">
          <ac:chgData name="Tomotaka Kuroda" userId="6ccceea8bc0bd054" providerId="LiveId" clId="{C8174EEE-3EA5-45F8-A844-C78919FE2443}" dt="2024-03-05T03:33:31.608" v="1360" actId="14100"/>
          <ac:spMkLst>
            <pc:docMk/>
            <pc:sldMk cId="1929913859" sldId="285"/>
            <ac:spMk id="27" creationId="{7BA657D3-6CB9-08C1-01DA-314871CAC1CA}"/>
          </ac:spMkLst>
        </pc:spChg>
        <pc:spChg chg="add mod">
          <ac:chgData name="Tomotaka Kuroda" userId="6ccceea8bc0bd054" providerId="LiveId" clId="{C8174EEE-3EA5-45F8-A844-C78919FE2443}" dt="2024-03-05T03:33:27.771" v="1359" actId="1076"/>
          <ac:spMkLst>
            <pc:docMk/>
            <pc:sldMk cId="1929913859" sldId="285"/>
            <ac:spMk id="28" creationId="{CA6FDBAD-CEF3-16DB-AEF8-9D87AF373814}"/>
          </ac:spMkLst>
        </pc:spChg>
        <pc:spChg chg="del">
          <ac:chgData name="Tomotaka Kuroda" userId="6ccceea8bc0bd054" providerId="LiveId" clId="{C8174EEE-3EA5-45F8-A844-C78919FE2443}" dt="2024-02-27T03:10:13.120" v="268" actId="478"/>
          <ac:spMkLst>
            <pc:docMk/>
            <pc:sldMk cId="1929913859" sldId="285"/>
            <ac:spMk id="28" creationId="{F5015B62-4C33-A422-87C3-82C91A75508A}"/>
          </ac:spMkLst>
        </pc:spChg>
        <pc:spChg chg="del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30" creationId="{5E8614F0-F55D-07C7-1B53-8BA50D8EBF71}"/>
          </ac:spMkLst>
        </pc:spChg>
        <pc:spChg chg="del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31" creationId="{ED40B15C-38F1-B476-84DD-E7C8A0241160}"/>
          </ac:spMkLst>
        </pc:spChg>
        <pc:spChg chg="del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32" creationId="{B74B26F2-1496-9DD2-D0CB-4011DB1E6049}"/>
          </ac:spMkLst>
        </pc:spChg>
        <pc:spChg chg="add mod">
          <ac:chgData name="Tomotaka Kuroda" userId="6ccceea8bc0bd054" providerId="LiveId" clId="{C8174EEE-3EA5-45F8-A844-C78919FE2443}" dt="2024-03-05T03:34:59.724" v="1368" actId="767"/>
          <ac:spMkLst>
            <pc:docMk/>
            <pc:sldMk cId="1929913859" sldId="285"/>
            <ac:spMk id="34" creationId="{1F3D2719-B8B6-FB0A-9041-B8A197032661}"/>
          </ac:spMkLst>
        </pc:spChg>
        <pc:spChg chg="del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36" creationId="{D5C284DE-D812-9881-363D-632C1F98C57B}"/>
          </ac:spMkLst>
        </pc:spChg>
        <pc:spChg chg="add del mod">
          <ac:chgData name="Tomotaka Kuroda" userId="6ccceea8bc0bd054" providerId="LiveId" clId="{C8174EEE-3EA5-45F8-A844-C78919FE2443}" dt="2024-03-05T03:40:06.987" v="1478" actId="478"/>
          <ac:spMkLst>
            <pc:docMk/>
            <pc:sldMk cId="1929913859" sldId="285"/>
            <ac:spMk id="37" creationId="{8494B714-12CA-AE43-C514-71095CDBF19D}"/>
          </ac:spMkLst>
        </pc:spChg>
        <pc:spChg chg="add mod">
          <ac:chgData name="Tomotaka Kuroda" userId="6ccceea8bc0bd054" providerId="LiveId" clId="{C8174EEE-3EA5-45F8-A844-C78919FE2443}" dt="2024-03-05T04:19:05.480" v="1886" actId="113"/>
          <ac:spMkLst>
            <pc:docMk/>
            <pc:sldMk cId="1929913859" sldId="285"/>
            <ac:spMk id="38" creationId="{143F6AC2-52AF-6705-D619-DF6FBB253BAA}"/>
          </ac:spMkLst>
        </pc:spChg>
        <pc:spChg chg="add mod ord">
          <ac:chgData name="Tomotaka Kuroda" userId="6ccceea8bc0bd054" providerId="LiveId" clId="{C8174EEE-3EA5-45F8-A844-C78919FE2443}" dt="2024-03-05T04:12:59.757" v="1786" actId="14100"/>
          <ac:spMkLst>
            <pc:docMk/>
            <pc:sldMk cId="1929913859" sldId="285"/>
            <ac:spMk id="39" creationId="{A1C635B8-43AB-88DE-8E1F-F3B2B0F52231}"/>
          </ac:spMkLst>
        </pc:spChg>
        <pc:spChg chg="del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40" creationId="{4613B408-771C-670C-3282-86E281A1969B}"/>
          </ac:spMkLst>
        </pc:spChg>
        <pc:spChg chg="add mod">
          <ac:chgData name="Tomotaka Kuroda" userId="6ccceea8bc0bd054" providerId="LiveId" clId="{C8174EEE-3EA5-45F8-A844-C78919FE2443}" dt="2024-03-05T04:18:44.733" v="1885" actId="1076"/>
          <ac:spMkLst>
            <pc:docMk/>
            <pc:sldMk cId="1929913859" sldId="285"/>
            <ac:spMk id="41" creationId="{2B83328C-AF2C-B61B-176B-CCE3A051A362}"/>
          </ac:spMkLst>
        </pc:spChg>
        <pc:spChg chg="add mod">
          <ac:chgData name="Tomotaka Kuroda" userId="6ccceea8bc0bd054" providerId="LiveId" clId="{C8174EEE-3EA5-45F8-A844-C78919FE2443}" dt="2024-03-05T04:23:56.713" v="1894" actId="20577"/>
          <ac:spMkLst>
            <pc:docMk/>
            <pc:sldMk cId="1929913859" sldId="285"/>
            <ac:spMk id="43" creationId="{D594AB0C-07DB-F8CC-E061-46E5957BE174}"/>
          </ac:spMkLst>
        </pc:spChg>
        <pc:spChg chg="del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44" creationId="{7E718894-FE54-DF29-FCFB-F28D734290A7}"/>
          </ac:spMkLst>
        </pc:spChg>
        <pc:spChg chg="add mod">
          <ac:chgData name="Tomotaka Kuroda" userId="6ccceea8bc0bd054" providerId="LiveId" clId="{C8174EEE-3EA5-45F8-A844-C78919FE2443}" dt="2024-03-05T04:18:44.733" v="1885" actId="1076"/>
          <ac:spMkLst>
            <pc:docMk/>
            <pc:sldMk cId="1929913859" sldId="285"/>
            <ac:spMk id="45" creationId="{618DBE5E-E93F-B4ED-5AAC-FBBD01EF8500}"/>
          </ac:spMkLst>
        </pc:spChg>
        <pc:spChg chg="add del mod ord">
          <ac:chgData name="Tomotaka Kuroda" userId="6ccceea8bc0bd054" providerId="LiveId" clId="{C8174EEE-3EA5-45F8-A844-C78919FE2443}" dt="2024-03-05T04:14:37.551" v="1828" actId="478"/>
          <ac:spMkLst>
            <pc:docMk/>
            <pc:sldMk cId="1929913859" sldId="285"/>
            <ac:spMk id="46" creationId="{1F64A561-0C5F-6266-FCD6-6B35ADD8D187}"/>
          </ac:spMkLst>
        </pc:spChg>
        <pc:spChg chg="del mod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47" creationId="{1D52EA24-0044-5ADC-A0F6-60DB60EC3143}"/>
          </ac:spMkLst>
        </pc:spChg>
        <pc:spChg chg="del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48" creationId="{4A7BCD59-0544-4702-6E21-19F2851A4329}"/>
          </ac:spMkLst>
        </pc:spChg>
        <pc:spChg chg="del mod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49" creationId="{CD82B56B-A32B-F068-0D2F-D68F4CFEFCAB}"/>
          </ac:spMkLst>
        </pc:spChg>
        <pc:spChg chg="add del mod ord">
          <ac:chgData name="Tomotaka Kuroda" userId="6ccceea8bc0bd054" providerId="LiveId" clId="{C8174EEE-3EA5-45F8-A844-C78919FE2443}" dt="2024-03-05T04:16:26.096" v="1841" actId="478"/>
          <ac:spMkLst>
            <pc:docMk/>
            <pc:sldMk cId="1929913859" sldId="285"/>
            <ac:spMk id="52" creationId="{C04DB2BB-0340-321B-88B9-7A2CA951009F}"/>
          </ac:spMkLst>
        </pc:spChg>
        <pc:spChg chg="add mod">
          <ac:chgData name="Tomotaka Kuroda" userId="6ccceea8bc0bd054" providerId="LiveId" clId="{C8174EEE-3EA5-45F8-A844-C78919FE2443}" dt="2024-03-07T02:47:04.960" v="2542" actId="208"/>
          <ac:spMkLst>
            <pc:docMk/>
            <pc:sldMk cId="1929913859" sldId="285"/>
            <ac:spMk id="53" creationId="{DAAD5E60-341F-ED5F-C661-7EDEDC3D1D3A}"/>
          </ac:spMkLst>
        </pc:spChg>
        <pc:spChg chg="add mod">
          <ac:chgData name="Tomotaka Kuroda" userId="6ccceea8bc0bd054" providerId="LiveId" clId="{C8174EEE-3EA5-45F8-A844-C78919FE2443}" dt="2024-03-07T02:46:57.910" v="2541" actId="208"/>
          <ac:spMkLst>
            <pc:docMk/>
            <pc:sldMk cId="1929913859" sldId="285"/>
            <ac:spMk id="54" creationId="{0167A55D-2153-1EAB-612A-4C4F226AB394}"/>
          </ac:spMkLst>
        </pc:spChg>
        <pc:spChg chg="add mod ord">
          <ac:chgData name="Tomotaka Kuroda" userId="6ccceea8bc0bd054" providerId="LiveId" clId="{C8174EEE-3EA5-45F8-A844-C78919FE2443}" dt="2024-03-07T02:47:10.260" v="2543" actId="208"/>
          <ac:spMkLst>
            <pc:docMk/>
            <pc:sldMk cId="1929913859" sldId="285"/>
            <ac:spMk id="55" creationId="{61EB80F4-C9E5-1869-2918-A91739E77EAD}"/>
          </ac:spMkLst>
        </pc:spChg>
        <pc:spChg chg="del mod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56" creationId="{511F3EC5-52D8-4CFC-7A84-53599EC23658}"/>
          </ac:spMkLst>
        </pc:spChg>
        <pc:spChg chg="add mod">
          <ac:chgData name="Tomotaka Kuroda" userId="6ccceea8bc0bd054" providerId="LiveId" clId="{C8174EEE-3EA5-45F8-A844-C78919FE2443}" dt="2024-03-06T15:30:13.364" v="2363" actId="14100"/>
          <ac:spMkLst>
            <pc:docMk/>
            <pc:sldMk cId="1929913859" sldId="285"/>
            <ac:spMk id="58" creationId="{3B067007-D520-5B11-FB3F-6857968E08DF}"/>
          </ac:spMkLst>
        </pc:spChg>
        <pc:spChg chg="del mod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63" creationId="{0073F293-3E5A-319B-05EE-E1FD4F2FC0D9}"/>
          </ac:spMkLst>
        </pc:spChg>
        <pc:spChg chg="del mod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14336" creationId="{FC2C3DC4-F098-0055-0D03-BBC34E4922FC}"/>
          </ac:spMkLst>
        </pc:spChg>
        <pc:spChg chg="del mod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14337" creationId="{96B1D428-132D-A9D3-1F30-E13DA1E17A3A}"/>
          </ac:spMkLst>
        </pc:spChg>
        <pc:spChg chg="del">
          <ac:chgData name="Tomotaka Kuroda" userId="6ccceea8bc0bd054" providerId="LiveId" clId="{C8174EEE-3EA5-45F8-A844-C78919FE2443}" dt="2024-02-27T03:11:35.735" v="283" actId="478"/>
          <ac:spMkLst>
            <pc:docMk/>
            <pc:sldMk cId="1929913859" sldId="285"/>
            <ac:spMk id="14339" creationId="{17A97F06-6381-CEE3-D4FD-5D886C587025}"/>
          </ac:spMkLst>
        </pc:spChg>
        <pc:spChg chg="del mod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14341" creationId="{3B42DF2E-C9A5-2C61-4723-D8ED6251AB5C}"/>
          </ac:spMkLst>
        </pc:spChg>
        <pc:spChg chg="del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14345" creationId="{01DD27A0-510C-906C-3423-8155534FFB3A}"/>
          </ac:spMkLst>
        </pc:spChg>
        <pc:spChg chg="del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14347" creationId="{FF028C17-9561-E505-404F-D17E6CD48670}"/>
          </ac:spMkLst>
        </pc:spChg>
        <pc:spChg chg="del">
          <ac:chgData name="Tomotaka Kuroda" userId="6ccceea8bc0bd054" providerId="LiveId" clId="{C8174EEE-3EA5-45F8-A844-C78919FE2443}" dt="2024-03-05T03:31:34.185" v="1337" actId="478"/>
          <ac:spMkLst>
            <pc:docMk/>
            <pc:sldMk cId="1929913859" sldId="285"/>
            <ac:spMk id="14350" creationId="{3A696F53-2167-013C-4A74-35930370FD68}"/>
          </ac:spMkLst>
        </pc:spChg>
        <pc:picChg chg="mod">
          <ac:chgData name="Tomotaka Kuroda" userId="6ccceea8bc0bd054" providerId="LiveId" clId="{C8174EEE-3EA5-45F8-A844-C78919FE2443}" dt="2024-03-05T04:29:29.855" v="1911" actId="1076"/>
          <ac:picMkLst>
            <pc:docMk/>
            <pc:sldMk cId="1929913859" sldId="285"/>
            <ac:picMk id="3" creationId="{6E513A77-13D9-9692-9976-5E3F5BEE3CD3}"/>
          </ac:picMkLst>
        </pc:picChg>
        <pc:picChg chg="add del mod">
          <ac:chgData name="Tomotaka Kuroda" userId="6ccceea8bc0bd054" providerId="LiveId" clId="{C8174EEE-3EA5-45F8-A844-C78919FE2443}" dt="2024-02-28T02:31:26.154" v="791" actId="478"/>
          <ac:picMkLst>
            <pc:docMk/>
            <pc:sldMk cId="1929913859" sldId="285"/>
            <ac:picMk id="5" creationId="{1ACAA1CB-EF47-7A9A-B439-DD8468D89CCB}"/>
          </ac:picMkLst>
        </pc:picChg>
        <pc:picChg chg="add mod">
          <ac:chgData name="Tomotaka Kuroda" userId="6ccceea8bc0bd054" providerId="LiveId" clId="{C8174EEE-3EA5-45F8-A844-C78919FE2443}" dt="2024-02-28T02:23:45.002" v="724" actId="1076"/>
          <ac:picMkLst>
            <pc:docMk/>
            <pc:sldMk cId="1929913859" sldId="285"/>
            <ac:picMk id="7" creationId="{F06F9C7C-71F7-24A0-2DBA-051C023FA479}"/>
          </ac:picMkLst>
        </pc:picChg>
        <pc:picChg chg="add mod">
          <ac:chgData name="Tomotaka Kuroda" userId="6ccceea8bc0bd054" providerId="LiveId" clId="{C8174EEE-3EA5-45F8-A844-C78919FE2443}" dt="2024-03-05T03:32:50.847" v="1353" actId="1076"/>
          <ac:picMkLst>
            <pc:docMk/>
            <pc:sldMk cId="1929913859" sldId="285"/>
            <ac:picMk id="16" creationId="{B8111DC9-2DB5-BBE6-1C67-FB6BD25BA5D4}"/>
          </ac:picMkLst>
        </pc:picChg>
        <pc:picChg chg="add mod">
          <ac:chgData name="Tomotaka Kuroda" userId="6ccceea8bc0bd054" providerId="LiveId" clId="{C8174EEE-3EA5-45F8-A844-C78919FE2443}" dt="2024-03-05T03:32:50.847" v="1353" actId="1076"/>
          <ac:picMkLst>
            <pc:docMk/>
            <pc:sldMk cId="1929913859" sldId="285"/>
            <ac:picMk id="18" creationId="{43C7B500-E65D-C3FF-06F6-EA6EEFC34606}"/>
          </ac:picMkLst>
        </pc:picChg>
        <pc:picChg chg="add mod">
          <ac:chgData name="Tomotaka Kuroda" userId="6ccceea8bc0bd054" providerId="LiveId" clId="{C8174EEE-3EA5-45F8-A844-C78919FE2443}" dt="2024-03-05T03:33:50.960" v="1366" actId="1076"/>
          <ac:picMkLst>
            <pc:docMk/>
            <pc:sldMk cId="1929913859" sldId="285"/>
            <ac:picMk id="25" creationId="{6F4DE69C-FD4A-4A69-CD23-17044501BBAF}"/>
          </ac:picMkLst>
        </pc:picChg>
        <pc:picChg chg="add mod">
          <ac:chgData name="Tomotaka Kuroda" userId="6ccceea8bc0bd054" providerId="LiveId" clId="{C8174EEE-3EA5-45F8-A844-C78919FE2443}" dt="2024-03-05T03:33:46.977" v="1364" actId="1076"/>
          <ac:picMkLst>
            <pc:docMk/>
            <pc:sldMk cId="1929913859" sldId="285"/>
            <ac:picMk id="29" creationId="{87205AF8-3AAD-67B5-80C7-78DC4A9980B4}"/>
          </ac:picMkLst>
        </pc:picChg>
        <pc:picChg chg="del mod">
          <ac:chgData name="Tomotaka Kuroda" userId="6ccceea8bc0bd054" providerId="LiveId" clId="{C8174EEE-3EA5-45F8-A844-C78919FE2443}" dt="2024-03-05T03:31:34.185" v="1337" actId="478"/>
          <ac:picMkLst>
            <pc:docMk/>
            <pc:sldMk cId="1929913859" sldId="285"/>
            <ac:picMk id="50" creationId="{B259E336-16A1-96ED-91B7-4EAFAA0106CF}"/>
          </ac:picMkLst>
        </pc:picChg>
        <pc:picChg chg="add del mod">
          <ac:chgData name="Tomotaka Kuroda" userId="6ccceea8bc0bd054" providerId="LiveId" clId="{C8174EEE-3EA5-45F8-A844-C78919FE2443}" dt="2024-03-05T03:31:34.185" v="1337" actId="478"/>
          <ac:picMkLst>
            <pc:docMk/>
            <pc:sldMk cId="1929913859" sldId="285"/>
            <ac:picMk id="4098" creationId="{4910EA57-C444-6AEB-076A-DC4819748097}"/>
          </ac:picMkLst>
        </pc:picChg>
        <pc:picChg chg="del mod">
          <ac:chgData name="Tomotaka Kuroda" userId="6ccceea8bc0bd054" providerId="LiveId" clId="{C8174EEE-3EA5-45F8-A844-C78919FE2443}" dt="2024-02-28T02:23:35.172" v="719" actId="478"/>
          <ac:picMkLst>
            <pc:docMk/>
            <pc:sldMk cId="1929913859" sldId="285"/>
            <ac:picMk id="8208" creationId="{F085FDDA-8B79-1008-7C75-A19169AF97DD}"/>
          </ac:picMkLst>
        </pc:picChg>
        <pc:picChg chg="mod">
          <ac:chgData name="Tomotaka Kuroda" userId="6ccceea8bc0bd054" providerId="LiveId" clId="{C8174EEE-3EA5-45F8-A844-C78919FE2443}" dt="2024-02-27T03:13:35.502" v="312" actId="1076"/>
          <ac:picMkLst>
            <pc:docMk/>
            <pc:sldMk cId="1929913859" sldId="285"/>
            <ac:picMk id="11266" creationId="{731B8242-4E43-9800-1C96-966493466293}"/>
          </ac:picMkLst>
        </pc:picChg>
        <pc:picChg chg="del">
          <ac:chgData name="Tomotaka Kuroda" userId="6ccceea8bc0bd054" providerId="LiveId" clId="{C8174EEE-3EA5-45F8-A844-C78919FE2443}" dt="2024-03-05T03:31:34.185" v="1337" actId="478"/>
          <ac:picMkLst>
            <pc:docMk/>
            <pc:sldMk cId="1929913859" sldId="285"/>
            <ac:picMk id="14338" creationId="{70E90A03-5CC6-75B9-B37D-296D50D7960C}"/>
          </ac:picMkLst>
        </pc:picChg>
        <pc:picChg chg="del">
          <ac:chgData name="Tomotaka Kuroda" userId="6ccceea8bc0bd054" providerId="LiveId" clId="{C8174EEE-3EA5-45F8-A844-C78919FE2443}" dt="2024-03-05T03:31:34.185" v="1337" actId="478"/>
          <ac:picMkLst>
            <pc:docMk/>
            <pc:sldMk cId="1929913859" sldId="285"/>
            <ac:picMk id="14340" creationId="{F9D6AAFC-3A7F-4076-03B5-DDDFE027D59A}"/>
          </ac:picMkLst>
        </pc:picChg>
        <pc:picChg chg="del">
          <ac:chgData name="Tomotaka Kuroda" userId="6ccceea8bc0bd054" providerId="LiveId" clId="{C8174EEE-3EA5-45F8-A844-C78919FE2443}" dt="2024-03-05T03:31:34.185" v="1337" actId="478"/>
          <ac:picMkLst>
            <pc:docMk/>
            <pc:sldMk cId="1929913859" sldId="285"/>
            <ac:picMk id="14342" creationId="{179E1768-38A5-75EA-999E-3D3B5851028E}"/>
          </ac:picMkLst>
        </pc:picChg>
        <pc:picChg chg="del mod">
          <ac:chgData name="Tomotaka Kuroda" userId="6ccceea8bc0bd054" providerId="LiveId" clId="{C8174EEE-3EA5-45F8-A844-C78919FE2443}" dt="2024-02-28T02:23:21.634" v="712" actId="478"/>
          <ac:picMkLst>
            <pc:docMk/>
            <pc:sldMk cId="1929913859" sldId="285"/>
            <ac:picMk id="14343" creationId="{FE13B36B-21A1-CA9D-6209-4C55C798D3BA}"/>
          </ac:picMkLst>
        </pc:picChg>
        <pc:picChg chg="del">
          <ac:chgData name="Tomotaka Kuroda" userId="6ccceea8bc0bd054" providerId="LiveId" clId="{C8174EEE-3EA5-45F8-A844-C78919FE2443}" dt="2024-03-05T03:31:34.185" v="1337" actId="478"/>
          <ac:picMkLst>
            <pc:docMk/>
            <pc:sldMk cId="1929913859" sldId="285"/>
            <ac:picMk id="14344" creationId="{D1D1D736-62B6-010D-6E31-F670D3BB6D16}"/>
          </ac:picMkLst>
        </pc:picChg>
        <pc:picChg chg="del">
          <ac:chgData name="Tomotaka Kuroda" userId="6ccceea8bc0bd054" providerId="LiveId" clId="{C8174EEE-3EA5-45F8-A844-C78919FE2443}" dt="2024-03-05T03:31:34.185" v="1337" actId="478"/>
          <ac:picMkLst>
            <pc:docMk/>
            <pc:sldMk cId="1929913859" sldId="285"/>
            <ac:picMk id="14346" creationId="{68E457FE-A790-1192-53CA-6BFAB6D7825C}"/>
          </ac:picMkLst>
        </pc:picChg>
        <pc:picChg chg="del">
          <ac:chgData name="Tomotaka Kuroda" userId="6ccceea8bc0bd054" providerId="LiveId" clId="{C8174EEE-3EA5-45F8-A844-C78919FE2443}" dt="2024-03-05T03:31:34.185" v="1337" actId="478"/>
          <ac:picMkLst>
            <pc:docMk/>
            <pc:sldMk cId="1929913859" sldId="285"/>
            <ac:picMk id="14348" creationId="{28A476F4-A60B-ADDC-34DE-8E0CB46296D2}"/>
          </ac:picMkLst>
        </pc:picChg>
        <pc:cxnChg chg="del">
          <ac:chgData name="Tomotaka Kuroda" userId="6ccceea8bc0bd054" providerId="LiveId" clId="{C8174EEE-3EA5-45F8-A844-C78919FE2443}" dt="2024-03-05T03:31:34.185" v="1337" actId="478"/>
          <ac:cxnSpMkLst>
            <pc:docMk/>
            <pc:sldMk cId="1929913859" sldId="285"/>
            <ac:cxnSpMk id="6" creationId="{A0382BD9-D86E-FB41-AD5A-8FDB08EBB458}"/>
          </ac:cxnSpMkLst>
        </pc:cxnChg>
        <pc:cxnChg chg="del">
          <ac:chgData name="Tomotaka Kuroda" userId="6ccceea8bc0bd054" providerId="LiveId" clId="{C8174EEE-3EA5-45F8-A844-C78919FE2443}" dt="2024-03-05T03:31:34.185" v="1337" actId="478"/>
          <ac:cxnSpMkLst>
            <pc:docMk/>
            <pc:sldMk cId="1929913859" sldId="285"/>
            <ac:cxnSpMk id="9" creationId="{677D8900-E516-D786-BAC7-084D942FF3FA}"/>
          </ac:cxnSpMkLst>
        </pc:cxnChg>
        <pc:cxnChg chg="add del mod">
          <ac:chgData name="Tomotaka Kuroda" userId="6ccceea8bc0bd054" providerId="LiveId" clId="{C8174EEE-3EA5-45F8-A844-C78919FE2443}" dt="2024-03-05T03:31:42.727" v="1340" actId="478"/>
          <ac:cxnSpMkLst>
            <pc:docMk/>
            <pc:sldMk cId="1929913859" sldId="285"/>
            <ac:cxnSpMk id="15" creationId="{22ECB3E8-8EA5-E0B8-65B6-916D5CE40845}"/>
          </ac:cxnSpMkLst>
        </pc:cxnChg>
        <pc:cxnChg chg="add mod">
          <ac:chgData name="Tomotaka Kuroda" userId="6ccceea8bc0bd054" providerId="LiveId" clId="{C8174EEE-3EA5-45F8-A844-C78919FE2443}" dt="2024-03-05T03:33:42.390" v="1363" actId="1076"/>
          <ac:cxnSpMkLst>
            <pc:docMk/>
            <pc:sldMk cId="1929913859" sldId="285"/>
            <ac:cxnSpMk id="22" creationId="{ECE3085E-076B-754D-F1B5-3C7915D3918A}"/>
          </ac:cxnSpMkLst>
        </pc:cxnChg>
        <pc:cxnChg chg="del">
          <ac:chgData name="Tomotaka Kuroda" userId="6ccceea8bc0bd054" providerId="LiveId" clId="{C8174EEE-3EA5-45F8-A844-C78919FE2443}" dt="2024-03-05T03:31:34.185" v="1337" actId="478"/>
          <ac:cxnSpMkLst>
            <pc:docMk/>
            <pc:sldMk cId="1929913859" sldId="285"/>
            <ac:cxnSpMk id="33" creationId="{4A682993-EA0A-1F71-5A86-90554DDEEE70}"/>
          </ac:cxnSpMkLst>
        </pc:cxnChg>
        <pc:cxnChg chg="del">
          <ac:chgData name="Tomotaka Kuroda" userId="6ccceea8bc0bd054" providerId="LiveId" clId="{C8174EEE-3EA5-45F8-A844-C78919FE2443}" dt="2024-03-05T03:31:34.185" v="1337" actId="478"/>
          <ac:cxnSpMkLst>
            <pc:docMk/>
            <pc:sldMk cId="1929913859" sldId="285"/>
            <ac:cxnSpMk id="35" creationId="{A4E890FF-69CD-2397-45A8-86E42063348B}"/>
          </ac:cxnSpMkLst>
        </pc:cxnChg>
        <pc:cxnChg chg="del mod">
          <ac:chgData name="Tomotaka Kuroda" userId="6ccceea8bc0bd054" providerId="LiveId" clId="{C8174EEE-3EA5-45F8-A844-C78919FE2443}" dt="2024-03-05T03:31:34.185" v="1337" actId="478"/>
          <ac:cxnSpMkLst>
            <pc:docMk/>
            <pc:sldMk cId="1929913859" sldId="285"/>
            <ac:cxnSpMk id="42" creationId="{6A099FB6-FC7A-294D-4D78-936C0E0003D4}"/>
          </ac:cxnSpMkLst>
        </pc:cxnChg>
        <pc:cxnChg chg="del mod">
          <ac:chgData name="Tomotaka Kuroda" userId="6ccceea8bc0bd054" providerId="LiveId" clId="{C8174EEE-3EA5-45F8-A844-C78919FE2443}" dt="2024-03-05T03:31:14.122" v="1336" actId="478"/>
          <ac:cxnSpMkLst>
            <pc:docMk/>
            <pc:sldMk cId="1929913859" sldId="285"/>
            <ac:cxnSpMk id="51" creationId="{697C69BD-C021-5C82-E10E-90F7DBBA7894}"/>
          </ac:cxnSpMkLst>
        </pc:cxnChg>
        <pc:cxnChg chg="del mod">
          <ac:chgData name="Tomotaka Kuroda" userId="6ccceea8bc0bd054" providerId="LiveId" clId="{C8174EEE-3EA5-45F8-A844-C78919FE2443}" dt="2024-03-05T03:31:34.185" v="1337" actId="478"/>
          <ac:cxnSpMkLst>
            <pc:docMk/>
            <pc:sldMk cId="1929913859" sldId="285"/>
            <ac:cxnSpMk id="57" creationId="{A4C774F1-4870-897C-69E9-AE243E327098}"/>
          </ac:cxnSpMkLst>
        </pc:cxnChg>
        <pc:cxnChg chg="del mod">
          <ac:chgData name="Tomotaka Kuroda" userId="6ccceea8bc0bd054" providerId="LiveId" clId="{C8174EEE-3EA5-45F8-A844-C78919FE2443}" dt="2024-03-05T03:31:34.185" v="1337" actId="478"/>
          <ac:cxnSpMkLst>
            <pc:docMk/>
            <pc:sldMk cId="1929913859" sldId="285"/>
            <ac:cxnSpMk id="59" creationId="{FE9C3F7F-BA87-A9B2-5660-7ACDE6D634F4}"/>
          </ac:cxnSpMkLst>
        </pc:cxnChg>
        <pc:cxnChg chg="del">
          <ac:chgData name="Tomotaka Kuroda" userId="6ccceea8bc0bd054" providerId="LiveId" clId="{C8174EEE-3EA5-45F8-A844-C78919FE2443}" dt="2024-03-05T03:31:34.185" v="1337" actId="478"/>
          <ac:cxnSpMkLst>
            <pc:docMk/>
            <pc:sldMk cId="1929913859" sldId="285"/>
            <ac:cxnSpMk id="14352" creationId="{13A38B0E-D8CF-2833-8230-5BEDFB5A91C3}"/>
          </ac:cxnSpMkLst>
        </pc:cxnChg>
      </pc:sldChg>
      <pc:sldChg chg="delSp modSp mod modShow">
        <pc:chgData name="Tomotaka Kuroda" userId="6ccceea8bc0bd054" providerId="LiveId" clId="{C8174EEE-3EA5-45F8-A844-C78919FE2443}" dt="2024-03-07T07:03:24.566" v="2673" actId="729"/>
        <pc:sldMkLst>
          <pc:docMk/>
          <pc:sldMk cId="3263341738" sldId="286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3263341738" sldId="286"/>
            <ac:spMk id="2" creationId="{02D33EE5-97B9-C66D-AC4E-0C8CD6832456}"/>
          </ac:spMkLst>
        </pc:spChg>
        <pc:spChg chg="mod">
          <ac:chgData name="Tomotaka Kuroda" userId="6ccceea8bc0bd054" providerId="LiveId" clId="{C8174EEE-3EA5-45F8-A844-C78919FE2443}" dt="2024-03-07T02:36:55.070" v="2535" actId="1076"/>
          <ac:spMkLst>
            <pc:docMk/>
            <pc:sldMk cId="3263341738" sldId="286"/>
            <ac:spMk id="3" creationId="{8BABF0A5-8861-B345-21CC-67C5E8267C7C}"/>
          </ac:spMkLst>
        </pc:spChg>
        <pc:spChg chg="mod">
          <ac:chgData name="Tomotaka Kuroda" userId="6ccceea8bc0bd054" providerId="LiveId" clId="{C8174EEE-3EA5-45F8-A844-C78919FE2443}" dt="2024-03-07T02:35:49.515" v="2521" actId="1076"/>
          <ac:spMkLst>
            <pc:docMk/>
            <pc:sldMk cId="3263341738" sldId="286"/>
            <ac:spMk id="8" creationId="{F8255FC3-4FC9-40A8-2498-6C7FA16F50C7}"/>
          </ac:spMkLst>
        </pc:spChg>
        <pc:spChg chg="mod">
          <ac:chgData name="Tomotaka Kuroda" userId="6ccceea8bc0bd054" providerId="LiveId" clId="{C8174EEE-3EA5-45F8-A844-C78919FE2443}" dt="2024-03-07T02:36:55.070" v="2535" actId="1076"/>
          <ac:spMkLst>
            <pc:docMk/>
            <pc:sldMk cId="3263341738" sldId="286"/>
            <ac:spMk id="14" creationId="{D17D2591-E539-303C-4111-53BAC1122392}"/>
          </ac:spMkLst>
        </pc:spChg>
        <pc:spChg chg="mod">
          <ac:chgData name="Tomotaka Kuroda" userId="6ccceea8bc0bd054" providerId="LiveId" clId="{C8174EEE-3EA5-45F8-A844-C78919FE2443}" dt="2024-03-07T02:36:55.070" v="2535" actId="1076"/>
          <ac:spMkLst>
            <pc:docMk/>
            <pc:sldMk cId="3263341738" sldId="286"/>
            <ac:spMk id="16" creationId="{5DA310D8-53EC-2704-9EE1-A8FBDAF55136}"/>
          </ac:spMkLst>
        </pc:spChg>
        <pc:spChg chg="mod">
          <ac:chgData name="Tomotaka Kuroda" userId="6ccceea8bc0bd054" providerId="LiveId" clId="{C8174EEE-3EA5-45F8-A844-C78919FE2443}" dt="2024-03-07T02:36:55.070" v="2535" actId="1076"/>
          <ac:spMkLst>
            <pc:docMk/>
            <pc:sldMk cId="3263341738" sldId="286"/>
            <ac:spMk id="18" creationId="{83E539AC-A14C-6F85-3D46-9FC61F149582}"/>
          </ac:spMkLst>
        </pc:spChg>
        <pc:spChg chg="del">
          <ac:chgData name="Tomotaka Kuroda" userId="6ccceea8bc0bd054" providerId="LiveId" clId="{C8174EEE-3EA5-45F8-A844-C78919FE2443}" dt="2024-03-07T02:34:47.528" v="2508" actId="478"/>
          <ac:spMkLst>
            <pc:docMk/>
            <pc:sldMk cId="3263341738" sldId="286"/>
            <ac:spMk id="20" creationId="{22A2EC6E-CD33-FF3B-3C36-6DA94C5A3933}"/>
          </ac:spMkLst>
        </pc:spChg>
        <pc:spChg chg="mod">
          <ac:chgData name="Tomotaka Kuroda" userId="6ccceea8bc0bd054" providerId="LiveId" clId="{C8174EEE-3EA5-45F8-A844-C78919FE2443}" dt="2024-03-07T02:36:55.070" v="2535" actId="1076"/>
          <ac:spMkLst>
            <pc:docMk/>
            <pc:sldMk cId="3263341738" sldId="286"/>
            <ac:spMk id="24" creationId="{A983C9A0-0004-E463-B32C-1239E6A292AC}"/>
          </ac:spMkLst>
        </pc:spChg>
        <pc:spChg chg="mod">
          <ac:chgData name="Tomotaka Kuroda" userId="6ccceea8bc0bd054" providerId="LiveId" clId="{C8174EEE-3EA5-45F8-A844-C78919FE2443}" dt="2024-03-07T02:35:30.806" v="2516" actId="1076"/>
          <ac:spMkLst>
            <pc:docMk/>
            <pc:sldMk cId="3263341738" sldId="286"/>
            <ac:spMk id="27" creationId="{490076B9-7EFF-056F-F759-85D2C078527B}"/>
          </ac:spMkLst>
        </pc:spChg>
        <pc:spChg chg="mod">
          <ac:chgData name="Tomotaka Kuroda" userId="6ccceea8bc0bd054" providerId="LiveId" clId="{C8174EEE-3EA5-45F8-A844-C78919FE2443}" dt="2024-03-07T02:36:55.070" v="2535" actId="1076"/>
          <ac:spMkLst>
            <pc:docMk/>
            <pc:sldMk cId="3263341738" sldId="286"/>
            <ac:spMk id="39" creationId="{47327A11-8F7F-F971-DB4A-2C6EB0943D93}"/>
          </ac:spMkLst>
        </pc:spChg>
        <pc:spChg chg="mod">
          <ac:chgData name="Tomotaka Kuroda" userId="6ccceea8bc0bd054" providerId="LiveId" clId="{C8174EEE-3EA5-45F8-A844-C78919FE2443}" dt="2024-03-07T02:36:55.070" v="2535" actId="1076"/>
          <ac:spMkLst>
            <pc:docMk/>
            <pc:sldMk cId="3263341738" sldId="286"/>
            <ac:spMk id="40" creationId="{6BD31EA0-322C-9348-91B7-C5458854A973}"/>
          </ac:spMkLst>
        </pc:spChg>
        <pc:spChg chg="del">
          <ac:chgData name="Tomotaka Kuroda" userId="6ccceea8bc0bd054" providerId="LiveId" clId="{C8174EEE-3EA5-45F8-A844-C78919FE2443}" dt="2024-02-27T03:57:20.250" v="564" actId="478"/>
          <ac:spMkLst>
            <pc:docMk/>
            <pc:sldMk cId="3263341738" sldId="286"/>
            <ac:spMk id="41" creationId="{67354AB4-725B-E631-AA3E-91E8257C68F2}"/>
          </ac:spMkLst>
        </pc:spChg>
        <pc:spChg chg="mod">
          <ac:chgData name="Tomotaka Kuroda" userId="6ccceea8bc0bd054" providerId="LiveId" clId="{C8174EEE-3EA5-45F8-A844-C78919FE2443}" dt="2024-03-07T02:37:05.906" v="2538" actId="1076"/>
          <ac:spMkLst>
            <pc:docMk/>
            <pc:sldMk cId="3263341738" sldId="286"/>
            <ac:spMk id="44" creationId="{64ED0B61-A8D5-1924-32B8-30F025975A47}"/>
          </ac:spMkLst>
        </pc:spChg>
        <pc:spChg chg="mod">
          <ac:chgData name="Tomotaka Kuroda" userId="6ccceea8bc0bd054" providerId="LiveId" clId="{C8174EEE-3EA5-45F8-A844-C78919FE2443}" dt="2024-03-07T02:37:05.906" v="2538" actId="1076"/>
          <ac:spMkLst>
            <pc:docMk/>
            <pc:sldMk cId="3263341738" sldId="286"/>
            <ac:spMk id="45" creationId="{13932DA0-A1ED-D04F-8045-CACC18B811A9}"/>
          </ac:spMkLst>
        </pc:spChg>
        <pc:spChg chg="mod">
          <ac:chgData name="Tomotaka Kuroda" userId="6ccceea8bc0bd054" providerId="LiveId" clId="{C8174EEE-3EA5-45F8-A844-C78919FE2443}" dt="2024-03-07T02:37:05.906" v="2538" actId="1076"/>
          <ac:spMkLst>
            <pc:docMk/>
            <pc:sldMk cId="3263341738" sldId="286"/>
            <ac:spMk id="51" creationId="{DDAF5A21-9625-EB79-F0D8-D0C0B8057A39}"/>
          </ac:spMkLst>
        </pc:spChg>
        <pc:spChg chg="mod">
          <ac:chgData name="Tomotaka Kuroda" userId="6ccceea8bc0bd054" providerId="LiveId" clId="{C8174EEE-3EA5-45F8-A844-C78919FE2443}" dt="2024-03-07T02:37:05.906" v="2538" actId="1076"/>
          <ac:spMkLst>
            <pc:docMk/>
            <pc:sldMk cId="3263341738" sldId="286"/>
            <ac:spMk id="53" creationId="{BA57E5DF-0406-E479-AAE0-9BAFC46705BA}"/>
          </ac:spMkLst>
        </pc:spChg>
        <pc:picChg chg="mod">
          <ac:chgData name="Tomotaka Kuroda" userId="6ccceea8bc0bd054" providerId="LiveId" clId="{C8174EEE-3EA5-45F8-A844-C78919FE2443}" dt="2024-03-07T02:37:05.906" v="2538" actId="1076"/>
          <ac:picMkLst>
            <pc:docMk/>
            <pc:sldMk cId="3263341738" sldId="286"/>
            <ac:picMk id="46" creationId="{96CF85E2-3A66-7D6A-5007-5E569CBCD8AA}"/>
          </ac:picMkLst>
        </pc:picChg>
        <pc:picChg chg="mod">
          <ac:chgData name="Tomotaka Kuroda" userId="6ccceea8bc0bd054" providerId="LiveId" clId="{C8174EEE-3EA5-45F8-A844-C78919FE2443}" dt="2024-03-07T02:37:05.906" v="2538" actId="1076"/>
          <ac:picMkLst>
            <pc:docMk/>
            <pc:sldMk cId="3263341738" sldId="286"/>
            <ac:picMk id="50" creationId="{834140D6-C137-7D13-B2AB-458916E4E506}"/>
          </ac:picMkLst>
        </pc:picChg>
        <pc:picChg chg="mod">
          <ac:chgData name="Tomotaka Kuroda" userId="6ccceea8bc0bd054" providerId="LiveId" clId="{C8174EEE-3EA5-45F8-A844-C78919FE2443}" dt="2024-03-07T02:37:05.906" v="2538" actId="1076"/>
          <ac:picMkLst>
            <pc:docMk/>
            <pc:sldMk cId="3263341738" sldId="286"/>
            <ac:picMk id="52" creationId="{1815E405-9322-A48A-BDB1-053C8BF4E80F}"/>
          </ac:picMkLst>
        </pc:picChg>
        <pc:picChg chg="mod">
          <ac:chgData name="Tomotaka Kuroda" userId="6ccceea8bc0bd054" providerId="LiveId" clId="{C8174EEE-3EA5-45F8-A844-C78919FE2443}" dt="2024-03-07T02:37:05.906" v="2538" actId="1076"/>
          <ac:picMkLst>
            <pc:docMk/>
            <pc:sldMk cId="3263341738" sldId="286"/>
            <ac:picMk id="54" creationId="{7D71790E-C46E-4D5D-ED74-98E805B7C777}"/>
          </ac:picMkLst>
        </pc:picChg>
        <pc:picChg chg="mod">
          <ac:chgData name="Tomotaka Kuroda" userId="6ccceea8bc0bd054" providerId="LiveId" clId="{C8174EEE-3EA5-45F8-A844-C78919FE2443}" dt="2024-03-07T02:36:55.070" v="2535" actId="1076"/>
          <ac:picMkLst>
            <pc:docMk/>
            <pc:sldMk cId="3263341738" sldId="286"/>
            <ac:picMk id="6150" creationId="{E2D47F7D-B590-D609-9B1A-C5BC25BB01E5}"/>
          </ac:picMkLst>
        </pc:picChg>
        <pc:picChg chg="mod">
          <ac:chgData name="Tomotaka Kuroda" userId="6ccceea8bc0bd054" providerId="LiveId" clId="{C8174EEE-3EA5-45F8-A844-C78919FE2443}" dt="2024-03-07T02:36:55.070" v="2535" actId="1076"/>
          <ac:picMkLst>
            <pc:docMk/>
            <pc:sldMk cId="3263341738" sldId="286"/>
            <ac:picMk id="6152" creationId="{92AE96C7-327F-DC07-A3DB-8D96FE663D6A}"/>
          </ac:picMkLst>
        </pc:picChg>
        <pc:picChg chg="mod">
          <ac:chgData name="Tomotaka Kuroda" userId="6ccceea8bc0bd054" providerId="LiveId" clId="{C8174EEE-3EA5-45F8-A844-C78919FE2443}" dt="2024-03-07T02:36:55.070" v="2535" actId="1076"/>
          <ac:picMkLst>
            <pc:docMk/>
            <pc:sldMk cId="3263341738" sldId="286"/>
            <ac:picMk id="6154" creationId="{158274F7-7C84-8AA2-854D-FD47374FA144}"/>
          </ac:picMkLst>
        </pc:picChg>
        <pc:picChg chg="mod">
          <ac:chgData name="Tomotaka Kuroda" userId="6ccceea8bc0bd054" providerId="LiveId" clId="{C8174EEE-3EA5-45F8-A844-C78919FE2443}" dt="2024-03-07T02:36:55.070" v="2535" actId="1076"/>
          <ac:picMkLst>
            <pc:docMk/>
            <pc:sldMk cId="3263341738" sldId="286"/>
            <ac:picMk id="6156" creationId="{71BBB7E7-A7E6-E95C-29D5-1220EBE9D753}"/>
          </ac:picMkLst>
        </pc:picChg>
        <pc:picChg chg="mod">
          <ac:chgData name="Tomotaka Kuroda" userId="6ccceea8bc0bd054" providerId="LiveId" clId="{C8174EEE-3EA5-45F8-A844-C78919FE2443}" dt="2024-03-07T02:35:30.806" v="2516" actId="1076"/>
          <ac:picMkLst>
            <pc:docMk/>
            <pc:sldMk cId="3263341738" sldId="286"/>
            <ac:picMk id="6158" creationId="{1DEE6E57-BACB-95B2-753D-2EC44B33675B}"/>
          </ac:picMkLst>
        </pc:picChg>
        <pc:picChg chg="mod">
          <ac:chgData name="Tomotaka Kuroda" userId="6ccceea8bc0bd054" providerId="LiveId" clId="{C8174EEE-3EA5-45F8-A844-C78919FE2443}" dt="2024-03-07T02:35:53.163" v="2522" actId="1076"/>
          <ac:picMkLst>
            <pc:docMk/>
            <pc:sldMk cId="3263341738" sldId="286"/>
            <ac:picMk id="6160" creationId="{44811234-9CDE-6AC0-A9C2-4C471577AFD7}"/>
          </ac:picMkLst>
        </pc:picChg>
        <pc:picChg chg="del">
          <ac:chgData name="Tomotaka Kuroda" userId="6ccceea8bc0bd054" providerId="LiveId" clId="{C8174EEE-3EA5-45F8-A844-C78919FE2443}" dt="2024-02-27T03:57:20.250" v="564" actId="478"/>
          <ac:picMkLst>
            <pc:docMk/>
            <pc:sldMk cId="3263341738" sldId="286"/>
            <ac:picMk id="6162" creationId="{FC14B899-75F5-2078-07EE-A49023365AE7}"/>
          </ac:picMkLst>
        </pc:picChg>
        <pc:picChg chg="mod">
          <ac:chgData name="Tomotaka Kuroda" userId="6ccceea8bc0bd054" providerId="LiveId" clId="{C8174EEE-3EA5-45F8-A844-C78919FE2443}" dt="2024-03-07T02:37:05.906" v="2538" actId="1076"/>
          <ac:picMkLst>
            <pc:docMk/>
            <pc:sldMk cId="3263341738" sldId="286"/>
            <ac:picMk id="6164" creationId="{6A8C6959-4F7F-16F9-AAA7-0AC8D1CC8D8D}"/>
          </ac:picMkLst>
        </pc:picChg>
        <pc:picChg chg="mod">
          <ac:chgData name="Tomotaka Kuroda" userId="6ccceea8bc0bd054" providerId="LiveId" clId="{C8174EEE-3EA5-45F8-A844-C78919FE2443}" dt="2024-03-07T02:37:05.906" v="2538" actId="1076"/>
          <ac:picMkLst>
            <pc:docMk/>
            <pc:sldMk cId="3263341738" sldId="286"/>
            <ac:picMk id="6166" creationId="{6F8A9C61-9FCD-88F0-AD48-01EBB66FD7BB}"/>
          </ac:picMkLst>
        </pc:picChg>
      </pc:sldChg>
      <pc:sldChg chg="del">
        <pc:chgData name="Tomotaka Kuroda" userId="6ccceea8bc0bd054" providerId="LiveId" clId="{C8174EEE-3EA5-45F8-A844-C78919FE2443}" dt="2024-02-27T03:57:04.544" v="563" actId="47"/>
        <pc:sldMkLst>
          <pc:docMk/>
          <pc:sldMk cId="933333189" sldId="287"/>
        </pc:sldMkLst>
      </pc:sldChg>
      <pc:sldChg chg="addSp delSp modSp mod">
        <pc:chgData name="Tomotaka Kuroda" userId="6ccceea8bc0bd054" providerId="LiveId" clId="{C8174EEE-3EA5-45F8-A844-C78919FE2443}" dt="2024-02-28T03:25:30.843" v="1197" actId="20577"/>
        <pc:sldMkLst>
          <pc:docMk/>
          <pc:sldMk cId="1795525063" sldId="289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1795525063" sldId="289"/>
            <ac:spMk id="2" creationId="{FC0CD11E-D79D-8BEA-07DE-2EBAB0CF2420}"/>
          </ac:spMkLst>
        </pc:spChg>
        <pc:spChg chg="add del mod">
          <ac:chgData name="Tomotaka Kuroda" userId="6ccceea8bc0bd054" providerId="LiveId" clId="{C8174EEE-3EA5-45F8-A844-C78919FE2443}" dt="2024-02-27T03:35:05.008" v="508" actId="478"/>
          <ac:spMkLst>
            <pc:docMk/>
            <pc:sldMk cId="1795525063" sldId="289"/>
            <ac:spMk id="3" creationId="{601003C6-61F7-17F0-9485-BF78ED867095}"/>
          </ac:spMkLst>
        </pc:spChg>
        <pc:spChg chg="add del mod">
          <ac:chgData name="Tomotaka Kuroda" userId="6ccceea8bc0bd054" providerId="LiveId" clId="{C8174EEE-3EA5-45F8-A844-C78919FE2443}" dt="2024-02-27T03:35:05.008" v="508" actId="478"/>
          <ac:spMkLst>
            <pc:docMk/>
            <pc:sldMk cId="1795525063" sldId="289"/>
            <ac:spMk id="4" creationId="{B96BBA4F-611E-5261-49BD-E6BD76109B93}"/>
          </ac:spMkLst>
        </pc:spChg>
        <pc:spChg chg="add mod">
          <ac:chgData name="Tomotaka Kuroda" userId="6ccceea8bc0bd054" providerId="LiveId" clId="{C8174EEE-3EA5-45F8-A844-C78919FE2443}" dt="2024-02-27T03:47:07.194" v="532" actId="14100"/>
          <ac:spMkLst>
            <pc:docMk/>
            <pc:sldMk cId="1795525063" sldId="289"/>
            <ac:spMk id="5" creationId="{95A92E06-429A-4F2D-A6F3-048F687AAAA2}"/>
          </ac:spMkLst>
        </pc:spChg>
        <pc:spChg chg="add mod">
          <ac:chgData name="Tomotaka Kuroda" userId="6ccceea8bc0bd054" providerId="LiveId" clId="{C8174EEE-3EA5-45F8-A844-C78919FE2443}" dt="2024-02-27T03:34:40.539" v="506" actId="1076"/>
          <ac:spMkLst>
            <pc:docMk/>
            <pc:sldMk cId="1795525063" sldId="289"/>
            <ac:spMk id="7" creationId="{0DBF9AF8-37A0-EB76-8C6C-806D42EEE46A}"/>
          </ac:spMkLst>
        </pc:spChg>
        <pc:spChg chg="mod">
          <ac:chgData name="Tomotaka Kuroda" userId="6ccceea8bc0bd054" providerId="LiveId" clId="{C8174EEE-3EA5-45F8-A844-C78919FE2443}" dt="2024-02-28T03:16:01.885" v="1110" actId="14100"/>
          <ac:spMkLst>
            <pc:docMk/>
            <pc:sldMk cId="1795525063" sldId="289"/>
            <ac:spMk id="8" creationId="{7C535A7B-1B5B-E411-B241-815EA6A989A7}"/>
          </ac:spMkLst>
        </pc:spChg>
        <pc:spChg chg="add mod">
          <ac:chgData name="Tomotaka Kuroda" userId="6ccceea8bc0bd054" providerId="LiveId" clId="{C8174EEE-3EA5-45F8-A844-C78919FE2443}" dt="2024-02-27T03:34:40.539" v="506" actId="1076"/>
          <ac:spMkLst>
            <pc:docMk/>
            <pc:sldMk cId="1795525063" sldId="289"/>
            <ac:spMk id="9" creationId="{CE0C8FA9-DC90-55FE-4F49-6709F5C8DD9E}"/>
          </ac:spMkLst>
        </pc:spChg>
        <pc:spChg chg="add del">
          <ac:chgData name="Tomotaka Kuroda" userId="6ccceea8bc0bd054" providerId="LiveId" clId="{C8174EEE-3EA5-45F8-A844-C78919FE2443}" dt="2024-02-27T03:38:47.341" v="515" actId="11529"/>
          <ac:spMkLst>
            <pc:docMk/>
            <pc:sldMk cId="1795525063" sldId="289"/>
            <ac:spMk id="11" creationId="{8110281D-7FDD-F743-D3BA-797694846B2F}"/>
          </ac:spMkLst>
        </pc:spChg>
        <pc:spChg chg="add del mod">
          <ac:chgData name="Tomotaka Kuroda" userId="6ccceea8bc0bd054" providerId="LiveId" clId="{C8174EEE-3EA5-45F8-A844-C78919FE2443}" dt="2024-02-27T03:39:54.654" v="525" actId="478"/>
          <ac:spMkLst>
            <pc:docMk/>
            <pc:sldMk cId="1795525063" sldId="289"/>
            <ac:spMk id="14" creationId="{3966F929-BCAE-FA97-7A3D-D3FD43D18012}"/>
          </ac:spMkLst>
        </pc:spChg>
        <pc:spChg chg="add mod">
          <ac:chgData name="Tomotaka Kuroda" userId="6ccceea8bc0bd054" providerId="LiveId" clId="{C8174EEE-3EA5-45F8-A844-C78919FE2443}" dt="2024-02-27T03:40:15.581" v="528" actId="1076"/>
          <ac:spMkLst>
            <pc:docMk/>
            <pc:sldMk cId="1795525063" sldId="289"/>
            <ac:spMk id="15" creationId="{8878468C-10E5-1D47-5C52-1DF73FBA451D}"/>
          </ac:spMkLst>
        </pc:spChg>
        <pc:spChg chg="del mod">
          <ac:chgData name="Tomotaka Kuroda" userId="6ccceea8bc0bd054" providerId="LiveId" clId="{C8174EEE-3EA5-45F8-A844-C78919FE2443}" dt="2024-02-27T03:31:01.257" v="470" actId="21"/>
          <ac:spMkLst>
            <pc:docMk/>
            <pc:sldMk cId="1795525063" sldId="289"/>
            <ac:spMk id="20" creationId="{95A92E06-429A-4F2D-A6F3-048F687AAAA2}"/>
          </ac:spMkLst>
        </pc:spChg>
        <pc:spChg chg="mod">
          <ac:chgData name="Tomotaka Kuroda" userId="6ccceea8bc0bd054" providerId="LiveId" clId="{C8174EEE-3EA5-45F8-A844-C78919FE2443}" dt="2024-02-28T03:25:30.843" v="1197" actId="20577"/>
          <ac:spMkLst>
            <pc:docMk/>
            <pc:sldMk cId="1795525063" sldId="289"/>
            <ac:spMk id="21" creationId="{43AA6EAD-0383-809B-A14C-8E845DC80C1A}"/>
          </ac:spMkLst>
        </pc:spChg>
        <pc:spChg chg="del mod">
          <ac:chgData name="Tomotaka Kuroda" userId="6ccceea8bc0bd054" providerId="LiveId" clId="{C8174EEE-3EA5-45F8-A844-C78919FE2443}" dt="2024-02-27T03:30:50.547" v="467" actId="21"/>
          <ac:spMkLst>
            <pc:docMk/>
            <pc:sldMk cId="1795525063" sldId="289"/>
            <ac:spMk id="22" creationId="{601003C6-61F7-17F0-9485-BF78ED867095}"/>
          </ac:spMkLst>
        </pc:spChg>
        <pc:spChg chg="mod">
          <ac:chgData name="Tomotaka Kuroda" userId="6ccceea8bc0bd054" providerId="LiveId" clId="{C8174EEE-3EA5-45F8-A844-C78919FE2443}" dt="2024-02-27T03:32:12.823" v="479" actId="1076"/>
          <ac:spMkLst>
            <pc:docMk/>
            <pc:sldMk cId="1795525063" sldId="289"/>
            <ac:spMk id="23" creationId="{B13F40B9-88E9-E173-E069-1D8011B895AD}"/>
          </ac:spMkLst>
        </pc:spChg>
        <pc:spChg chg="del mod">
          <ac:chgData name="Tomotaka Kuroda" userId="6ccceea8bc0bd054" providerId="LiveId" clId="{C8174EEE-3EA5-45F8-A844-C78919FE2443}" dt="2024-02-27T03:30:50.547" v="467" actId="21"/>
          <ac:spMkLst>
            <pc:docMk/>
            <pc:sldMk cId="1795525063" sldId="289"/>
            <ac:spMk id="24" creationId="{B96BBA4F-611E-5261-49BD-E6BD76109B93}"/>
          </ac:spMkLst>
        </pc:spChg>
        <pc:spChg chg="mod">
          <ac:chgData name="Tomotaka Kuroda" userId="6ccceea8bc0bd054" providerId="LiveId" clId="{C8174EEE-3EA5-45F8-A844-C78919FE2443}" dt="2024-02-27T03:34:19.689" v="505" actId="1076"/>
          <ac:spMkLst>
            <pc:docMk/>
            <pc:sldMk cId="1795525063" sldId="289"/>
            <ac:spMk id="50" creationId="{F867116A-FC63-A68A-450F-3A432FC8F520}"/>
          </ac:spMkLst>
        </pc:spChg>
        <pc:spChg chg="mod">
          <ac:chgData name="Tomotaka Kuroda" userId="6ccceea8bc0bd054" providerId="LiveId" clId="{C8174EEE-3EA5-45F8-A844-C78919FE2443}" dt="2024-02-27T03:33:57.709" v="501" actId="1076"/>
          <ac:spMkLst>
            <pc:docMk/>
            <pc:sldMk cId="1795525063" sldId="289"/>
            <ac:spMk id="51" creationId="{5AA6A450-4C14-35FB-BE1A-4390857D4D62}"/>
          </ac:spMkLst>
        </pc:spChg>
        <pc:spChg chg="mod">
          <ac:chgData name="Tomotaka Kuroda" userId="6ccceea8bc0bd054" providerId="LiveId" clId="{C8174EEE-3EA5-45F8-A844-C78919FE2443}" dt="2024-02-27T03:33:21.288" v="495" actId="1076"/>
          <ac:spMkLst>
            <pc:docMk/>
            <pc:sldMk cId="1795525063" sldId="289"/>
            <ac:spMk id="52" creationId="{1788D738-8E92-8AD5-4434-C939901B9C02}"/>
          </ac:spMkLst>
        </pc:spChg>
        <pc:spChg chg="mod">
          <ac:chgData name="Tomotaka Kuroda" userId="6ccceea8bc0bd054" providerId="LiveId" clId="{C8174EEE-3EA5-45F8-A844-C78919FE2443}" dt="2024-02-27T03:32:12.823" v="479" actId="1076"/>
          <ac:spMkLst>
            <pc:docMk/>
            <pc:sldMk cId="1795525063" sldId="289"/>
            <ac:spMk id="53" creationId="{18136393-52B9-87CC-CAB3-145B38F1CDC4}"/>
          </ac:spMkLst>
        </pc:spChg>
        <pc:spChg chg="mod">
          <ac:chgData name="Tomotaka Kuroda" userId="6ccceea8bc0bd054" providerId="LiveId" clId="{C8174EEE-3EA5-45F8-A844-C78919FE2443}" dt="2024-02-27T03:32:12.823" v="479" actId="1076"/>
          <ac:spMkLst>
            <pc:docMk/>
            <pc:sldMk cId="1795525063" sldId="289"/>
            <ac:spMk id="54" creationId="{22BA516C-F07E-7F9D-D1CC-1A0BAAE2BAFF}"/>
          </ac:spMkLst>
        </pc:spChg>
        <pc:spChg chg="del mod">
          <ac:chgData name="Tomotaka Kuroda" userId="6ccceea8bc0bd054" providerId="LiveId" clId="{C8174EEE-3EA5-45F8-A844-C78919FE2443}" dt="2024-02-27T03:31:01.257" v="470" actId="21"/>
          <ac:spMkLst>
            <pc:docMk/>
            <pc:sldMk cId="1795525063" sldId="289"/>
            <ac:spMk id="60" creationId="{0DBF9AF8-37A0-EB76-8C6C-806D42EEE46A}"/>
          </ac:spMkLst>
        </pc:spChg>
        <pc:spChg chg="del mod">
          <ac:chgData name="Tomotaka Kuroda" userId="6ccceea8bc0bd054" providerId="LiveId" clId="{C8174EEE-3EA5-45F8-A844-C78919FE2443}" dt="2024-02-27T03:31:01.257" v="470" actId="21"/>
          <ac:spMkLst>
            <pc:docMk/>
            <pc:sldMk cId="1795525063" sldId="289"/>
            <ac:spMk id="63" creationId="{CE0C8FA9-DC90-55FE-4F49-6709F5C8DD9E}"/>
          </ac:spMkLst>
        </pc:spChg>
        <pc:spChg chg="del">
          <ac:chgData name="Tomotaka Kuroda" userId="6ccceea8bc0bd054" providerId="LiveId" clId="{C8174EEE-3EA5-45F8-A844-C78919FE2443}" dt="2024-02-28T03:15:14.104" v="1097" actId="478"/>
          <ac:spMkLst>
            <pc:docMk/>
            <pc:sldMk cId="1795525063" sldId="289"/>
            <ac:spMk id="11264" creationId="{D340D9DF-CC1A-F54C-4922-944C2B476517}"/>
          </ac:spMkLst>
        </pc:spChg>
        <pc:spChg chg="mod">
          <ac:chgData name="Tomotaka Kuroda" userId="6ccceea8bc0bd054" providerId="LiveId" clId="{C8174EEE-3EA5-45F8-A844-C78919FE2443}" dt="2024-02-28T03:15:33.584" v="1101" actId="1076"/>
          <ac:spMkLst>
            <pc:docMk/>
            <pc:sldMk cId="1795525063" sldId="289"/>
            <ac:spMk id="11274" creationId="{DFDA769F-8DFE-3B02-6C69-040355F39C9C}"/>
          </ac:spMkLst>
        </pc:spChg>
        <pc:spChg chg="mod">
          <ac:chgData name="Tomotaka Kuroda" userId="6ccceea8bc0bd054" providerId="LiveId" clId="{C8174EEE-3EA5-45F8-A844-C78919FE2443}" dt="2024-02-28T03:15:33.584" v="1101" actId="1076"/>
          <ac:spMkLst>
            <pc:docMk/>
            <pc:sldMk cId="1795525063" sldId="289"/>
            <ac:spMk id="11277" creationId="{022B64DE-D6BE-D9D2-BCD2-F33E23357F06}"/>
          </ac:spMkLst>
        </pc:spChg>
        <pc:picChg chg="add del mod">
          <ac:chgData name="Tomotaka Kuroda" userId="6ccceea8bc0bd054" providerId="LiveId" clId="{C8174EEE-3EA5-45F8-A844-C78919FE2443}" dt="2024-02-28T03:20:18.127" v="1128" actId="478"/>
          <ac:picMkLst>
            <pc:docMk/>
            <pc:sldMk cId="1795525063" sldId="289"/>
            <ac:picMk id="3" creationId="{7256E918-D13E-EFC1-9797-0372CA13D6D7}"/>
          </ac:picMkLst>
        </pc:picChg>
        <pc:picChg chg="add mod">
          <ac:chgData name="Tomotaka Kuroda" userId="6ccceea8bc0bd054" providerId="LiveId" clId="{C8174EEE-3EA5-45F8-A844-C78919FE2443}" dt="2024-02-28T03:20:18.398" v="1129"/>
          <ac:picMkLst>
            <pc:docMk/>
            <pc:sldMk cId="1795525063" sldId="289"/>
            <ac:picMk id="4" creationId="{50ACB033-3362-DAB4-E203-DC3CC6422745}"/>
          </ac:picMkLst>
        </pc:picChg>
        <pc:picChg chg="add mod">
          <ac:chgData name="Tomotaka Kuroda" userId="6ccceea8bc0bd054" providerId="LiveId" clId="{C8174EEE-3EA5-45F8-A844-C78919FE2443}" dt="2024-02-27T03:34:40.539" v="506" actId="1076"/>
          <ac:picMkLst>
            <pc:docMk/>
            <pc:sldMk cId="1795525063" sldId="289"/>
            <ac:picMk id="6" creationId="{37266204-6A08-FEDA-67BA-E3CED36EC817}"/>
          </ac:picMkLst>
        </pc:picChg>
        <pc:picChg chg="mod">
          <ac:chgData name="Tomotaka Kuroda" userId="6ccceea8bc0bd054" providerId="LiveId" clId="{C8174EEE-3EA5-45F8-A844-C78919FE2443}" dt="2024-02-27T03:35:53.940" v="511" actId="1076"/>
          <ac:picMkLst>
            <pc:docMk/>
            <pc:sldMk cId="1795525063" sldId="289"/>
            <ac:picMk id="47" creationId="{B2F3D2A2-F0A2-B37E-BAD3-BA32CEDE4929}"/>
          </ac:picMkLst>
        </pc:picChg>
        <pc:picChg chg="add mod">
          <ac:chgData name="Tomotaka Kuroda" userId="6ccceea8bc0bd054" providerId="LiveId" clId="{C8174EEE-3EA5-45F8-A844-C78919FE2443}" dt="2024-02-28T03:15:33.584" v="1101" actId="1076"/>
          <ac:picMkLst>
            <pc:docMk/>
            <pc:sldMk cId="1795525063" sldId="289"/>
            <ac:picMk id="3074" creationId="{D5B34F14-1350-3ED3-48EA-843D36CA1398}"/>
          </ac:picMkLst>
        </pc:picChg>
        <pc:picChg chg="del">
          <ac:chgData name="Tomotaka Kuroda" userId="6ccceea8bc0bd054" providerId="LiveId" clId="{C8174EEE-3EA5-45F8-A844-C78919FE2443}" dt="2024-02-27T03:15:31.344" v="324" actId="478"/>
          <ac:picMkLst>
            <pc:docMk/>
            <pc:sldMk cId="1795525063" sldId="289"/>
            <ac:picMk id="8198" creationId="{3C0991B3-1EA3-E4A7-4402-8CE50A8D7659}"/>
          </ac:picMkLst>
        </pc:picChg>
        <pc:picChg chg="mod">
          <ac:chgData name="Tomotaka Kuroda" userId="6ccceea8bc0bd054" providerId="LiveId" clId="{C8174EEE-3EA5-45F8-A844-C78919FE2443}" dt="2024-02-28T03:15:33.584" v="1101" actId="1076"/>
          <ac:picMkLst>
            <pc:docMk/>
            <pc:sldMk cId="1795525063" sldId="289"/>
            <ac:picMk id="8200" creationId="{73D92328-3184-8804-8331-0EB20A9C2667}"/>
          </ac:picMkLst>
        </pc:picChg>
        <pc:picChg chg="del mod">
          <ac:chgData name="Tomotaka Kuroda" userId="6ccceea8bc0bd054" providerId="LiveId" clId="{C8174EEE-3EA5-45F8-A844-C78919FE2443}" dt="2024-02-27T03:31:01.257" v="470" actId="21"/>
          <ac:picMkLst>
            <pc:docMk/>
            <pc:sldMk cId="1795525063" sldId="289"/>
            <ac:picMk id="8202" creationId="{37266204-6A08-FEDA-67BA-E3CED36EC817}"/>
          </ac:picMkLst>
        </pc:picChg>
        <pc:picChg chg="del">
          <ac:chgData name="Tomotaka Kuroda" userId="6ccceea8bc0bd054" providerId="LiveId" clId="{C8174EEE-3EA5-45F8-A844-C78919FE2443}" dt="2024-02-28T03:15:14.791" v="1098" actId="478"/>
          <ac:picMkLst>
            <pc:docMk/>
            <pc:sldMk cId="1795525063" sldId="289"/>
            <ac:picMk id="9218" creationId="{C0559BFB-BA03-F64B-C492-311A2E5871E0}"/>
          </ac:picMkLst>
        </pc:picChg>
        <pc:picChg chg="del mod">
          <ac:chgData name="Tomotaka Kuroda" userId="6ccceea8bc0bd054" providerId="LiveId" clId="{C8174EEE-3EA5-45F8-A844-C78919FE2443}" dt="2024-02-28T02:24:30.644" v="727" actId="478"/>
          <ac:picMkLst>
            <pc:docMk/>
            <pc:sldMk cId="1795525063" sldId="289"/>
            <ac:picMk id="11275" creationId="{63EF556D-BC47-D10F-43BD-BE7946466CFF}"/>
          </ac:picMkLst>
        </pc:picChg>
        <pc:inkChg chg="add del mod">
          <ac:chgData name="Tomotaka Kuroda" userId="6ccceea8bc0bd054" providerId="LiveId" clId="{C8174EEE-3EA5-45F8-A844-C78919FE2443}" dt="2024-02-27T03:35:59.879" v="513" actId="478"/>
          <ac:inkMkLst>
            <pc:docMk/>
            <pc:sldMk cId="1795525063" sldId="289"/>
            <ac:inkMk id="10" creationId="{4A40B5B0-45CB-EE14-72A3-1B418BDF4586}"/>
          </ac:inkMkLst>
        </pc:inkChg>
        <pc:cxnChg chg="add del">
          <ac:chgData name="Tomotaka Kuroda" userId="6ccceea8bc0bd054" providerId="LiveId" clId="{C8174EEE-3EA5-45F8-A844-C78919FE2443}" dt="2024-02-27T03:38:55.290" v="517" actId="11529"/>
          <ac:cxnSpMkLst>
            <pc:docMk/>
            <pc:sldMk cId="1795525063" sldId="289"/>
            <ac:cxnSpMk id="13" creationId="{B193B17D-ACCC-3772-7ED2-845477C67F00}"/>
          </ac:cxnSpMkLst>
        </pc:cxnChg>
        <pc:cxnChg chg="mod">
          <ac:chgData name="Tomotaka Kuroda" userId="6ccceea8bc0bd054" providerId="LiveId" clId="{C8174EEE-3EA5-45F8-A844-C78919FE2443}" dt="2024-02-27T03:47:04.348" v="531" actId="1076"/>
          <ac:cxnSpMkLst>
            <pc:docMk/>
            <pc:sldMk cId="1795525063" sldId="289"/>
            <ac:cxnSpMk id="57" creationId="{D2CF092F-9794-6D2B-3DE4-609AD29185CF}"/>
          </ac:cxnSpMkLst>
        </pc:cxnChg>
      </pc:sldChg>
      <pc:sldChg chg="modSp mod">
        <pc:chgData name="Tomotaka Kuroda" userId="6ccceea8bc0bd054" providerId="LiveId" clId="{C8174EEE-3EA5-45F8-A844-C78919FE2443}" dt="2024-03-07T00:02:33.562" v="2435" actId="20577"/>
        <pc:sldMkLst>
          <pc:docMk/>
          <pc:sldMk cId="3575939278" sldId="290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3575939278" sldId="290"/>
            <ac:spMk id="2" creationId="{3A8CC40C-E920-6942-492E-72E436C6F89D}"/>
          </ac:spMkLst>
        </pc:spChg>
        <pc:spChg chg="mod">
          <ac:chgData name="Tomotaka Kuroda" userId="6ccceea8bc0bd054" providerId="LiveId" clId="{C8174EEE-3EA5-45F8-A844-C78919FE2443}" dt="2024-03-07T00:02:33.562" v="2435" actId="20577"/>
          <ac:spMkLst>
            <pc:docMk/>
            <pc:sldMk cId="3575939278" sldId="290"/>
            <ac:spMk id="3" creationId="{A691F99D-66F9-DB93-1B32-F353EDD468CF}"/>
          </ac:spMkLst>
        </pc:spChg>
      </pc:sldChg>
      <pc:sldChg chg="addSp delSp modSp add del mod">
        <pc:chgData name="Tomotaka Kuroda" userId="6ccceea8bc0bd054" providerId="LiveId" clId="{C8174EEE-3EA5-45F8-A844-C78919FE2443}" dt="2024-02-28T03:09:50.260" v="1071" actId="47"/>
        <pc:sldMkLst>
          <pc:docMk/>
          <pc:sldMk cId="2202576731" sldId="291"/>
        </pc:sldMkLst>
        <pc:spChg chg="mod">
          <ac:chgData name="Tomotaka Kuroda" userId="6ccceea8bc0bd054" providerId="LiveId" clId="{C8174EEE-3EA5-45F8-A844-C78919FE2443}" dt="2024-02-27T04:05:07.891" v="573"/>
          <ac:spMkLst>
            <pc:docMk/>
            <pc:sldMk cId="2202576731" sldId="291"/>
            <ac:spMk id="2" creationId="{3A11696F-84BE-58A7-B050-1EA483044962}"/>
          </ac:spMkLst>
        </pc:spChg>
        <pc:spChg chg="add del mod">
          <ac:chgData name="Tomotaka Kuroda" userId="6ccceea8bc0bd054" providerId="LiveId" clId="{C8174EEE-3EA5-45F8-A844-C78919FE2443}" dt="2024-02-28T03:09:39.666" v="1067" actId="21"/>
          <ac:spMkLst>
            <pc:docMk/>
            <pc:sldMk cId="2202576731" sldId="291"/>
            <ac:spMk id="11282" creationId="{6C0F0F91-8B50-560A-F9C1-B3576D971CA8}"/>
          </ac:spMkLst>
        </pc:spChg>
        <pc:spChg chg="add del mod">
          <ac:chgData name="Tomotaka Kuroda" userId="6ccceea8bc0bd054" providerId="LiveId" clId="{C8174EEE-3EA5-45F8-A844-C78919FE2443}" dt="2024-02-28T03:09:46.040" v="1069" actId="21"/>
          <ac:spMkLst>
            <pc:docMk/>
            <pc:sldMk cId="2202576731" sldId="291"/>
            <ac:spMk id="11283" creationId="{D3E02E19-3DBC-88E7-96CC-7F03C8FA6356}"/>
          </ac:spMkLst>
        </pc:spChg>
      </pc:sldChg>
      <pc:sldChg chg="addSp delSp modSp add mod">
        <pc:chgData name="Tomotaka Kuroda" userId="6ccceea8bc0bd054" providerId="LiveId" clId="{C8174EEE-3EA5-45F8-A844-C78919FE2443}" dt="2024-03-05T05:07:23.239" v="2013" actId="20577"/>
        <pc:sldMkLst>
          <pc:docMk/>
          <pc:sldMk cId="1033433325" sldId="292"/>
        </pc:sldMkLst>
        <pc:spChg chg="add mod">
          <ac:chgData name="Tomotaka Kuroda" userId="6ccceea8bc0bd054" providerId="LiveId" clId="{C8174EEE-3EA5-45F8-A844-C78919FE2443}" dt="2024-02-28T03:16:32.745" v="1113" actId="167"/>
          <ac:spMkLst>
            <pc:docMk/>
            <pc:sldMk cId="1033433325" sldId="292"/>
            <ac:spMk id="3" creationId="{4CFACBA6-C54A-0313-DDC1-7F06D7800FBC}"/>
          </ac:spMkLst>
        </pc:spChg>
        <pc:spChg chg="del">
          <ac:chgData name="Tomotaka Kuroda" userId="6ccceea8bc0bd054" providerId="LiveId" clId="{C8174EEE-3EA5-45F8-A844-C78919FE2443}" dt="2024-02-28T03:16:26.034" v="1111" actId="478"/>
          <ac:spMkLst>
            <pc:docMk/>
            <pc:sldMk cId="1033433325" sldId="292"/>
            <ac:spMk id="8" creationId="{EDB0C93C-7B34-C050-8606-6262D3F02724}"/>
          </ac:spMkLst>
        </pc:spChg>
        <pc:spChg chg="add mod">
          <ac:chgData name="Tomotaka Kuroda" userId="6ccceea8bc0bd054" providerId="LiveId" clId="{C8174EEE-3EA5-45F8-A844-C78919FE2443}" dt="2024-02-28T03:16:32.745" v="1113" actId="167"/>
          <ac:spMkLst>
            <pc:docMk/>
            <pc:sldMk cId="1033433325" sldId="292"/>
            <ac:spMk id="10" creationId="{BC02C15C-5F2D-EF3D-451F-66E6055F3172}"/>
          </ac:spMkLst>
        </pc:spChg>
        <pc:spChg chg="add mod">
          <ac:chgData name="Tomotaka Kuroda" userId="6ccceea8bc0bd054" providerId="LiveId" clId="{C8174EEE-3EA5-45F8-A844-C78919FE2443}" dt="2024-02-28T03:16:32.745" v="1113" actId="167"/>
          <ac:spMkLst>
            <pc:docMk/>
            <pc:sldMk cId="1033433325" sldId="292"/>
            <ac:spMk id="11" creationId="{7918E99C-9A8E-3DA6-0283-0227E00EE29E}"/>
          </ac:spMkLst>
        </pc:spChg>
        <pc:spChg chg="mod">
          <ac:chgData name="Tomotaka Kuroda" userId="6ccceea8bc0bd054" providerId="LiveId" clId="{C8174EEE-3EA5-45F8-A844-C78919FE2443}" dt="2024-02-28T03:25:35.019" v="1199" actId="20577"/>
          <ac:spMkLst>
            <pc:docMk/>
            <pc:sldMk cId="1033433325" sldId="292"/>
            <ac:spMk id="21" creationId="{0FB979A7-4CB8-B719-489E-E1AE9E1AF427}"/>
          </ac:spMkLst>
        </pc:spChg>
        <pc:spChg chg="del mod">
          <ac:chgData name="Tomotaka Kuroda" userId="6ccceea8bc0bd054" providerId="LiveId" clId="{C8174EEE-3EA5-45F8-A844-C78919FE2443}" dt="2024-02-28T03:14:32.001" v="1089" actId="478"/>
          <ac:spMkLst>
            <pc:docMk/>
            <pc:sldMk cId="1033433325" sldId="292"/>
            <ac:spMk id="11264" creationId="{126A4774-896A-95EC-C406-8383DA44A7DC}"/>
          </ac:spMkLst>
        </pc:spChg>
        <pc:spChg chg="del">
          <ac:chgData name="Tomotaka Kuroda" userId="6ccceea8bc0bd054" providerId="LiveId" clId="{C8174EEE-3EA5-45F8-A844-C78919FE2443}" dt="2024-02-28T03:16:26.034" v="1111" actId="478"/>
          <ac:spMkLst>
            <pc:docMk/>
            <pc:sldMk cId="1033433325" sldId="292"/>
            <ac:spMk id="11274" creationId="{90B7671F-5060-E9C4-1AC6-BCA608B031F9}"/>
          </ac:spMkLst>
        </pc:spChg>
        <pc:spChg chg="del">
          <ac:chgData name="Tomotaka Kuroda" userId="6ccceea8bc0bd054" providerId="LiveId" clId="{C8174EEE-3EA5-45F8-A844-C78919FE2443}" dt="2024-02-28T03:16:26.034" v="1111" actId="478"/>
          <ac:spMkLst>
            <pc:docMk/>
            <pc:sldMk cId="1033433325" sldId="292"/>
            <ac:spMk id="11277" creationId="{F38E4700-B615-78A1-3CCE-B9346356E073}"/>
          </ac:spMkLst>
        </pc:spChg>
        <pc:spChg chg="add mod">
          <ac:chgData name="Tomotaka Kuroda" userId="6ccceea8bc0bd054" providerId="LiveId" clId="{C8174EEE-3EA5-45F8-A844-C78919FE2443}" dt="2024-02-28T03:09:41.794" v="1068"/>
          <ac:spMkLst>
            <pc:docMk/>
            <pc:sldMk cId="1033433325" sldId="292"/>
            <ac:spMk id="11282" creationId="{6C0F0F91-8B50-560A-F9C1-B3576D971CA8}"/>
          </ac:spMkLst>
        </pc:spChg>
        <pc:spChg chg="add mod">
          <ac:chgData name="Tomotaka Kuroda" userId="6ccceea8bc0bd054" providerId="LiveId" clId="{C8174EEE-3EA5-45F8-A844-C78919FE2443}" dt="2024-03-05T05:07:23.239" v="2013" actId="20577"/>
          <ac:spMkLst>
            <pc:docMk/>
            <pc:sldMk cId="1033433325" sldId="292"/>
            <ac:spMk id="11283" creationId="{D3E02E19-3DBC-88E7-96CC-7F03C8FA6356}"/>
          </ac:spMkLst>
        </pc:spChg>
        <pc:picChg chg="add mod">
          <ac:chgData name="Tomotaka Kuroda" userId="6ccceea8bc0bd054" providerId="LiveId" clId="{C8174EEE-3EA5-45F8-A844-C78919FE2443}" dt="2024-02-28T03:16:32.745" v="1113" actId="167"/>
          <ac:picMkLst>
            <pc:docMk/>
            <pc:sldMk cId="1033433325" sldId="292"/>
            <ac:picMk id="4" creationId="{5134FC54-8E2C-C6E1-7595-DE6666FF7F6D}"/>
          </ac:picMkLst>
        </pc:picChg>
        <pc:picChg chg="add mod">
          <ac:chgData name="Tomotaka Kuroda" userId="6ccceea8bc0bd054" providerId="LiveId" clId="{C8174EEE-3EA5-45F8-A844-C78919FE2443}" dt="2024-02-28T03:16:32.745" v="1113" actId="167"/>
          <ac:picMkLst>
            <pc:docMk/>
            <pc:sldMk cId="1033433325" sldId="292"/>
            <ac:picMk id="12" creationId="{3A644B0A-1361-77E9-1C52-D1337C13DB2C}"/>
          </ac:picMkLst>
        </pc:picChg>
        <pc:picChg chg="add del mod">
          <ac:chgData name="Tomotaka Kuroda" userId="6ccceea8bc0bd054" providerId="LiveId" clId="{C8174EEE-3EA5-45F8-A844-C78919FE2443}" dt="2024-02-28T03:20:01.652" v="1124" actId="478"/>
          <ac:picMkLst>
            <pc:docMk/>
            <pc:sldMk cId="1033433325" sldId="292"/>
            <ac:picMk id="13" creationId="{9757FB05-2DF3-E409-C337-3FD91392BC33}"/>
          </ac:picMkLst>
        </pc:picChg>
        <pc:picChg chg="del">
          <ac:chgData name="Tomotaka Kuroda" userId="6ccceea8bc0bd054" providerId="LiveId" clId="{C8174EEE-3EA5-45F8-A844-C78919FE2443}" dt="2024-02-28T03:16:26.034" v="1111" actId="478"/>
          <ac:picMkLst>
            <pc:docMk/>
            <pc:sldMk cId="1033433325" sldId="292"/>
            <ac:picMk id="3074" creationId="{F22B26C1-0CC6-82AD-20CC-84BE2B411455}"/>
          </ac:picMkLst>
        </pc:picChg>
        <pc:picChg chg="add del mod">
          <ac:chgData name="Tomotaka Kuroda" userId="6ccceea8bc0bd054" providerId="LiveId" clId="{C8174EEE-3EA5-45F8-A844-C78919FE2443}" dt="2024-02-28T03:14:25.593" v="1087" actId="478"/>
          <ac:picMkLst>
            <pc:docMk/>
            <pc:sldMk cId="1033433325" sldId="292"/>
            <ac:picMk id="5122" creationId="{4A48C52B-86E5-162D-1E28-E478672C3E8F}"/>
          </ac:picMkLst>
        </pc:picChg>
        <pc:picChg chg="add del mod">
          <ac:chgData name="Tomotaka Kuroda" userId="6ccceea8bc0bd054" providerId="LiveId" clId="{C8174EEE-3EA5-45F8-A844-C78919FE2443}" dt="2024-02-28T03:16:26.034" v="1111" actId="478"/>
          <ac:picMkLst>
            <pc:docMk/>
            <pc:sldMk cId="1033433325" sldId="292"/>
            <ac:picMk id="5124" creationId="{3C9D4155-81BA-E0DF-8276-1B63FC5F14E3}"/>
          </ac:picMkLst>
        </pc:picChg>
        <pc:picChg chg="add mod">
          <ac:chgData name="Tomotaka Kuroda" userId="6ccceea8bc0bd054" providerId="LiveId" clId="{C8174EEE-3EA5-45F8-A844-C78919FE2443}" dt="2024-02-28T03:20:11.345" v="1127" actId="1076"/>
          <ac:picMkLst>
            <pc:docMk/>
            <pc:sldMk cId="1033433325" sldId="292"/>
            <ac:picMk id="5126" creationId="{696B2B77-9C6A-E7BE-BA65-F3F43314A628}"/>
          </ac:picMkLst>
        </pc:picChg>
        <pc:picChg chg="del">
          <ac:chgData name="Tomotaka Kuroda" userId="6ccceea8bc0bd054" providerId="LiveId" clId="{C8174EEE-3EA5-45F8-A844-C78919FE2443}" dt="2024-02-28T03:16:26.034" v="1111" actId="478"/>
          <ac:picMkLst>
            <pc:docMk/>
            <pc:sldMk cId="1033433325" sldId="292"/>
            <ac:picMk id="8200" creationId="{057B419D-4324-7EB7-7A7D-F989E935277B}"/>
          </ac:picMkLst>
        </pc:picChg>
        <pc:picChg chg="del">
          <ac:chgData name="Tomotaka Kuroda" userId="6ccceea8bc0bd054" providerId="LiveId" clId="{C8174EEE-3EA5-45F8-A844-C78919FE2443}" dt="2024-02-28T03:14:32.618" v="1090" actId="478"/>
          <ac:picMkLst>
            <pc:docMk/>
            <pc:sldMk cId="1033433325" sldId="292"/>
            <ac:picMk id="9218" creationId="{2035E543-B296-BD0A-A472-A66C8697512D}"/>
          </ac:picMkLst>
        </pc:picChg>
      </pc:sldChg>
      <pc:sldChg chg="addSp delSp modSp add mod modShow">
        <pc:chgData name="Tomotaka Kuroda" userId="6ccceea8bc0bd054" providerId="LiveId" clId="{C8174EEE-3EA5-45F8-A844-C78919FE2443}" dt="2024-03-07T07:03:24.566" v="2673" actId="729"/>
        <pc:sldMkLst>
          <pc:docMk/>
          <pc:sldMk cId="3802934788" sldId="293"/>
        </pc:sldMkLst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4" creationId="{1DB12A23-F6D4-68D2-7E86-629F7421E451}"/>
          </ac:spMkLst>
        </pc:spChg>
        <pc:spChg chg="del">
          <ac:chgData name="Tomotaka Kuroda" userId="6ccceea8bc0bd054" providerId="LiveId" clId="{C8174EEE-3EA5-45F8-A844-C78919FE2443}" dt="2024-03-07T03:42:47.668" v="2573" actId="478"/>
          <ac:spMkLst>
            <pc:docMk/>
            <pc:sldMk cId="3802934788" sldId="293"/>
            <ac:spMk id="8" creationId="{52840BF1-EEA7-7FAE-C2E6-35A1DEB60DB6}"/>
          </ac:spMkLst>
        </pc:spChg>
        <pc:spChg chg="add mod">
          <ac:chgData name="Tomotaka Kuroda" userId="6ccceea8bc0bd054" providerId="LiveId" clId="{C8174EEE-3EA5-45F8-A844-C78919FE2443}" dt="2024-03-07T03:49:32.443" v="2668" actId="1076"/>
          <ac:spMkLst>
            <pc:docMk/>
            <pc:sldMk cId="3802934788" sldId="293"/>
            <ac:spMk id="10" creationId="{0C72A560-23AE-E92D-544F-621B519E1D33}"/>
          </ac:spMkLst>
        </pc:spChg>
        <pc:spChg chg="mod">
          <ac:chgData name="Tomotaka Kuroda" userId="6ccceea8bc0bd054" providerId="LiveId" clId="{C8174EEE-3EA5-45F8-A844-C78919FE2443}" dt="2024-03-07T03:44:14.740" v="2636" actId="5793"/>
          <ac:spMkLst>
            <pc:docMk/>
            <pc:sldMk cId="3802934788" sldId="293"/>
            <ac:spMk id="11" creationId="{23E1DFCD-9E51-2D4C-F9B1-F82B73BE684A}"/>
          </ac:spMkLst>
        </pc:spChg>
        <pc:spChg chg="del">
          <ac:chgData name="Tomotaka Kuroda" userId="6ccceea8bc0bd054" providerId="LiveId" clId="{C8174EEE-3EA5-45F8-A844-C78919FE2443}" dt="2024-03-07T03:44:27.020" v="2639" actId="478"/>
          <ac:spMkLst>
            <pc:docMk/>
            <pc:sldMk cId="3802934788" sldId="293"/>
            <ac:spMk id="19" creationId="{905F9C1E-B453-FDC8-75CB-ECD38FF1DB1A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26" creationId="{B80D8806-1A15-EF55-F383-83719AD1D2B1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30" creationId="{57B68DAB-5B90-F62B-8713-313D01125261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31" creationId="{E97A2DEA-9FE6-CE25-F9DA-03ECFBD4DEA3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32" creationId="{513D1178-C520-B424-8CC0-1FFEF6009AC4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36" creationId="{5226DD21-6E66-5F4D-E841-574796B08761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40" creationId="{7451E23D-48BD-FCF3-FD40-B389EFBCACC6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44" creationId="{F30641E5-408E-E1B4-CC8D-0BD22F28F3BA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47" creationId="{86124D0D-101F-93C6-6CA9-8662AAEB2A43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48" creationId="{D91B8359-E7A0-0EF7-2901-6441ED7DF645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49" creationId="{533D0E10-F9DA-D4B8-D41E-EB41E84C5236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56" creationId="{03EA264F-4B08-D149-043A-7BCBFCA6F3D8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63" creationId="{85D282D1-678D-05B8-69B0-8B0A97CAEAD0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14336" creationId="{6DA8F398-738B-8B64-60DA-88F02D75FF29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14337" creationId="{79B8B3C2-6D50-6DBE-2DFB-C8F63C468937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14341" creationId="{FCFD6B82-8B87-E91D-59CB-AFE13171202C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14345" creationId="{6A714191-7668-5666-672E-AD54A4C55450}"/>
          </ac:spMkLst>
        </pc:spChg>
        <pc:spChg chg="mod">
          <ac:chgData name="Tomotaka Kuroda" userId="6ccceea8bc0bd054" providerId="LiveId" clId="{C8174EEE-3EA5-45F8-A844-C78919FE2443}" dt="2024-03-07T03:44:37.191" v="2640" actId="1076"/>
          <ac:spMkLst>
            <pc:docMk/>
            <pc:sldMk cId="3802934788" sldId="293"/>
            <ac:spMk id="14347" creationId="{1AD33409-7918-17A6-C829-BB6BBB961B25}"/>
          </ac:spMkLst>
        </pc:spChg>
        <pc:spChg chg="mod">
          <ac:chgData name="Tomotaka Kuroda" userId="6ccceea8bc0bd054" providerId="LiveId" clId="{C8174EEE-3EA5-45F8-A844-C78919FE2443}" dt="2024-03-07T03:47:42.014" v="2647" actId="1076"/>
          <ac:spMkLst>
            <pc:docMk/>
            <pc:sldMk cId="3802934788" sldId="293"/>
            <ac:spMk id="14350" creationId="{F2AE6BF7-EFCE-0E9A-F3C3-8151A29D8C29}"/>
          </ac:spMkLst>
        </pc:spChg>
        <pc:picChg chg="del">
          <ac:chgData name="Tomotaka Kuroda" userId="6ccceea8bc0bd054" providerId="LiveId" clId="{C8174EEE-3EA5-45F8-A844-C78919FE2443}" dt="2024-03-07T03:44:22.852" v="2638" actId="478"/>
          <ac:picMkLst>
            <pc:docMk/>
            <pc:sldMk cId="3802934788" sldId="293"/>
            <ac:picMk id="3" creationId="{9DF92638-CACB-BF8C-8607-1481B199A132}"/>
          </ac:picMkLst>
        </pc:picChg>
        <pc:picChg chg="del">
          <ac:chgData name="Tomotaka Kuroda" userId="6ccceea8bc0bd054" providerId="LiveId" clId="{C8174EEE-3EA5-45F8-A844-C78919FE2443}" dt="2024-03-07T03:44:20.582" v="2637" actId="478"/>
          <ac:picMkLst>
            <pc:docMk/>
            <pc:sldMk cId="3802934788" sldId="293"/>
            <ac:picMk id="7" creationId="{3DC53199-4EC8-329E-B74F-49D0CF4B57EE}"/>
          </ac:picMkLst>
        </pc:picChg>
        <pc:picChg chg="mod">
          <ac:chgData name="Tomotaka Kuroda" userId="6ccceea8bc0bd054" providerId="LiveId" clId="{C8174EEE-3EA5-45F8-A844-C78919FE2443}" dt="2024-03-07T03:44:37.191" v="2640" actId="1076"/>
          <ac:picMkLst>
            <pc:docMk/>
            <pc:sldMk cId="3802934788" sldId="293"/>
            <ac:picMk id="50" creationId="{C3B5D915-7DBA-E8E1-7E87-DC249892E796}"/>
          </ac:picMkLst>
        </pc:picChg>
        <pc:picChg chg="add mod">
          <ac:chgData name="Tomotaka Kuroda" userId="6ccceea8bc0bd054" providerId="LiveId" clId="{C8174EEE-3EA5-45F8-A844-C78919FE2443}" dt="2024-03-07T03:49:28.672" v="2667" actId="1076"/>
          <ac:picMkLst>
            <pc:docMk/>
            <pc:sldMk cId="3802934788" sldId="293"/>
            <ac:picMk id="2050" creationId="{9609CE01-F78B-C4CF-5A78-6415943704D8}"/>
          </ac:picMkLst>
        </pc:picChg>
        <pc:picChg chg="add mod">
          <ac:chgData name="Tomotaka Kuroda" userId="6ccceea8bc0bd054" providerId="LiveId" clId="{C8174EEE-3EA5-45F8-A844-C78919FE2443}" dt="2024-03-07T03:49:36.553" v="2670" actId="1076"/>
          <ac:picMkLst>
            <pc:docMk/>
            <pc:sldMk cId="3802934788" sldId="293"/>
            <ac:picMk id="2052" creationId="{C427F0D7-8269-FFC1-6B7A-66358869753F}"/>
          </ac:picMkLst>
        </pc:picChg>
        <pc:picChg chg="mod">
          <ac:chgData name="Tomotaka Kuroda" userId="6ccceea8bc0bd054" providerId="LiveId" clId="{C8174EEE-3EA5-45F8-A844-C78919FE2443}" dt="2024-03-07T03:44:37.191" v="2640" actId="1076"/>
          <ac:picMkLst>
            <pc:docMk/>
            <pc:sldMk cId="3802934788" sldId="293"/>
            <ac:picMk id="4098" creationId="{76FF5EE0-1373-523B-BA49-0FF5D5DE6531}"/>
          </ac:picMkLst>
        </pc:picChg>
        <pc:picChg chg="del">
          <ac:chgData name="Tomotaka Kuroda" userId="6ccceea8bc0bd054" providerId="LiveId" clId="{C8174EEE-3EA5-45F8-A844-C78919FE2443}" dt="2024-03-07T03:42:56.022" v="2576" actId="478"/>
          <ac:picMkLst>
            <pc:docMk/>
            <pc:sldMk cId="3802934788" sldId="293"/>
            <ac:picMk id="11266" creationId="{D0D7278F-7F66-4077-65CF-74301E693569}"/>
          </ac:picMkLst>
        </pc:picChg>
        <pc:picChg chg="mod">
          <ac:chgData name="Tomotaka Kuroda" userId="6ccceea8bc0bd054" providerId="LiveId" clId="{C8174EEE-3EA5-45F8-A844-C78919FE2443}" dt="2024-03-07T03:44:37.191" v="2640" actId="1076"/>
          <ac:picMkLst>
            <pc:docMk/>
            <pc:sldMk cId="3802934788" sldId="293"/>
            <ac:picMk id="14338" creationId="{5284D281-6AC6-30BA-55A6-8AF19571CBBC}"/>
          </ac:picMkLst>
        </pc:picChg>
        <pc:picChg chg="mod">
          <ac:chgData name="Tomotaka Kuroda" userId="6ccceea8bc0bd054" providerId="LiveId" clId="{C8174EEE-3EA5-45F8-A844-C78919FE2443}" dt="2024-03-07T03:44:37.191" v="2640" actId="1076"/>
          <ac:picMkLst>
            <pc:docMk/>
            <pc:sldMk cId="3802934788" sldId="293"/>
            <ac:picMk id="14340" creationId="{3258D8C1-38EF-FB60-C209-20A9046FEB55}"/>
          </ac:picMkLst>
        </pc:picChg>
        <pc:picChg chg="mod">
          <ac:chgData name="Tomotaka Kuroda" userId="6ccceea8bc0bd054" providerId="LiveId" clId="{C8174EEE-3EA5-45F8-A844-C78919FE2443}" dt="2024-03-07T03:44:37.191" v="2640" actId="1076"/>
          <ac:picMkLst>
            <pc:docMk/>
            <pc:sldMk cId="3802934788" sldId="293"/>
            <ac:picMk id="14342" creationId="{53DA864E-46B2-F6C0-A55E-AF81059B6C1E}"/>
          </ac:picMkLst>
        </pc:picChg>
        <pc:picChg chg="mod">
          <ac:chgData name="Tomotaka Kuroda" userId="6ccceea8bc0bd054" providerId="LiveId" clId="{C8174EEE-3EA5-45F8-A844-C78919FE2443}" dt="2024-03-07T03:44:37.191" v="2640" actId="1076"/>
          <ac:picMkLst>
            <pc:docMk/>
            <pc:sldMk cId="3802934788" sldId="293"/>
            <ac:picMk id="14344" creationId="{B3292365-8DD0-14F0-E347-B36A7A6EC700}"/>
          </ac:picMkLst>
        </pc:picChg>
        <pc:picChg chg="mod">
          <ac:chgData name="Tomotaka Kuroda" userId="6ccceea8bc0bd054" providerId="LiveId" clId="{C8174EEE-3EA5-45F8-A844-C78919FE2443}" dt="2024-03-07T03:44:37.191" v="2640" actId="1076"/>
          <ac:picMkLst>
            <pc:docMk/>
            <pc:sldMk cId="3802934788" sldId="293"/>
            <ac:picMk id="14346" creationId="{A750BD24-562E-4D50-5913-6E08A7DD5603}"/>
          </ac:picMkLst>
        </pc:picChg>
        <pc:picChg chg="mod">
          <ac:chgData name="Tomotaka Kuroda" userId="6ccceea8bc0bd054" providerId="LiveId" clId="{C8174EEE-3EA5-45F8-A844-C78919FE2443}" dt="2024-03-07T03:44:37.191" v="2640" actId="1076"/>
          <ac:picMkLst>
            <pc:docMk/>
            <pc:sldMk cId="3802934788" sldId="293"/>
            <ac:picMk id="14348" creationId="{4D708877-F70C-8EED-BDDC-333F895FA9DE}"/>
          </ac:picMkLst>
        </pc:picChg>
        <pc:cxnChg chg="mod">
          <ac:chgData name="Tomotaka Kuroda" userId="6ccceea8bc0bd054" providerId="LiveId" clId="{C8174EEE-3EA5-45F8-A844-C78919FE2443}" dt="2024-03-07T03:44:37.191" v="2640" actId="1076"/>
          <ac:cxnSpMkLst>
            <pc:docMk/>
            <pc:sldMk cId="3802934788" sldId="293"/>
            <ac:cxnSpMk id="6" creationId="{839BDFCA-0827-E720-E204-0C471A601F65}"/>
          </ac:cxnSpMkLst>
        </pc:cxnChg>
        <pc:cxnChg chg="mod">
          <ac:chgData name="Tomotaka Kuroda" userId="6ccceea8bc0bd054" providerId="LiveId" clId="{C8174EEE-3EA5-45F8-A844-C78919FE2443}" dt="2024-03-07T03:44:37.191" v="2640" actId="1076"/>
          <ac:cxnSpMkLst>
            <pc:docMk/>
            <pc:sldMk cId="3802934788" sldId="293"/>
            <ac:cxnSpMk id="9" creationId="{2A0A3CC3-E03B-1E73-8BB2-05A4A47A301B}"/>
          </ac:cxnSpMkLst>
        </pc:cxnChg>
        <pc:cxnChg chg="mod">
          <ac:chgData name="Tomotaka Kuroda" userId="6ccceea8bc0bd054" providerId="LiveId" clId="{C8174EEE-3EA5-45F8-A844-C78919FE2443}" dt="2024-03-07T03:44:37.191" v="2640" actId="1076"/>
          <ac:cxnSpMkLst>
            <pc:docMk/>
            <pc:sldMk cId="3802934788" sldId="293"/>
            <ac:cxnSpMk id="33" creationId="{73DD0291-8C8D-63F4-A5E2-B99A192B27F7}"/>
          </ac:cxnSpMkLst>
        </pc:cxnChg>
        <pc:cxnChg chg="mod">
          <ac:chgData name="Tomotaka Kuroda" userId="6ccceea8bc0bd054" providerId="LiveId" clId="{C8174EEE-3EA5-45F8-A844-C78919FE2443}" dt="2024-03-07T03:44:37.191" v="2640" actId="1076"/>
          <ac:cxnSpMkLst>
            <pc:docMk/>
            <pc:sldMk cId="3802934788" sldId="293"/>
            <ac:cxnSpMk id="35" creationId="{30DFC0DF-3223-2195-C36B-CDFCB93F317E}"/>
          </ac:cxnSpMkLst>
        </pc:cxnChg>
        <pc:cxnChg chg="mod">
          <ac:chgData name="Tomotaka Kuroda" userId="6ccceea8bc0bd054" providerId="LiveId" clId="{C8174EEE-3EA5-45F8-A844-C78919FE2443}" dt="2024-03-07T03:44:37.191" v="2640" actId="1076"/>
          <ac:cxnSpMkLst>
            <pc:docMk/>
            <pc:sldMk cId="3802934788" sldId="293"/>
            <ac:cxnSpMk id="42" creationId="{5C0F3DA9-A39F-6C8A-0DE4-2313D1B744FC}"/>
          </ac:cxnSpMkLst>
        </pc:cxnChg>
        <pc:cxnChg chg="del">
          <ac:chgData name="Tomotaka Kuroda" userId="6ccceea8bc0bd054" providerId="LiveId" clId="{C8174EEE-3EA5-45F8-A844-C78919FE2443}" dt="2024-03-07T03:42:50.094" v="2574" actId="478"/>
          <ac:cxnSpMkLst>
            <pc:docMk/>
            <pc:sldMk cId="3802934788" sldId="293"/>
            <ac:cxnSpMk id="51" creationId="{0DB01C46-68E1-8B29-AABA-16BCDD909F54}"/>
          </ac:cxnSpMkLst>
        </pc:cxnChg>
        <pc:cxnChg chg="mod">
          <ac:chgData name="Tomotaka Kuroda" userId="6ccceea8bc0bd054" providerId="LiveId" clId="{C8174EEE-3EA5-45F8-A844-C78919FE2443}" dt="2024-03-07T03:44:37.191" v="2640" actId="1076"/>
          <ac:cxnSpMkLst>
            <pc:docMk/>
            <pc:sldMk cId="3802934788" sldId="293"/>
            <ac:cxnSpMk id="57" creationId="{03E7CE6E-65C8-BAEB-8F29-653328AC8C58}"/>
          </ac:cxnSpMkLst>
        </pc:cxnChg>
        <pc:cxnChg chg="mod">
          <ac:chgData name="Tomotaka Kuroda" userId="6ccceea8bc0bd054" providerId="LiveId" clId="{C8174EEE-3EA5-45F8-A844-C78919FE2443}" dt="2024-03-07T03:44:37.191" v="2640" actId="1076"/>
          <ac:cxnSpMkLst>
            <pc:docMk/>
            <pc:sldMk cId="3802934788" sldId="293"/>
            <ac:cxnSpMk id="59" creationId="{97FEB00B-AB10-B38F-5BE1-8510A962A97A}"/>
          </ac:cxnSpMkLst>
        </pc:cxnChg>
        <pc:cxnChg chg="mod">
          <ac:chgData name="Tomotaka Kuroda" userId="6ccceea8bc0bd054" providerId="LiveId" clId="{C8174EEE-3EA5-45F8-A844-C78919FE2443}" dt="2024-03-07T03:47:42.014" v="2647" actId="1076"/>
          <ac:cxnSpMkLst>
            <pc:docMk/>
            <pc:sldMk cId="3802934788" sldId="293"/>
            <ac:cxnSpMk id="14352" creationId="{7C19A625-7257-2DBB-245D-2F0A591BC484}"/>
          </ac:cxnSpMkLst>
        </pc:cxnChg>
      </pc:sldChg>
      <pc:sldChg chg="modSp add mod">
        <pc:chgData name="Tomotaka Kuroda" userId="6ccceea8bc0bd054" providerId="LiveId" clId="{C8174EEE-3EA5-45F8-A844-C78919FE2443}" dt="2024-03-07T02:48:32.175" v="2549" actId="20577"/>
        <pc:sldMkLst>
          <pc:docMk/>
          <pc:sldMk cId="1302878557" sldId="294"/>
        </pc:sldMkLst>
        <pc:spChg chg="mod">
          <ac:chgData name="Tomotaka Kuroda" userId="6ccceea8bc0bd054" providerId="LiveId" clId="{C8174EEE-3EA5-45F8-A844-C78919FE2443}" dt="2024-03-06T15:22:06.401" v="2272" actId="1076"/>
          <ac:spMkLst>
            <pc:docMk/>
            <pc:sldMk cId="1302878557" sldId="294"/>
            <ac:spMk id="7" creationId="{160AB539-57BA-CE4E-5D17-5C1DB7FB8D2C}"/>
          </ac:spMkLst>
        </pc:spChg>
        <pc:spChg chg="mod">
          <ac:chgData name="Tomotaka Kuroda" userId="6ccceea8bc0bd054" providerId="LiveId" clId="{C8174EEE-3EA5-45F8-A844-C78919FE2443}" dt="2024-03-07T02:48:32.175" v="2549" actId="20577"/>
          <ac:spMkLst>
            <pc:docMk/>
            <pc:sldMk cId="1302878557" sldId="294"/>
            <ac:spMk id="8" creationId="{D95F5D0E-E2A4-5A46-E27E-9489C5E59037}"/>
          </ac:spMkLst>
        </pc:spChg>
      </pc:sldChg>
      <pc:sldChg chg="addSp delSp modSp add mod modShow">
        <pc:chgData name="Tomotaka Kuroda" userId="6ccceea8bc0bd054" providerId="LiveId" clId="{C8174EEE-3EA5-45F8-A844-C78919FE2443}" dt="2024-03-07T07:03:24.566" v="2673" actId="729"/>
        <pc:sldMkLst>
          <pc:docMk/>
          <pc:sldMk cId="594015897" sldId="295"/>
        </pc:sldMkLst>
        <pc:spChg chg="mod">
          <ac:chgData name="Tomotaka Kuroda" userId="6ccceea8bc0bd054" providerId="LiveId" clId="{C8174EEE-3EA5-45F8-A844-C78919FE2443}" dt="2024-03-07T03:38:03.941" v="2565" actId="20577"/>
          <ac:spMkLst>
            <pc:docMk/>
            <pc:sldMk cId="594015897" sldId="295"/>
            <ac:spMk id="2" creationId="{9BF1264E-0C6B-1D99-9011-283A3713C2C2}"/>
          </ac:spMkLst>
        </pc:spChg>
        <pc:spChg chg="del">
          <ac:chgData name="Tomotaka Kuroda" userId="6ccceea8bc0bd054" providerId="LiveId" clId="{C8174EEE-3EA5-45F8-A844-C78919FE2443}" dt="2024-03-07T02:29:16.108" v="2454" actId="478"/>
          <ac:spMkLst>
            <pc:docMk/>
            <pc:sldMk cId="594015897" sldId="295"/>
            <ac:spMk id="3" creationId="{C0F2F8BF-47F8-6051-25C9-7BF91B870588}"/>
          </ac:spMkLst>
        </pc:spChg>
        <pc:spChg chg="mod">
          <ac:chgData name="Tomotaka Kuroda" userId="6ccceea8bc0bd054" providerId="LiveId" clId="{C8174EEE-3EA5-45F8-A844-C78919FE2443}" dt="2024-03-07T02:33:28.067" v="2497" actId="1076"/>
          <ac:spMkLst>
            <pc:docMk/>
            <pc:sldMk cId="594015897" sldId="295"/>
            <ac:spMk id="9" creationId="{E22BA11C-1242-7705-4FCF-75CD8549FC82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11" creationId="{DF52E9DB-07F9-76C5-3F15-84450F15A638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12" creationId="{39A1FAA3-AA10-3AA2-97E2-645E6C192684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14" creationId="{CBD4316F-BC83-4A43-50F7-E84B5C18625F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17" creationId="{794B45CD-B65C-CD9B-A7B2-85102925EA79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20" creationId="{79096CC1-9617-EAB0-D10A-5068E54913A7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22" creationId="{6A8C024D-B8AF-43CF-0295-019265F5E533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24" creationId="{8BCA4704-C9DE-7185-2C5C-450746706DF7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30" creationId="{15CF616A-330E-6740-F41F-E9E1A03CE2D0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31" creationId="{9CC63E96-09E8-901B-FD24-8A8C1595200E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37" creationId="{4E823C47-450B-8207-A02E-02ED3A0AFAAA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45" creationId="{F0927EE4-6D1A-484E-194B-1CEEB351C0DF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46" creationId="{05C2C043-B1CC-0035-1772-0D1544A6027B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47" creationId="{7E513BEF-6A3A-3F52-B5B6-66AA29D1AA57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48" creationId="{2147A3EC-37C8-B421-E323-4A93BFC27F53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49" creationId="{CB7C372A-9DF4-6E66-66E3-E72E63BA3B89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50" creationId="{2A372773-E472-9C85-BCCC-9E8B28B165C4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51" creationId="{B8309858-C47B-2FE9-2979-F288AEF1F90D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52" creationId="{F0C91FC5-0480-699C-213A-D7B7CDA68F3D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53" creationId="{1C822EB1-2FA6-CAB3-E982-D8A695B82AAC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8204" creationId="{A874720F-3227-5709-DEFD-B400BB51A7C3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8205" creationId="{F2CA1BEC-D8D2-51AF-BF94-5D1E9A081325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8207" creationId="{AC87C185-18BC-E573-907C-B3F45DBA5BB5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8208" creationId="{8F91DF63-112E-7B9D-0A1F-75532FC07D04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8209" creationId="{A579DB13-C13F-FE63-539D-07535C99C595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8210" creationId="{079A8462-723D-161E-7EA7-E590426DFD08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8211" creationId="{F1D82002-D3BF-4BB5-72DF-C00D476E375E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8218" creationId="{A9647668-97BE-0690-8C47-1B4531961E28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8219" creationId="{112E602C-0D3A-8FCE-696D-8916BAFFC152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8235" creationId="{54B8F23A-5DB6-32F0-2087-B0B8EC29BD37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8238" creationId="{384574FD-838C-E8F5-5686-200784AEDD12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8239" creationId="{0E23712E-993A-268E-A615-B55E45D29333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8240" creationId="{36672448-913D-9FEC-1439-ED9A5949D0E7}"/>
          </ac:spMkLst>
        </pc:spChg>
        <pc:spChg chg="del">
          <ac:chgData name="Tomotaka Kuroda" userId="6ccceea8bc0bd054" providerId="LiveId" clId="{C8174EEE-3EA5-45F8-A844-C78919FE2443}" dt="2024-03-07T02:29:12.196" v="2453" actId="478"/>
          <ac:spMkLst>
            <pc:docMk/>
            <pc:sldMk cId="594015897" sldId="295"/>
            <ac:spMk id="8241" creationId="{DD526354-C9D0-70F4-9109-D3471520A667}"/>
          </ac:spMkLst>
        </pc:spChg>
        <pc:picChg chg="add del mod">
          <ac:chgData name="Tomotaka Kuroda" userId="6ccceea8bc0bd054" providerId="LiveId" clId="{C8174EEE-3EA5-45F8-A844-C78919FE2443}" dt="2024-03-07T02:33:04.913" v="2495" actId="478"/>
          <ac:picMkLst>
            <pc:docMk/>
            <pc:sldMk cId="594015897" sldId="295"/>
            <ac:picMk id="4" creationId="{305666A9-D268-DD0A-133A-49C7F8B90678}"/>
          </ac:picMkLst>
        </pc:picChg>
        <pc:picChg chg="del">
          <ac:chgData name="Tomotaka Kuroda" userId="6ccceea8bc0bd054" providerId="LiveId" clId="{C8174EEE-3EA5-45F8-A844-C78919FE2443}" dt="2024-03-07T02:29:12.196" v="2453" actId="478"/>
          <ac:picMkLst>
            <pc:docMk/>
            <pc:sldMk cId="594015897" sldId="295"/>
            <ac:picMk id="8" creationId="{C6EDB0D6-DAC7-6B2F-4AB9-3ACBF012E186}"/>
          </ac:picMkLst>
        </pc:picChg>
        <pc:picChg chg="del">
          <ac:chgData name="Tomotaka Kuroda" userId="6ccceea8bc0bd054" providerId="LiveId" clId="{C8174EEE-3EA5-45F8-A844-C78919FE2443}" dt="2024-03-07T02:29:12.196" v="2453" actId="478"/>
          <ac:picMkLst>
            <pc:docMk/>
            <pc:sldMk cId="594015897" sldId="295"/>
            <ac:picMk id="10" creationId="{D7A3C170-1490-6236-63E7-CCBB45329830}"/>
          </ac:picMkLst>
        </pc:picChg>
        <pc:picChg chg="del">
          <ac:chgData name="Tomotaka Kuroda" userId="6ccceea8bc0bd054" providerId="LiveId" clId="{C8174EEE-3EA5-45F8-A844-C78919FE2443}" dt="2024-03-07T02:29:12.196" v="2453" actId="478"/>
          <ac:picMkLst>
            <pc:docMk/>
            <pc:sldMk cId="594015897" sldId="295"/>
            <ac:picMk id="38" creationId="{B5686894-DD81-A2BB-5C2B-B9283B6AAEED}"/>
          </ac:picMkLst>
        </pc:picChg>
        <pc:picChg chg="del">
          <ac:chgData name="Tomotaka Kuroda" userId="6ccceea8bc0bd054" providerId="LiveId" clId="{C8174EEE-3EA5-45F8-A844-C78919FE2443}" dt="2024-03-07T02:29:12.196" v="2453" actId="478"/>
          <ac:picMkLst>
            <pc:docMk/>
            <pc:sldMk cId="594015897" sldId="295"/>
            <ac:picMk id="39" creationId="{8377EC40-248D-4654-9590-AE7AB710DBE1}"/>
          </ac:picMkLst>
        </pc:picChg>
        <pc:picChg chg="del">
          <ac:chgData name="Tomotaka Kuroda" userId="6ccceea8bc0bd054" providerId="LiveId" clId="{C8174EEE-3EA5-45F8-A844-C78919FE2443}" dt="2024-03-07T02:29:12.196" v="2453" actId="478"/>
          <ac:picMkLst>
            <pc:docMk/>
            <pc:sldMk cId="594015897" sldId="295"/>
            <ac:picMk id="1026" creationId="{D1DFEF2B-22EA-5E3A-37D9-DE903AA16A80}"/>
          </ac:picMkLst>
        </pc:picChg>
        <pc:picChg chg="add del mod">
          <ac:chgData name="Tomotaka Kuroda" userId="6ccceea8bc0bd054" providerId="LiveId" clId="{C8174EEE-3EA5-45F8-A844-C78919FE2443}" dt="2024-03-07T02:32:44.322" v="2491" actId="478"/>
          <ac:picMkLst>
            <pc:docMk/>
            <pc:sldMk cId="594015897" sldId="295"/>
            <ac:picMk id="1028" creationId="{3AE66272-5965-0F2E-EC0E-CFABAE002F45}"/>
          </ac:picMkLst>
        </pc:picChg>
        <pc:picChg chg="add mod">
          <ac:chgData name="Tomotaka Kuroda" userId="6ccceea8bc0bd054" providerId="LiveId" clId="{C8174EEE-3EA5-45F8-A844-C78919FE2443}" dt="2024-03-07T02:33:28.067" v="2497" actId="1076"/>
          <ac:picMkLst>
            <pc:docMk/>
            <pc:sldMk cId="594015897" sldId="295"/>
            <ac:picMk id="1030" creationId="{8D8E32B7-7D54-CA1C-B0B4-D31C50A84F9E}"/>
          </ac:picMkLst>
        </pc:picChg>
        <pc:picChg chg="add mod">
          <ac:chgData name="Tomotaka Kuroda" userId="6ccceea8bc0bd054" providerId="LiveId" clId="{C8174EEE-3EA5-45F8-A844-C78919FE2443}" dt="2024-03-07T02:33:28.067" v="2497" actId="1076"/>
          <ac:picMkLst>
            <pc:docMk/>
            <pc:sldMk cId="594015897" sldId="295"/>
            <ac:picMk id="1032" creationId="{ED5842C9-B629-5F85-BFA9-3039A8EA4905}"/>
          </ac:picMkLst>
        </pc:picChg>
        <pc:picChg chg="add mod">
          <ac:chgData name="Tomotaka Kuroda" userId="6ccceea8bc0bd054" providerId="LiveId" clId="{C8174EEE-3EA5-45F8-A844-C78919FE2443}" dt="2024-03-07T02:33:01.463" v="2493"/>
          <ac:picMkLst>
            <pc:docMk/>
            <pc:sldMk cId="594015897" sldId="295"/>
            <ac:picMk id="1034" creationId="{603181D7-B8F2-DC73-8427-8EC6B3051909}"/>
          </ac:picMkLst>
        </pc:picChg>
        <pc:picChg chg="add mod">
          <ac:chgData name="Tomotaka Kuroda" userId="6ccceea8bc0bd054" providerId="LiveId" clId="{C8174EEE-3EA5-45F8-A844-C78919FE2443}" dt="2024-03-07T02:33:12.228" v="2496" actId="1076"/>
          <ac:picMkLst>
            <pc:docMk/>
            <pc:sldMk cId="594015897" sldId="295"/>
            <ac:picMk id="1036" creationId="{70D4001C-4E83-DEC6-F87B-BC34C3600B71}"/>
          </ac:picMkLst>
        </pc:picChg>
        <pc:picChg chg="del">
          <ac:chgData name="Tomotaka Kuroda" userId="6ccceea8bc0bd054" providerId="LiveId" clId="{C8174EEE-3EA5-45F8-A844-C78919FE2443}" dt="2024-03-07T02:29:12.196" v="2453" actId="478"/>
          <ac:picMkLst>
            <pc:docMk/>
            <pc:sldMk cId="594015897" sldId="295"/>
            <ac:picMk id="3074" creationId="{F18F90A0-B3DE-C021-400B-08645D86CBC4}"/>
          </ac:picMkLst>
        </pc:picChg>
        <pc:picChg chg="del">
          <ac:chgData name="Tomotaka Kuroda" userId="6ccceea8bc0bd054" providerId="LiveId" clId="{C8174EEE-3EA5-45F8-A844-C78919FE2443}" dt="2024-03-07T02:29:12.196" v="2453" actId="478"/>
          <ac:picMkLst>
            <pc:docMk/>
            <pc:sldMk cId="594015897" sldId="295"/>
            <ac:picMk id="3080" creationId="{A9799E02-1D39-A326-C5D5-393193412A24}"/>
          </ac:picMkLst>
        </pc:picChg>
        <pc:picChg chg="mod">
          <ac:chgData name="Tomotaka Kuroda" userId="6ccceea8bc0bd054" providerId="LiveId" clId="{C8174EEE-3EA5-45F8-A844-C78919FE2443}" dt="2024-03-07T02:32:09.980" v="2484" actId="1076"/>
          <ac:picMkLst>
            <pc:docMk/>
            <pc:sldMk cId="594015897" sldId="295"/>
            <ac:picMk id="8198" creationId="{B5173050-542C-852C-222D-AFEDB7995920}"/>
          </ac:picMkLst>
        </pc:picChg>
        <pc:picChg chg="del">
          <ac:chgData name="Tomotaka Kuroda" userId="6ccceea8bc0bd054" providerId="LiveId" clId="{C8174EEE-3EA5-45F8-A844-C78919FE2443}" dt="2024-03-07T02:29:12.196" v="2453" actId="478"/>
          <ac:picMkLst>
            <pc:docMk/>
            <pc:sldMk cId="594015897" sldId="295"/>
            <ac:picMk id="8200" creationId="{F095A127-25FC-501B-C0E3-2FC66D8AF4B9}"/>
          </ac:picMkLst>
        </pc:picChg>
        <pc:cxnChg chg="del mod">
          <ac:chgData name="Tomotaka Kuroda" userId="6ccceea8bc0bd054" providerId="LiveId" clId="{C8174EEE-3EA5-45F8-A844-C78919FE2443}" dt="2024-03-07T02:29:12.196" v="2453" actId="478"/>
          <ac:cxnSpMkLst>
            <pc:docMk/>
            <pc:sldMk cId="594015897" sldId="295"/>
            <ac:cxnSpMk id="35" creationId="{900B049A-C1D9-AE28-F2F5-48E56DD8D908}"/>
          </ac:cxnSpMkLst>
        </pc:cxnChg>
        <pc:cxnChg chg="del">
          <ac:chgData name="Tomotaka Kuroda" userId="6ccceea8bc0bd054" providerId="LiveId" clId="{C8174EEE-3EA5-45F8-A844-C78919FE2443}" dt="2024-03-07T02:29:12.196" v="2453" actId="478"/>
          <ac:cxnSpMkLst>
            <pc:docMk/>
            <pc:sldMk cId="594015897" sldId="295"/>
            <ac:cxnSpMk id="36" creationId="{BDEBE370-9556-EDE2-401B-7478E42C4BED}"/>
          </ac:cxnSpMkLst>
        </pc:cxnChg>
        <pc:cxnChg chg="del">
          <ac:chgData name="Tomotaka Kuroda" userId="6ccceea8bc0bd054" providerId="LiveId" clId="{C8174EEE-3EA5-45F8-A844-C78919FE2443}" dt="2024-03-07T02:29:12.196" v="2453" actId="478"/>
          <ac:cxnSpMkLst>
            <pc:docMk/>
            <pc:sldMk cId="594015897" sldId="295"/>
            <ac:cxnSpMk id="8212" creationId="{EAB2E144-CC0B-8FCE-AB10-606F914E90D5}"/>
          </ac:cxnSpMkLst>
        </pc:cxnChg>
        <pc:cxnChg chg="del">
          <ac:chgData name="Tomotaka Kuroda" userId="6ccceea8bc0bd054" providerId="LiveId" clId="{C8174EEE-3EA5-45F8-A844-C78919FE2443}" dt="2024-03-07T02:29:12.196" v="2453" actId="478"/>
          <ac:cxnSpMkLst>
            <pc:docMk/>
            <pc:sldMk cId="594015897" sldId="295"/>
            <ac:cxnSpMk id="8220" creationId="{93E2BCE7-F446-F64E-CFF2-D756F5675412}"/>
          </ac:cxnSpMkLst>
        </pc:cxnChg>
      </pc:sldChg>
      <pc:sldChg chg="new del">
        <pc:chgData name="Tomotaka Kuroda" userId="6ccceea8bc0bd054" providerId="LiveId" clId="{C8174EEE-3EA5-45F8-A844-C78919FE2443}" dt="2024-03-07T02:28:52.145" v="2449" actId="47"/>
        <pc:sldMkLst>
          <pc:docMk/>
          <pc:sldMk cId="1793236691" sldId="295"/>
        </pc:sldMkLst>
      </pc:sldChg>
    </pc:docChg>
  </pc:docChgLst>
  <pc:docChgLst>
    <pc:chgData name="Tomotaka Kuroda" userId="6ccceea8bc0bd054" providerId="LiveId" clId="{7358936C-314A-44D9-94A2-67908954B53D}"/>
    <pc:docChg chg="undo redo custSel addSld delSld modSld sldOrd modMainMaster">
      <pc:chgData name="Tomotaka Kuroda" userId="6ccceea8bc0bd054" providerId="LiveId" clId="{7358936C-314A-44D9-94A2-67908954B53D}" dt="2023-11-29T04:28:20.732" v="23351" actId="20577"/>
      <pc:docMkLst>
        <pc:docMk/>
      </pc:docMkLst>
      <pc:sldChg chg="delSp modSp mod setBg modNotesTx">
        <pc:chgData name="Tomotaka Kuroda" userId="6ccceea8bc0bd054" providerId="LiveId" clId="{7358936C-314A-44D9-94A2-67908954B53D}" dt="2023-11-29T04:28:20.732" v="23351" actId="20577"/>
        <pc:sldMkLst>
          <pc:docMk/>
          <pc:sldMk cId="1485804876" sldId="256"/>
        </pc:sldMkLst>
        <pc:spChg chg="del">
          <ac:chgData name="Tomotaka Kuroda" userId="6ccceea8bc0bd054" providerId="LiveId" clId="{7358936C-314A-44D9-94A2-67908954B53D}" dt="2023-11-28T12:37:25.015" v="20694" actId="478"/>
          <ac:spMkLst>
            <pc:docMk/>
            <pc:sldMk cId="1485804876" sldId="256"/>
            <ac:spMk id="3" creationId="{5ABFCD6F-2594-B6E8-2E94-76474C79C727}"/>
          </ac:spMkLst>
        </pc:spChg>
        <pc:spChg chg="mod">
          <ac:chgData name="Tomotaka Kuroda" userId="6ccceea8bc0bd054" providerId="LiveId" clId="{7358936C-314A-44D9-94A2-67908954B53D}" dt="2023-11-28T11:59:31.976" v="20438" actId="1076"/>
          <ac:spMkLst>
            <pc:docMk/>
            <pc:sldMk cId="1485804876" sldId="256"/>
            <ac:spMk id="8" creationId="{06460C5D-E51D-9BF4-0FBD-41FB1881F066}"/>
          </ac:spMkLst>
        </pc:spChg>
      </pc:sldChg>
      <pc:sldChg chg="modSp mod setBg modNotesTx">
        <pc:chgData name="Tomotaka Kuroda" userId="6ccceea8bc0bd054" providerId="LiveId" clId="{7358936C-314A-44D9-94A2-67908954B53D}" dt="2023-11-29T03:27:57.459" v="22100" actId="20577"/>
        <pc:sldMkLst>
          <pc:docMk/>
          <pc:sldMk cId="2498081418" sldId="257"/>
        </pc:sldMkLst>
        <pc:spChg chg="mod">
          <ac:chgData name="Tomotaka Kuroda" userId="6ccceea8bc0bd054" providerId="LiveId" clId="{7358936C-314A-44D9-94A2-67908954B53D}" dt="2023-11-29T03:27:57.459" v="22100" actId="20577"/>
          <ac:spMkLst>
            <pc:docMk/>
            <pc:sldMk cId="2498081418" sldId="257"/>
            <ac:spMk id="3" creationId="{1C69A247-C50D-A579-FC98-67ECE2D9F569}"/>
          </ac:spMkLst>
        </pc:spChg>
      </pc:sldChg>
      <pc:sldChg chg="modSp mod setBg modNotesTx">
        <pc:chgData name="Tomotaka Kuroda" userId="6ccceea8bc0bd054" providerId="LiveId" clId="{7358936C-314A-44D9-94A2-67908954B53D}" dt="2023-11-28T12:35:45.916" v="20693"/>
        <pc:sldMkLst>
          <pc:docMk/>
          <pc:sldMk cId="393847537" sldId="258"/>
        </pc:sldMkLst>
        <pc:spChg chg="mod">
          <ac:chgData name="Tomotaka Kuroda" userId="6ccceea8bc0bd054" providerId="LiveId" clId="{7358936C-314A-44D9-94A2-67908954B53D}" dt="2023-11-28T00:56:13.232" v="3337" actId="20577"/>
          <ac:spMkLst>
            <pc:docMk/>
            <pc:sldMk cId="393847537" sldId="258"/>
            <ac:spMk id="3" creationId="{802035FC-9F23-383D-9AC7-0B2B32B6F49D}"/>
          </ac:spMkLst>
        </pc:spChg>
      </pc:sldChg>
      <pc:sldChg chg="addSp delSp modSp mod setBg modNotesTx">
        <pc:chgData name="Tomotaka Kuroda" userId="6ccceea8bc0bd054" providerId="LiveId" clId="{7358936C-314A-44D9-94A2-67908954B53D}" dt="2023-11-29T03:42:23.343" v="22328" actId="20577"/>
        <pc:sldMkLst>
          <pc:docMk/>
          <pc:sldMk cId="3597110018" sldId="259"/>
        </pc:sldMkLst>
        <pc:spChg chg="mod">
          <ac:chgData name="Tomotaka Kuroda" userId="6ccceea8bc0bd054" providerId="LiveId" clId="{7358936C-314A-44D9-94A2-67908954B53D}" dt="2023-11-25T03:25:18.738" v="681" actId="1076"/>
          <ac:spMkLst>
            <pc:docMk/>
            <pc:sldMk cId="3597110018" sldId="259"/>
            <ac:spMk id="3" creationId="{7E0EAF0E-A7AA-59EA-26EA-315C8D3B71ED}"/>
          </ac:spMkLst>
        </pc:spChg>
        <pc:spChg chg="mod">
          <ac:chgData name="Tomotaka Kuroda" userId="6ccceea8bc0bd054" providerId="LiveId" clId="{7358936C-314A-44D9-94A2-67908954B53D}" dt="2023-11-28T14:30:53.185" v="21806" actId="208"/>
          <ac:spMkLst>
            <pc:docMk/>
            <pc:sldMk cId="3597110018" sldId="259"/>
            <ac:spMk id="9" creationId="{6B5D568B-8DD7-0218-6DED-ADDA1E616C87}"/>
          </ac:spMkLst>
        </pc:spChg>
        <pc:spChg chg="mod">
          <ac:chgData name="Tomotaka Kuroda" userId="6ccceea8bc0bd054" providerId="LiveId" clId="{7358936C-314A-44D9-94A2-67908954B53D}" dt="2023-11-28T14:11:46.135" v="21759" actId="255"/>
          <ac:spMkLst>
            <pc:docMk/>
            <pc:sldMk cId="3597110018" sldId="259"/>
            <ac:spMk id="12" creationId="{EE00541B-161A-FC36-1047-60FC49EC469A}"/>
          </ac:spMkLst>
        </pc:spChg>
        <pc:spChg chg="add del mod">
          <ac:chgData name="Tomotaka Kuroda" userId="6ccceea8bc0bd054" providerId="LiveId" clId="{7358936C-314A-44D9-94A2-67908954B53D}" dt="2023-11-25T03:27:05.920" v="695"/>
          <ac:spMkLst>
            <pc:docMk/>
            <pc:sldMk cId="3597110018" sldId="259"/>
            <ac:spMk id="13" creationId="{6037251A-0343-8DA5-B05C-099DF02D72AA}"/>
          </ac:spMkLst>
        </pc:spChg>
        <pc:spChg chg="add mod">
          <ac:chgData name="Tomotaka Kuroda" userId="6ccceea8bc0bd054" providerId="LiveId" clId="{7358936C-314A-44D9-94A2-67908954B53D}" dt="2023-11-25T03:27:51.213" v="712" actId="1076"/>
          <ac:spMkLst>
            <pc:docMk/>
            <pc:sldMk cId="3597110018" sldId="259"/>
            <ac:spMk id="14" creationId="{1EA04BA0-35E9-1E04-1AC5-167CA870DC6E}"/>
          </ac:spMkLst>
        </pc:spChg>
        <pc:spChg chg="add del mod ord">
          <ac:chgData name="Tomotaka Kuroda" userId="6ccceea8bc0bd054" providerId="LiveId" clId="{7358936C-314A-44D9-94A2-67908954B53D}" dt="2023-11-25T03:37:06.721" v="787" actId="478"/>
          <ac:spMkLst>
            <pc:docMk/>
            <pc:sldMk cId="3597110018" sldId="259"/>
            <ac:spMk id="15" creationId="{8EFF0D99-47DE-C422-7717-74F188E33AC9}"/>
          </ac:spMkLst>
        </pc:spChg>
        <pc:spChg chg="mod">
          <ac:chgData name="Tomotaka Kuroda" userId="6ccceea8bc0bd054" providerId="LiveId" clId="{7358936C-314A-44D9-94A2-67908954B53D}" dt="2023-11-28T14:31:05.521" v="21807" actId="208"/>
          <ac:spMkLst>
            <pc:docMk/>
            <pc:sldMk cId="3597110018" sldId="259"/>
            <ac:spMk id="26" creationId="{243B331A-15AC-9990-09AB-4C4AAFD227BC}"/>
          </ac:spMkLst>
        </pc:spChg>
        <pc:spChg chg="mod">
          <ac:chgData name="Tomotaka Kuroda" userId="6ccceea8bc0bd054" providerId="LiveId" clId="{7358936C-314A-44D9-94A2-67908954B53D}" dt="2023-11-28T14:31:05.521" v="21807" actId="208"/>
          <ac:spMkLst>
            <pc:docMk/>
            <pc:sldMk cId="3597110018" sldId="259"/>
            <ac:spMk id="28" creationId="{AF9E2733-EE42-9D70-D73C-BEC243178FBF}"/>
          </ac:spMkLst>
        </pc:spChg>
        <pc:spChg chg="mod">
          <ac:chgData name="Tomotaka Kuroda" userId="6ccceea8bc0bd054" providerId="LiveId" clId="{7358936C-314A-44D9-94A2-67908954B53D}" dt="2023-11-28T14:31:45.811" v="21810" actId="208"/>
          <ac:spMkLst>
            <pc:docMk/>
            <pc:sldMk cId="3597110018" sldId="259"/>
            <ac:spMk id="29" creationId="{D7D6FADB-96B7-4985-3275-59B4CFC9C1F3}"/>
          </ac:spMkLst>
        </pc:spChg>
        <pc:spChg chg="mod">
          <ac:chgData name="Tomotaka Kuroda" userId="6ccceea8bc0bd054" providerId="LiveId" clId="{7358936C-314A-44D9-94A2-67908954B53D}" dt="2023-11-28T14:31:39.943" v="21809" actId="208"/>
          <ac:spMkLst>
            <pc:docMk/>
            <pc:sldMk cId="3597110018" sldId="259"/>
            <ac:spMk id="32" creationId="{313E0906-4D94-BCE2-68C7-B5C62029E3A2}"/>
          </ac:spMkLst>
        </pc:spChg>
        <pc:spChg chg="mod">
          <ac:chgData name="Tomotaka Kuroda" userId="6ccceea8bc0bd054" providerId="LiveId" clId="{7358936C-314A-44D9-94A2-67908954B53D}" dt="2023-11-28T14:31:32.956" v="21808" actId="208"/>
          <ac:spMkLst>
            <pc:docMk/>
            <pc:sldMk cId="3597110018" sldId="259"/>
            <ac:spMk id="33" creationId="{D79A623B-11CA-DB72-4AC5-03DDBD2795BB}"/>
          </ac:spMkLst>
        </pc:spChg>
        <pc:spChg chg="mod">
          <ac:chgData name="Tomotaka Kuroda" userId="6ccceea8bc0bd054" providerId="LiveId" clId="{7358936C-314A-44D9-94A2-67908954B53D}" dt="2023-11-28T14:31:32.956" v="21808" actId="208"/>
          <ac:spMkLst>
            <pc:docMk/>
            <pc:sldMk cId="3597110018" sldId="259"/>
            <ac:spMk id="34" creationId="{C93664F7-E683-316A-32D4-0588FCA95758}"/>
          </ac:spMkLst>
        </pc:spChg>
        <pc:spChg chg="mod">
          <ac:chgData name="Tomotaka Kuroda" userId="6ccceea8bc0bd054" providerId="LiveId" clId="{7358936C-314A-44D9-94A2-67908954B53D}" dt="2023-11-25T03:30:45.662" v="726" actId="1076"/>
          <ac:spMkLst>
            <pc:docMk/>
            <pc:sldMk cId="3597110018" sldId="259"/>
            <ac:spMk id="35" creationId="{D929412D-9785-D75C-265F-BCE123F46D9C}"/>
          </ac:spMkLst>
        </pc:spChg>
        <pc:spChg chg="mod">
          <ac:chgData name="Tomotaka Kuroda" userId="6ccceea8bc0bd054" providerId="LiveId" clId="{7358936C-314A-44D9-94A2-67908954B53D}" dt="2023-11-25T03:30:48.374" v="727" actId="1076"/>
          <ac:spMkLst>
            <pc:docMk/>
            <pc:sldMk cId="3597110018" sldId="259"/>
            <ac:spMk id="36" creationId="{CA2AB25D-4A66-0D8D-DC1C-767B1B2781D4}"/>
          </ac:spMkLst>
        </pc:spChg>
        <pc:spChg chg="add mod">
          <ac:chgData name="Tomotaka Kuroda" userId="6ccceea8bc0bd054" providerId="LiveId" clId="{7358936C-314A-44D9-94A2-67908954B53D}" dt="2023-11-28T02:19:27.943" v="9143" actId="1076"/>
          <ac:spMkLst>
            <pc:docMk/>
            <pc:sldMk cId="3597110018" sldId="259"/>
            <ac:spMk id="39" creationId="{10E5348A-D499-ACBA-4679-25DFB2A4408E}"/>
          </ac:spMkLst>
        </pc:spChg>
        <pc:spChg chg="add del">
          <ac:chgData name="Tomotaka Kuroda" userId="6ccceea8bc0bd054" providerId="LiveId" clId="{7358936C-314A-44D9-94A2-67908954B53D}" dt="2023-11-28T12:01:12.144" v="20440" actId="11529"/>
          <ac:spMkLst>
            <pc:docMk/>
            <pc:sldMk cId="3597110018" sldId="259"/>
            <ac:spMk id="42" creationId="{1DA05AC1-DE8E-851B-CFC0-0E1A397BEFF5}"/>
          </ac:spMkLst>
        </pc:spChg>
        <pc:spChg chg="add">
          <ac:chgData name="Tomotaka Kuroda" userId="6ccceea8bc0bd054" providerId="LiveId" clId="{7358936C-314A-44D9-94A2-67908954B53D}" dt="2023-11-28T12:01:44.688" v="20441" actId="11529"/>
          <ac:spMkLst>
            <pc:docMk/>
            <pc:sldMk cId="3597110018" sldId="259"/>
            <ac:spMk id="43" creationId="{3620BD34-5A85-8FD9-02DF-43AC10D33963}"/>
          </ac:spMkLst>
        </pc:spChg>
        <pc:spChg chg="add mod">
          <ac:chgData name="Tomotaka Kuroda" userId="6ccceea8bc0bd054" providerId="LiveId" clId="{7358936C-314A-44D9-94A2-67908954B53D}" dt="2023-11-28T12:02:22.193" v="20448" actId="1076"/>
          <ac:spMkLst>
            <pc:docMk/>
            <pc:sldMk cId="3597110018" sldId="259"/>
            <ac:spMk id="44" creationId="{11BC6A24-CF3F-9A74-12F9-53D63D64536E}"/>
          </ac:spMkLst>
        </pc:spChg>
        <pc:spChg chg="del">
          <ac:chgData name="Tomotaka Kuroda" userId="6ccceea8bc0bd054" providerId="LiveId" clId="{7358936C-314A-44D9-94A2-67908954B53D}" dt="2023-11-25T03:21:31.737" v="656" actId="478"/>
          <ac:spMkLst>
            <pc:docMk/>
            <pc:sldMk cId="3597110018" sldId="259"/>
            <ac:spMk id="48" creationId="{8E904E12-152B-F113-0773-A0C1B6746F3F}"/>
          </ac:spMkLst>
        </pc:spChg>
        <pc:spChg chg="mod">
          <ac:chgData name="Tomotaka Kuroda" userId="6ccceea8bc0bd054" providerId="LiveId" clId="{7358936C-314A-44D9-94A2-67908954B53D}" dt="2023-11-25T03:31:00.171" v="731" actId="1076"/>
          <ac:spMkLst>
            <pc:docMk/>
            <pc:sldMk cId="3597110018" sldId="259"/>
            <ac:spMk id="49" creationId="{EED00892-7434-050F-E68C-5B92D3C6C4E7}"/>
          </ac:spMkLst>
        </pc:spChg>
        <pc:spChg chg="mod">
          <ac:chgData name="Tomotaka Kuroda" userId="6ccceea8bc0bd054" providerId="LiveId" clId="{7358936C-314A-44D9-94A2-67908954B53D}" dt="2023-11-25T03:26:12.684" v="691" actId="1076"/>
          <ac:spMkLst>
            <pc:docMk/>
            <pc:sldMk cId="3597110018" sldId="259"/>
            <ac:spMk id="50" creationId="{E90618DB-B239-813C-F265-4284BD0D3846}"/>
          </ac:spMkLst>
        </pc:spChg>
        <pc:spChg chg="del">
          <ac:chgData name="Tomotaka Kuroda" userId="6ccceea8bc0bd054" providerId="LiveId" clId="{7358936C-314A-44D9-94A2-67908954B53D}" dt="2023-11-25T03:23:22.511" v="666" actId="478"/>
          <ac:spMkLst>
            <pc:docMk/>
            <pc:sldMk cId="3597110018" sldId="259"/>
            <ac:spMk id="51" creationId="{952D6918-3D81-0594-9C49-021228AC303A}"/>
          </ac:spMkLst>
        </pc:spChg>
        <pc:spChg chg="mod ord">
          <ac:chgData name="Tomotaka Kuroda" userId="6ccceea8bc0bd054" providerId="LiveId" clId="{7358936C-314A-44D9-94A2-67908954B53D}" dt="2023-11-25T03:35:03.381" v="767" actId="1076"/>
          <ac:spMkLst>
            <pc:docMk/>
            <pc:sldMk cId="3597110018" sldId="259"/>
            <ac:spMk id="52" creationId="{FBE13FD7-7647-D233-2B04-FFF5A7C39421}"/>
          </ac:spMkLst>
        </pc:spChg>
        <pc:spChg chg="del">
          <ac:chgData name="Tomotaka Kuroda" userId="6ccceea8bc0bd054" providerId="LiveId" clId="{7358936C-314A-44D9-94A2-67908954B53D}" dt="2023-11-25T03:23:33.414" v="668" actId="478"/>
          <ac:spMkLst>
            <pc:docMk/>
            <pc:sldMk cId="3597110018" sldId="259"/>
            <ac:spMk id="53" creationId="{DED38CA2-8E9D-55D7-00C2-EAE54AD34091}"/>
          </ac:spMkLst>
        </pc:spChg>
        <pc:spChg chg="add del mod">
          <ac:chgData name="Tomotaka Kuroda" userId="6ccceea8bc0bd054" providerId="LiveId" clId="{7358936C-314A-44D9-94A2-67908954B53D}" dt="2023-11-28T14:25:51.345" v="21799" actId="478"/>
          <ac:spMkLst>
            <pc:docMk/>
            <pc:sldMk cId="3597110018" sldId="259"/>
            <ac:spMk id="60" creationId="{4E683F31-821C-7218-9F8E-AA33216127EC}"/>
          </ac:spMkLst>
        </pc:spChg>
        <pc:spChg chg="add mod">
          <ac:chgData name="Tomotaka Kuroda" userId="6ccceea8bc0bd054" providerId="LiveId" clId="{7358936C-314A-44D9-94A2-67908954B53D}" dt="2023-11-28T14:36:29.172" v="21829" actId="1076"/>
          <ac:spMkLst>
            <pc:docMk/>
            <pc:sldMk cId="3597110018" sldId="259"/>
            <ac:spMk id="61" creationId="{C9579770-6BB0-FAE7-11AA-C767C62691E7}"/>
          </ac:spMkLst>
        </pc:spChg>
        <pc:spChg chg="add mod">
          <ac:chgData name="Tomotaka Kuroda" userId="6ccceea8bc0bd054" providerId="LiveId" clId="{7358936C-314A-44D9-94A2-67908954B53D}" dt="2023-11-29T02:01:16.651" v="22063" actId="1076"/>
          <ac:spMkLst>
            <pc:docMk/>
            <pc:sldMk cId="3597110018" sldId="259"/>
            <ac:spMk id="62" creationId="{969033D1-1A1D-3C20-DCDA-3D8CDD8338B2}"/>
          </ac:spMkLst>
        </pc:spChg>
        <pc:spChg chg="add mod">
          <ac:chgData name="Tomotaka Kuroda" userId="6ccceea8bc0bd054" providerId="LiveId" clId="{7358936C-314A-44D9-94A2-67908954B53D}" dt="2023-11-29T02:02:03.882" v="22073" actId="1076"/>
          <ac:spMkLst>
            <pc:docMk/>
            <pc:sldMk cId="3597110018" sldId="259"/>
            <ac:spMk id="63" creationId="{CD5DC568-0C9A-A363-85B0-01F6E58662BA}"/>
          </ac:spMkLst>
        </pc:spChg>
        <pc:spChg chg="del mod">
          <ac:chgData name="Tomotaka Kuroda" userId="6ccceea8bc0bd054" providerId="LiveId" clId="{7358936C-314A-44D9-94A2-67908954B53D}" dt="2023-11-28T12:03:19.821" v="20457" actId="478"/>
          <ac:spMkLst>
            <pc:docMk/>
            <pc:sldMk cId="3597110018" sldId="259"/>
            <ac:spMk id="2064" creationId="{31D14B0C-A8D5-31A8-7D29-10F6AC09F9AB}"/>
          </ac:spMkLst>
        </pc:spChg>
        <pc:spChg chg="del mod">
          <ac:chgData name="Tomotaka Kuroda" userId="6ccceea8bc0bd054" providerId="LiveId" clId="{7358936C-314A-44D9-94A2-67908954B53D}" dt="2023-11-28T12:03:16.358" v="20456" actId="478"/>
          <ac:spMkLst>
            <pc:docMk/>
            <pc:sldMk cId="3597110018" sldId="259"/>
            <ac:spMk id="2065" creationId="{5C2F440A-21F0-D74B-D649-239428EEDACD}"/>
          </ac:spMkLst>
        </pc:spChg>
        <pc:spChg chg="del mod">
          <ac:chgData name="Tomotaka Kuroda" userId="6ccceea8bc0bd054" providerId="LiveId" clId="{7358936C-314A-44D9-94A2-67908954B53D}" dt="2023-11-28T12:03:52.466" v="20464" actId="478"/>
          <ac:spMkLst>
            <pc:docMk/>
            <pc:sldMk cId="3597110018" sldId="259"/>
            <ac:spMk id="2066" creationId="{6003B954-8E25-B9B9-3577-FABEBDFA5732}"/>
          </ac:spMkLst>
        </pc:spChg>
        <pc:spChg chg="del mod">
          <ac:chgData name="Tomotaka Kuroda" userId="6ccceea8bc0bd054" providerId="LiveId" clId="{7358936C-314A-44D9-94A2-67908954B53D}" dt="2023-11-28T12:03:55.070" v="20465" actId="478"/>
          <ac:spMkLst>
            <pc:docMk/>
            <pc:sldMk cId="3597110018" sldId="259"/>
            <ac:spMk id="2067" creationId="{F95D11D9-C671-06AA-FF96-3BE79CA18912}"/>
          </ac:spMkLst>
        </pc:spChg>
        <pc:spChg chg="del mod">
          <ac:chgData name="Tomotaka Kuroda" userId="6ccceea8bc0bd054" providerId="LiveId" clId="{7358936C-314A-44D9-94A2-67908954B53D}" dt="2023-11-28T12:03:25.382" v="20459" actId="478"/>
          <ac:spMkLst>
            <pc:docMk/>
            <pc:sldMk cId="3597110018" sldId="259"/>
            <ac:spMk id="2068" creationId="{0B3C9DEE-9023-C877-E703-149CD0F31AEE}"/>
          </ac:spMkLst>
        </pc:spChg>
        <pc:spChg chg="del mod">
          <ac:chgData name="Tomotaka Kuroda" userId="6ccceea8bc0bd054" providerId="LiveId" clId="{7358936C-314A-44D9-94A2-67908954B53D}" dt="2023-11-28T12:03:27.279" v="20460" actId="478"/>
          <ac:spMkLst>
            <pc:docMk/>
            <pc:sldMk cId="3597110018" sldId="259"/>
            <ac:spMk id="2069" creationId="{B45A137F-57B9-C73D-4F8C-FACAFE45FF71}"/>
          </ac:spMkLst>
        </pc:spChg>
        <pc:spChg chg="del mod">
          <ac:chgData name="Tomotaka Kuroda" userId="6ccceea8bc0bd054" providerId="LiveId" clId="{7358936C-314A-44D9-94A2-67908954B53D}" dt="2023-11-28T12:04:05.872" v="20469" actId="478"/>
          <ac:spMkLst>
            <pc:docMk/>
            <pc:sldMk cId="3597110018" sldId="259"/>
            <ac:spMk id="2070" creationId="{2A64E998-F2B2-48C6-8B02-16389C9888CA}"/>
          </ac:spMkLst>
        </pc:spChg>
        <pc:spChg chg="del mod">
          <ac:chgData name="Tomotaka Kuroda" userId="6ccceea8bc0bd054" providerId="LiveId" clId="{7358936C-314A-44D9-94A2-67908954B53D}" dt="2023-11-28T12:03:23.144" v="20458" actId="478"/>
          <ac:spMkLst>
            <pc:docMk/>
            <pc:sldMk cId="3597110018" sldId="259"/>
            <ac:spMk id="2071" creationId="{3DB8CA32-C812-13C3-5088-38DA40B9C3DC}"/>
          </ac:spMkLst>
        </pc:spChg>
        <pc:spChg chg="del mod">
          <ac:chgData name="Tomotaka Kuroda" userId="6ccceea8bc0bd054" providerId="LiveId" clId="{7358936C-314A-44D9-94A2-67908954B53D}" dt="2023-11-28T12:02:03.840" v="20445" actId="478"/>
          <ac:spMkLst>
            <pc:docMk/>
            <pc:sldMk cId="3597110018" sldId="259"/>
            <ac:spMk id="2072" creationId="{C5CF1124-AE3C-E20E-926B-EBE976245841}"/>
          </ac:spMkLst>
        </pc:spChg>
        <pc:spChg chg="del mod">
          <ac:chgData name="Tomotaka Kuroda" userId="6ccceea8bc0bd054" providerId="LiveId" clId="{7358936C-314A-44D9-94A2-67908954B53D}" dt="2023-11-28T12:04:31.393" v="20476" actId="478"/>
          <ac:spMkLst>
            <pc:docMk/>
            <pc:sldMk cId="3597110018" sldId="259"/>
            <ac:spMk id="2076" creationId="{FAB37F55-89C5-AE27-0D0A-F0D231C110FC}"/>
          </ac:spMkLst>
        </pc:spChg>
        <pc:spChg chg="del mod">
          <ac:chgData name="Tomotaka Kuroda" userId="6ccceea8bc0bd054" providerId="LiveId" clId="{7358936C-314A-44D9-94A2-67908954B53D}" dt="2023-11-28T12:04:21.985" v="20474" actId="478"/>
          <ac:spMkLst>
            <pc:docMk/>
            <pc:sldMk cId="3597110018" sldId="259"/>
            <ac:spMk id="2077" creationId="{90596746-E9E1-22D0-8F7F-D7B55DE9E657}"/>
          </ac:spMkLst>
        </pc:spChg>
        <pc:spChg chg="del mod">
          <ac:chgData name="Tomotaka Kuroda" userId="6ccceea8bc0bd054" providerId="LiveId" clId="{7358936C-314A-44D9-94A2-67908954B53D}" dt="2023-11-28T12:03:59.004" v="20466" actId="478"/>
          <ac:spMkLst>
            <pc:docMk/>
            <pc:sldMk cId="3597110018" sldId="259"/>
            <ac:spMk id="2078" creationId="{D78E7935-40E1-BF7D-DD69-0EC121C951FA}"/>
          </ac:spMkLst>
        </pc:spChg>
        <pc:spChg chg="del mod">
          <ac:chgData name="Tomotaka Kuroda" userId="6ccceea8bc0bd054" providerId="LiveId" clId="{7358936C-314A-44D9-94A2-67908954B53D}" dt="2023-11-28T12:02:35.622" v="20450" actId="478"/>
          <ac:spMkLst>
            <pc:docMk/>
            <pc:sldMk cId="3597110018" sldId="259"/>
            <ac:spMk id="2123" creationId="{073D8927-65C6-45B3-92B6-5065C8A467FD}"/>
          </ac:spMkLst>
        </pc:spChg>
        <pc:spChg chg="del mod">
          <ac:chgData name="Tomotaka Kuroda" userId="6ccceea8bc0bd054" providerId="LiveId" clId="{7358936C-314A-44D9-94A2-67908954B53D}" dt="2023-11-28T12:03:39.357" v="20463" actId="478"/>
          <ac:spMkLst>
            <pc:docMk/>
            <pc:sldMk cId="3597110018" sldId="259"/>
            <ac:spMk id="2124" creationId="{B5B59A68-8732-8C2B-1028-268BCDA866DB}"/>
          </ac:spMkLst>
        </pc:spChg>
        <pc:spChg chg="del mod">
          <ac:chgData name="Tomotaka Kuroda" userId="6ccceea8bc0bd054" providerId="LiveId" clId="{7358936C-314A-44D9-94A2-67908954B53D}" dt="2023-11-28T12:02:53.855" v="20453" actId="478"/>
          <ac:spMkLst>
            <pc:docMk/>
            <pc:sldMk cId="3597110018" sldId="259"/>
            <ac:spMk id="2125" creationId="{226385B1-A8EC-8E61-8A68-27FC8819431D}"/>
          </ac:spMkLst>
        </pc:spChg>
        <pc:spChg chg="del mod">
          <ac:chgData name="Tomotaka Kuroda" userId="6ccceea8bc0bd054" providerId="LiveId" clId="{7358936C-314A-44D9-94A2-67908954B53D}" dt="2023-11-28T12:02:56.630" v="20454" actId="478"/>
          <ac:spMkLst>
            <pc:docMk/>
            <pc:sldMk cId="3597110018" sldId="259"/>
            <ac:spMk id="2126" creationId="{522D3608-ACD7-4327-A1C9-BA9338353A5F}"/>
          </ac:spMkLst>
        </pc:spChg>
        <pc:spChg chg="del mod">
          <ac:chgData name="Tomotaka Kuroda" userId="6ccceea8bc0bd054" providerId="LiveId" clId="{7358936C-314A-44D9-94A2-67908954B53D}" dt="2023-11-28T12:02:30.549" v="20449" actId="478"/>
          <ac:spMkLst>
            <pc:docMk/>
            <pc:sldMk cId="3597110018" sldId="259"/>
            <ac:spMk id="2127" creationId="{B4AF9AF8-4804-8131-0DD4-324E0CFF78A3}"/>
          </ac:spMkLst>
        </pc:spChg>
        <pc:spChg chg="del mod">
          <ac:chgData name="Tomotaka Kuroda" userId="6ccceea8bc0bd054" providerId="LiveId" clId="{7358936C-314A-44D9-94A2-67908954B53D}" dt="2023-11-28T12:05:03.700" v="20482" actId="478"/>
          <ac:spMkLst>
            <pc:docMk/>
            <pc:sldMk cId="3597110018" sldId="259"/>
            <ac:spMk id="2128" creationId="{682B0CFC-E192-23CC-6778-CBE79662B5F9}"/>
          </ac:spMkLst>
        </pc:spChg>
        <pc:spChg chg="mod">
          <ac:chgData name="Tomotaka Kuroda" userId="6ccceea8bc0bd054" providerId="LiveId" clId="{7358936C-314A-44D9-94A2-67908954B53D}" dt="2023-11-25T03:34:23.096" v="761" actId="1076"/>
          <ac:spMkLst>
            <pc:docMk/>
            <pc:sldMk cId="3597110018" sldId="259"/>
            <ac:spMk id="2129" creationId="{F9FD1D33-A6B4-4C52-C1E6-9A9F5ABC8666}"/>
          </ac:spMkLst>
        </pc:spChg>
        <pc:spChg chg="del mod">
          <ac:chgData name="Tomotaka Kuroda" userId="6ccceea8bc0bd054" providerId="LiveId" clId="{7358936C-314A-44D9-94A2-67908954B53D}" dt="2023-11-25T03:25:41.102" v="683" actId="478"/>
          <ac:spMkLst>
            <pc:docMk/>
            <pc:sldMk cId="3597110018" sldId="259"/>
            <ac:spMk id="2130" creationId="{E710855B-54CD-22F0-CAAD-823FC3B416E4}"/>
          </ac:spMkLst>
        </pc:spChg>
        <pc:spChg chg="mod">
          <ac:chgData name="Tomotaka Kuroda" userId="6ccceea8bc0bd054" providerId="LiveId" clId="{7358936C-314A-44D9-94A2-67908954B53D}" dt="2023-11-25T03:34:23.096" v="761" actId="1076"/>
          <ac:spMkLst>
            <pc:docMk/>
            <pc:sldMk cId="3597110018" sldId="259"/>
            <ac:spMk id="2131" creationId="{741A3423-503B-2A2F-E4BE-599D07C103DC}"/>
          </ac:spMkLst>
        </pc:spChg>
        <pc:spChg chg="mod">
          <ac:chgData name="Tomotaka Kuroda" userId="6ccceea8bc0bd054" providerId="LiveId" clId="{7358936C-314A-44D9-94A2-67908954B53D}" dt="2023-11-28T12:07:46.882" v="20503" actId="1076"/>
          <ac:spMkLst>
            <pc:docMk/>
            <pc:sldMk cId="3597110018" sldId="259"/>
            <ac:spMk id="2132" creationId="{252BE222-9842-3D15-48FC-C8B0B5A9DABB}"/>
          </ac:spMkLst>
        </pc:spChg>
        <pc:spChg chg="mod">
          <ac:chgData name="Tomotaka Kuroda" userId="6ccceea8bc0bd054" providerId="LiveId" clId="{7358936C-314A-44D9-94A2-67908954B53D}" dt="2023-11-28T14:11:51.967" v="21760" actId="255"/>
          <ac:spMkLst>
            <pc:docMk/>
            <pc:sldMk cId="3597110018" sldId="259"/>
            <ac:spMk id="2133" creationId="{F91F0085-A8DB-493D-90D5-4F5ABD713D73}"/>
          </ac:spMkLst>
        </pc:spChg>
        <pc:spChg chg="mod">
          <ac:chgData name="Tomotaka Kuroda" userId="6ccceea8bc0bd054" providerId="LiveId" clId="{7358936C-314A-44D9-94A2-67908954B53D}" dt="2023-11-28T15:04:57.395" v="21844" actId="1076"/>
          <ac:spMkLst>
            <pc:docMk/>
            <pc:sldMk cId="3597110018" sldId="259"/>
            <ac:spMk id="2134" creationId="{1125A35B-DB20-CDC5-EACB-DAAA06F412AC}"/>
          </ac:spMkLst>
        </pc:spChg>
        <pc:spChg chg="add del mod">
          <ac:chgData name="Tomotaka Kuroda" userId="6ccceea8bc0bd054" providerId="LiveId" clId="{7358936C-314A-44D9-94A2-67908954B53D}" dt="2023-11-29T02:05:02.082" v="22099" actId="1076"/>
          <ac:spMkLst>
            <pc:docMk/>
            <pc:sldMk cId="3597110018" sldId="259"/>
            <ac:spMk id="2135" creationId="{9D233AAE-B613-66FD-293D-12B8FBD3E67A}"/>
          </ac:spMkLst>
        </pc:spChg>
        <pc:spChg chg="mod ord">
          <ac:chgData name="Tomotaka Kuroda" userId="6ccceea8bc0bd054" providerId="LiveId" clId="{7358936C-314A-44D9-94A2-67908954B53D}" dt="2023-11-29T02:04:54.022" v="22098" actId="1076"/>
          <ac:spMkLst>
            <pc:docMk/>
            <pc:sldMk cId="3597110018" sldId="259"/>
            <ac:spMk id="2136" creationId="{8F12E5C8-F944-8D34-FDE2-6970F54167F0}"/>
          </ac:spMkLst>
        </pc:spChg>
        <pc:spChg chg="mod">
          <ac:chgData name="Tomotaka Kuroda" userId="6ccceea8bc0bd054" providerId="LiveId" clId="{7358936C-314A-44D9-94A2-67908954B53D}" dt="2023-11-28T14:32:09.195" v="21812" actId="207"/>
          <ac:spMkLst>
            <pc:docMk/>
            <pc:sldMk cId="3597110018" sldId="259"/>
            <ac:spMk id="2137" creationId="{29E520D4-BA4F-2EC7-A26F-088957BE3A89}"/>
          </ac:spMkLst>
        </pc:spChg>
        <pc:grpChg chg="add del mod">
          <ac:chgData name="Tomotaka Kuroda" userId="6ccceea8bc0bd054" providerId="LiveId" clId="{7358936C-314A-44D9-94A2-67908954B53D}" dt="2023-11-28T12:04:11.475" v="20471" actId="478"/>
          <ac:grpSpMkLst>
            <pc:docMk/>
            <pc:sldMk cId="3597110018" sldId="259"/>
            <ac:grpSpMk id="16" creationId="{6CDF3C77-AEBD-DB35-B004-4B7A7EF23968}"/>
          </ac:grpSpMkLst>
        </pc:grpChg>
        <pc:grpChg chg="add del mod">
          <ac:chgData name="Tomotaka Kuroda" userId="6ccceea8bc0bd054" providerId="LiveId" clId="{7358936C-314A-44D9-94A2-67908954B53D}" dt="2023-11-28T12:04:18.802" v="20473" actId="478"/>
          <ac:grpSpMkLst>
            <pc:docMk/>
            <pc:sldMk cId="3597110018" sldId="259"/>
            <ac:grpSpMk id="21" creationId="{C4DD2E28-3865-F070-23F0-39EE155AFE20}"/>
          </ac:grpSpMkLst>
        </pc:grpChg>
        <pc:grpChg chg="add del mod">
          <ac:chgData name="Tomotaka Kuroda" userId="6ccceea8bc0bd054" providerId="LiveId" clId="{7358936C-314A-44D9-94A2-67908954B53D}" dt="2023-11-28T12:04:51.725" v="20480" actId="478"/>
          <ac:grpSpMkLst>
            <pc:docMk/>
            <pc:sldMk cId="3597110018" sldId="259"/>
            <ac:grpSpMk id="27" creationId="{269C5119-11D2-B466-EF07-8325BD18541A}"/>
          </ac:grpSpMkLst>
        </pc:grpChg>
        <pc:grpChg chg="del mod">
          <ac:chgData name="Tomotaka Kuroda" userId="6ccceea8bc0bd054" providerId="LiveId" clId="{7358936C-314A-44D9-94A2-67908954B53D}" dt="2023-11-28T12:04:44.866" v="20479" actId="478"/>
          <ac:grpSpMkLst>
            <pc:docMk/>
            <pc:sldMk cId="3597110018" sldId="259"/>
            <ac:grpSpMk id="2087" creationId="{CEC851E7-9C4A-45DF-2202-8FBC1DFC937B}"/>
          </ac:grpSpMkLst>
        </pc:grpChg>
        <pc:grpChg chg="del mod">
          <ac:chgData name="Tomotaka Kuroda" userId="6ccceea8bc0bd054" providerId="LiveId" clId="{7358936C-314A-44D9-94A2-67908954B53D}" dt="2023-11-28T12:04:16.699" v="20472" actId="478"/>
          <ac:grpSpMkLst>
            <pc:docMk/>
            <pc:sldMk cId="3597110018" sldId="259"/>
            <ac:grpSpMk id="2093" creationId="{27665422-6FC5-53DB-DF81-22B6A5F8B4EF}"/>
          </ac:grpSpMkLst>
        </pc:grpChg>
        <pc:grpChg chg="del mod">
          <ac:chgData name="Tomotaka Kuroda" userId="6ccceea8bc0bd054" providerId="LiveId" clId="{7358936C-314A-44D9-94A2-67908954B53D}" dt="2023-11-28T12:04:08.284" v="20470" actId="478"/>
          <ac:grpSpMkLst>
            <pc:docMk/>
            <pc:sldMk cId="3597110018" sldId="259"/>
            <ac:grpSpMk id="2109" creationId="{0CBF2DF2-0B8A-B241-919B-F3994D24645D}"/>
          </ac:grpSpMkLst>
        </pc:grpChg>
        <pc:grpChg chg="del mod">
          <ac:chgData name="Tomotaka Kuroda" userId="6ccceea8bc0bd054" providerId="LiveId" clId="{7358936C-314A-44D9-94A2-67908954B53D}" dt="2023-11-28T12:04:03.052" v="20468" actId="478"/>
          <ac:grpSpMkLst>
            <pc:docMk/>
            <pc:sldMk cId="3597110018" sldId="259"/>
            <ac:grpSpMk id="2116" creationId="{8FF8CA95-F31D-155F-D0E8-541E9E166210}"/>
          </ac:grpSpMkLst>
        </pc:grpChg>
        <pc:grpChg chg="del mod">
          <ac:chgData name="Tomotaka Kuroda" userId="6ccceea8bc0bd054" providerId="LiveId" clId="{7358936C-314A-44D9-94A2-67908954B53D}" dt="2023-11-28T12:04:56.404" v="20481" actId="478"/>
          <ac:grpSpMkLst>
            <pc:docMk/>
            <pc:sldMk cId="3597110018" sldId="259"/>
            <ac:grpSpMk id="2122" creationId="{331C288D-0ABD-AE25-EC09-965C25CB6102}"/>
          </ac:grpSpMkLst>
        </pc:grpChg>
        <pc:grpChg chg="mod">
          <ac:chgData name="Tomotaka Kuroda" userId="6ccceea8bc0bd054" providerId="LiveId" clId="{7358936C-314A-44D9-94A2-67908954B53D}" dt="2023-11-28T14:31:32.956" v="21808" actId="208"/>
          <ac:grpSpMkLst>
            <pc:docMk/>
            <pc:sldMk cId="3597110018" sldId="259"/>
            <ac:grpSpMk id="2151" creationId="{862B9197-77E9-F5F8-A388-CC64BABABB3B}"/>
          </ac:grpSpMkLst>
        </pc:grpChg>
        <pc:picChg chg="del mod">
          <ac:chgData name="Tomotaka Kuroda" userId="6ccceea8bc0bd054" providerId="LiveId" clId="{7358936C-314A-44D9-94A2-67908954B53D}" dt="2023-11-28T12:01:52.703" v="20442" actId="478"/>
          <ac:picMkLst>
            <pc:docMk/>
            <pc:sldMk cId="3597110018" sldId="259"/>
            <ac:picMk id="2063" creationId="{515B6B38-4343-8632-4B68-B570004302E4}"/>
          </ac:picMkLst>
        </pc:picChg>
        <pc:picChg chg="del mod">
          <ac:chgData name="Tomotaka Kuroda" userId="6ccceea8bc0bd054" providerId="LiveId" clId="{7358936C-314A-44D9-94A2-67908954B53D}" dt="2023-11-28T12:04:34.845" v="20477" actId="478"/>
          <ac:picMkLst>
            <pc:docMk/>
            <pc:sldMk cId="3597110018" sldId="259"/>
            <ac:picMk id="2075" creationId="{9A28339E-F3BB-3158-AE17-F1A23073CB9C}"/>
          </ac:picMkLst>
        </pc:picChg>
        <pc:picChg chg="del">
          <ac:chgData name="Tomotaka Kuroda" userId="6ccceea8bc0bd054" providerId="LiveId" clId="{7358936C-314A-44D9-94A2-67908954B53D}" dt="2023-11-25T03:23:24.887" v="667" actId="478"/>
          <ac:picMkLst>
            <pc:docMk/>
            <pc:sldMk cId="3597110018" sldId="259"/>
            <ac:picMk id="2153" creationId="{72010A99-BE51-1C59-BF88-4ED33DB36FA8}"/>
          </ac:picMkLst>
        </pc:pic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17" creationId="{F11D21B2-2B11-F812-8541-BB0E4ACB039F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18" creationId="{308D5DB9-F3E6-3660-9DDB-3DB5EE8897A4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19" creationId="{53CE1DE4-85F6-5589-E1DC-386CEB484B8E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0" creationId="{AC792B46-C69C-0CA2-246E-4D7BC2EBFC6A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2" creationId="{3BEE1BF2-9D40-EDEA-3725-CB94AD676508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3" creationId="{4F65C3C6-6C06-EB28-914C-7F0431BB572B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4" creationId="{11F832CB-9624-9EC7-23D9-3CBFF3906177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5" creationId="{A106023C-D8AF-7CC4-6B61-B90718AA445A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30" creationId="{7F59614F-A0DF-2251-B23A-C83FBF886FF9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31" creationId="{8686CB59-4D80-2C04-A12A-828EA835B30D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37" creationId="{E2F14994-6CD0-F054-D4E3-071554C1AA92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38" creationId="{A11A4193-2B00-7B3A-1131-1B89F9E63348}"/>
          </ac:inkMkLst>
        </pc:inkChg>
        <pc:inkChg chg="del mod">
          <ac:chgData name="Tomotaka Kuroda" userId="6ccceea8bc0bd054" providerId="LiveId" clId="{7358936C-314A-44D9-94A2-67908954B53D}" dt="2023-11-28T12:04:28.112" v="20475" actId="478"/>
          <ac:inkMkLst>
            <pc:docMk/>
            <pc:sldMk cId="3597110018" sldId="259"/>
            <ac:inkMk id="2079" creationId="{11B1CF41-C761-F53F-9E05-5E371DC87885}"/>
          </ac:inkMkLst>
        </pc:inkChg>
        <pc:inkChg chg="del mod">
          <ac:chgData name="Tomotaka Kuroda" userId="6ccceea8bc0bd054" providerId="LiveId" clId="{7358936C-314A-44D9-94A2-67908954B53D}" dt="2023-11-28T12:04:44.866" v="20479" actId="478"/>
          <ac:inkMkLst>
            <pc:docMk/>
            <pc:sldMk cId="3597110018" sldId="259"/>
            <ac:inkMk id="2082" creationId="{2837B851-5E40-8084-6F26-5FEC217D65C7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083" creationId="{6EBB8F55-D4B2-855D-2FF5-466F760297C7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084" creationId="{9CAB6A75-1F71-C7BC-2F17-A5B52EBB97B6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086" creationId="{3A5B47CC-49E4-0D63-6906-86434D6B714B}"/>
          </ac:inkMkLst>
        </pc:inkChg>
        <pc:inkChg chg="del mod">
          <ac:chgData name="Tomotaka Kuroda" userId="6ccceea8bc0bd054" providerId="LiveId" clId="{7358936C-314A-44D9-94A2-67908954B53D}" dt="2023-11-28T12:04:38.078" v="20478" actId="478"/>
          <ac:inkMkLst>
            <pc:docMk/>
            <pc:sldMk cId="3597110018" sldId="259"/>
            <ac:inkMk id="2088" creationId="{5F03CC19-6CF9-20E8-4A99-1AD75ED58DDF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089" creationId="{C3A0824D-8923-B957-E5A3-BA1013E86243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090" creationId="{971B6196-3A0C-3B32-2986-750C59AB62DA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091" creationId="{F3E3E411-A484-A4A0-5BA4-DB779E19E3BB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092" creationId="{7CA8EE0A-2C14-E61D-177E-4DE9D3DC2CAF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094" creationId="{626D8C35-A0D1-21C6-2F49-AFE28AD41F84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095" creationId="{229D8D56-460F-7DCE-B3E0-3050915C9850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096" creationId="{3B1A2852-BDA7-B24D-EF0C-D5B327AFAEF1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097" creationId="{AC900193-B176-8F43-E5F5-8A3DDE51F1B3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099" creationId="{3635519A-44E8-3C16-03EF-B252371297D6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101" creationId="{527CF060-B47E-695F-974A-59BED88FC162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103" creationId="{5D77EA8F-48C9-BF2B-18AA-7C8CFD8D5D4A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104" creationId="{B3DAD56F-A047-AB87-85DC-7AB2FFECEDE6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106" creationId="{21EB7E46-CF81-D957-F0ED-045A527798DA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107" creationId="{C21BD309-F317-A5EA-BCE9-AB7FDCB35DC4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108" creationId="{089B962B-1034-ECAE-FEE6-8FD80746200D}"/>
          </ac:inkMkLst>
        </pc:inkChg>
        <pc:inkChg chg="del mod">
          <ac:chgData name="Tomotaka Kuroda" userId="6ccceea8bc0bd054" providerId="LiveId" clId="{7358936C-314A-44D9-94A2-67908954B53D}" dt="2023-11-28T12:04:00.715" v="20467" actId="478"/>
          <ac:inkMkLst>
            <pc:docMk/>
            <pc:sldMk cId="3597110018" sldId="259"/>
            <ac:inkMk id="2110" creationId="{4FB76E8F-1DED-2E3F-0243-067D79394056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111" creationId="{8C28F194-7E4F-928A-61A1-9555755B4AE0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112" creationId="{7E408C23-05DC-7E20-F82E-080EE3946851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114" creationId="{2E415D86-1CE1-6A60-1D4C-DF47DB760E53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115" creationId="{6B354C05-1C7C-4A25-3711-A9E65F31FF1D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117" creationId="{260771A9-5608-A71A-6067-B3FFC56955B9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118" creationId="{80874954-1646-E20E-C3C3-062C0732B950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119" creationId="{2D16D70D-3D7A-B685-141D-B931B315E3EF}"/>
          </ac:inkMkLst>
        </pc:inkChg>
        <pc:inkChg chg="mod">
          <ac:chgData name="Tomotaka Kuroda" userId="6ccceea8bc0bd054" providerId="LiveId" clId="{7358936C-314A-44D9-94A2-67908954B53D}" dt="2023-11-25T03:34:23.096" v="761" actId="1076"/>
          <ac:inkMkLst>
            <pc:docMk/>
            <pc:sldMk cId="3597110018" sldId="259"/>
            <ac:inkMk id="2121" creationId="{586F0B43-27C2-F9C8-24DD-D38580CF0AE3}"/>
          </ac:inkMkLst>
        </pc:inkChg>
        <pc:inkChg chg="mod">
          <ac:chgData name="Tomotaka Kuroda" userId="6ccceea8bc0bd054" providerId="LiveId" clId="{7358936C-314A-44D9-94A2-67908954B53D}" dt="2023-11-28T14:31:05.521" v="21807" actId="208"/>
          <ac:inkMkLst>
            <pc:docMk/>
            <pc:sldMk cId="3597110018" sldId="259"/>
            <ac:inkMk id="2141" creationId="{AE9DD43F-BB85-5462-B22A-2AD140EC6E5F}"/>
          </ac:inkMkLst>
        </pc:inkChg>
        <pc:inkChg chg="mod">
          <ac:chgData name="Tomotaka Kuroda" userId="6ccceea8bc0bd054" providerId="LiveId" clId="{7358936C-314A-44D9-94A2-67908954B53D}" dt="2023-11-28T14:31:05.521" v="21807" actId="208"/>
          <ac:inkMkLst>
            <pc:docMk/>
            <pc:sldMk cId="3597110018" sldId="259"/>
            <ac:inkMk id="2144" creationId="{840F3A05-2F0A-FE8A-F7D1-0A5D5098ADD5}"/>
          </ac:inkMkLst>
        </pc:inkChg>
        <pc:inkChg chg="mod">
          <ac:chgData name="Tomotaka Kuroda" userId="6ccceea8bc0bd054" providerId="LiveId" clId="{7358936C-314A-44D9-94A2-67908954B53D}" dt="2023-11-28T14:31:32.956" v="21808" actId="208"/>
          <ac:inkMkLst>
            <pc:docMk/>
            <pc:sldMk cId="3597110018" sldId="259"/>
            <ac:inkMk id="2145" creationId="{EBF9ADA7-762B-A949-E736-35DA2325EF55}"/>
          </ac:inkMkLst>
        </pc:inkChg>
        <pc:cxnChg chg="add del">
          <ac:chgData name="Tomotaka Kuroda" userId="6ccceea8bc0bd054" providerId="LiveId" clId="{7358936C-314A-44D9-94A2-67908954B53D}" dt="2023-11-28T12:02:51.887" v="20452" actId="478"/>
          <ac:cxnSpMkLst>
            <pc:docMk/>
            <pc:sldMk cId="3597110018" sldId="259"/>
            <ac:cxnSpMk id="46" creationId="{923F0C6C-CEF3-D204-4B75-BD6611A01996}"/>
          </ac:cxnSpMkLst>
        </pc:cxnChg>
        <pc:cxnChg chg="add mod">
          <ac:chgData name="Tomotaka Kuroda" userId="6ccceea8bc0bd054" providerId="LiveId" clId="{7358936C-314A-44D9-94A2-67908954B53D}" dt="2023-11-29T02:02:32.635" v="22079" actId="692"/>
          <ac:cxnSpMkLst>
            <pc:docMk/>
            <pc:sldMk cId="3597110018" sldId="259"/>
            <ac:cxnSpMk id="54" creationId="{71E41CFA-FA6D-DBD5-D030-2BC87E2F300D}"/>
          </ac:cxnSpMkLst>
        </pc:cxnChg>
        <pc:cxnChg chg="add mod">
          <ac:chgData name="Tomotaka Kuroda" userId="6ccceea8bc0bd054" providerId="LiveId" clId="{7358936C-314A-44D9-94A2-67908954B53D}" dt="2023-11-29T02:02:36.834" v="22082" actId="692"/>
          <ac:cxnSpMkLst>
            <pc:docMk/>
            <pc:sldMk cId="3597110018" sldId="259"/>
            <ac:cxnSpMk id="58" creationId="{A61D241B-86DF-59D3-E19F-7F0BCA14E9B0}"/>
          </ac:cxnSpMkLst>
        </pc:cxnChg>
        <pc:cxnChg chg="add mod">
          <ac:chgData name="Tomotaka Kuroda" userId="6ccceea8bc0bd054" providerId="LiveId" clId="{7358936C-314A-44D9-94A2-67908954B53D}" dt="2023-11-29T02:04:24.582" v="22096" actId="14100"/>
          <ac:cxnSpMkLst>
            <pc:docMk/>
            <pc:sldMk cId="3597110018" sldId="259"/>
            <ac:cxnSpMk id="2048" creationId="{AA5EECBE-3BE5-CFAB-F0F4-FBF53381CC21}"/>
          </ac:cxnSpMkLst>
        </pc:cxnChg>
      </pc:sldChg>
      <pc:sldChg chg="modSp mod setBg modNotesTx">
        <pc:chgData name="Tomotaka Kuroda" userId="6ccceea8bc0bd054" providerId="LiveId" clId="{7358936C-314A-44D9-94A2-67908954B53D}" dt="2023-11-28T12:40:56.579" v="20698" actId="1076"/>
        <pc:sldMkLst>
          <pc:docMk/>
          <pc:sldMk cId="2450798825" sldId="260"/>
        </pc:sldMkLst>
        <pc:spChg chg="mod">
          <ac:chgData name="Tomotaka Kuroda" userId="6ccceea8bc0bd054" providerId="LiveId" clId="{7358936C-314A-44D9-94A2-67908954B53D}" dt="2023-11-28T12:40:56.579" v="20698" actId="1076"/>
          <ac:spMkLst>
            <pc:docMk/>
            <pc:sldMk cId="2450798825" sldId="260"/>
            <ac:spMk id="5" creationId="{3D909623-9208-83C5-9D52-CE691449BD02}"/>
          </ac:spMkLst>
        </pc:spChg>
        <pc:spChg chg="mod">
          <ac:chgData name="Tomotaka Kuroda" userId="6ccceea8bc0bd054" providerId="LiveId" clId="{7358936C-314A-44D9-94A2-67908954B53D}" dt="2023-11-25T03:53:02.900" v="1027" actId="1076"/>
          <ac:spMkLst>
            <pc:docMk/>
            <pc:sldMk cId="2450798825" sldId="260"/>
            <ac:spMk id="8" creationId="{06775CB5-BDF4-C0A3-938F-7CCAC4D1FE29}"/>
          </ac:spMkLst>
        </pc:spChg>
        <pc:spChg chg="mod">
          <ac:chgData name="Tomotaka Kuroda" userId="6ccceea8bc0bd054" providerId="LiveId" clId="{7358936C-314A-44D9-94A2-67908954B53D}" dt="2023-11-25T03:53:05.658" v="1028" actId="1076"/>
          <ac:spMkLst>
            <pc:docMk/>
            <pc:sldMk cId="2450798825" sldId="260"/>
            <ac:spMk id="10" creationId="{10B3ED1F-6B0D-7DBE-21E3-9AB015184788}"/>
          </ac:spMkLst>
        </pc:spChg>
      </pc:sldChg>
      <pc:sldChg chg="addSp delSp modSp mod setBg modNotesTx">
        <pc:chgData name="Tomotaka Kuroda" userId="6ccceea8bc0bd054" providerId="LiveId" clId="{7358936C-314A-44D9-94A2-67908954B53D}" dt="2023-11-28T15:37:43.455" v="22044" actId="1076"/>
        <pc:sldMkLst>
          <pc:docMk/>
          <pc:sldMk cId="1129605528" sldId="261"/>
        </pc:sldMkLst>
        <pc:spChg chg="mod">
          <ac:chgData name="Tomotaka Kuroda" userId="6ccceea8bc0bd054" providerId="LiveId" clId="{7358936C-314A-44D9-94A2-67908954B53D}" dt="2023-11-25T03:37:39.832" v="788" actId="1076"/>
          <ac:spMkLst>
            <pc:docMk/>
            <pc:sldMk cId="1129605528" sldId="261"/>
            <ac:spMk id="3" creationId="{81680C84-2C71-EF73-5F56-2C74719E3D94}"/>
          </ac:spMkLst>
        </pc:spChg>
        <pc:spChg chg="mod">
          <ac:chgData name="Tomotaka Kuroda" userId="6ccceea8bc0bd054" providerId="LiveId" clId="{7358936C-314A-44D9-94A2-67908954B53D}" dt="2023-11-28T15:05:04.154" v="21848" actId="13926"/>
          <ac:spMkLst>
            <pc:docMk/>
            <pc:sldMk cId="1129605528" sldId="261"/>
            <ac:spMk id="6" creationId="{6E4C7322-ED15-62F7-A430-1C8E10503155}"/>
          </ac:spMkLst>
        </pc:spChg>
        <pc:spChg chg="del mod">
          <ac:chgData name="Tomotaka Kuroda" userId="6ccceea8bc0bd054" providerId="LiveId" clId="{7358936C-314A-44D9-94A2-67908954B53D}" dt="2023-11-25T03:40:16.773" v="802" actId="478"/>
          <ac:spMkLst>
            <pc:docMk/>
            <pc:sldMk cId="1129605528" sldId="261"/>
            <ac:spMk id="7" creationId="{6663084D-51F6-D25F-0EED-CD795DE04BF9}"/>
          </ac:spMkLst>
        </pc:spChg>
        <pc:spChg chg="mod">
          <ac:chgData name="Tomotaka Kuroda" userId="6ccceea8bc0bd054" providerId="LiveId" clId="{7358936C-314A-44D9-94A2-67908954B53D}" dt="2023-11-28T13:27:01.988" v="20873" actId="1076"/>
          <ac:spMkLst>
            <pc:docMk/>
            <pc:sldMk cId="1129605528" sldId="261"/>
            <ac:spMk id="8" creationId="{0E90AB6C-D262-F85D-7B86-03EAF55792B1}"/>
          </ac:spMkLst>
        </pc:spChg>
        <pc:spChg chg="mod">
          <ac:chgData name="Tomotaka Kuroda" userId="6ccceea8bc0bd054" providerId="LiveId" clId="{7358936C-314A-44D9-94A2-67908954B53D}" dt="2023-11-28T15:04:50.416" v="21840" actId="207"/>
          <ac:spMkLst>
            <pc:docMk/>
            <pc:sldMk cId="1129605528" sldId="261"/>
            <ac:spMk id="9" creationId="{262C309D-E836-4E70-ACA8-2DDD2667F8C6}"/>
          </ac:spMkLst>
        </pc:spChg>
        <pc:spChg chg="mod">
          <ac:chgData name="Tomotaka Kuroda" userId="6ccceea8bc0bd054" providerId="LiveId" clId="{7358936C-314A-44D9-94A2-67908954B53D}" dt="2023-11-25T03:40:25.080" v="803" actId="1076"/>
          <ac:spMkLst>
            <pc:docMk/>
            <pc:sldMk cId="1129605528" sldId="261"/>
            <ac:spMk id="10" creationId="{5F39B338-3195-FDB9-D15B-C1B39B71E062}"/>
          </ac:spMkLst>
        </pc:spChg>
        <pc:spChg chg="mod">
          <ac:chgData name="Tomotaka Kuroda" userId="6ccceea8bc0bd054" providerId="LiveId" clId="{7358936C-314A-44D9-94A2-67908954B53D}" dt="2023-11-27T12:35:31.165" v="1078" actId="20577"/>
          <ac:spMkLst>
            <pc:docMk/>
            <pc:sldMk cId="1129605528" sldId="261"/>
            <ac:spMk id="13" creationId="{61AF81E3-D3D5-826E-A852-675F97CD37BA}"/>
          </ac:spMkLst>
        </pc:spChg>
        <pc:spChg chg="mod">
          <ac:chgData name="Tomotaka Kuroda" userId="6ccceea8bc0bd054" providerId="LiveId" clId="{7358936C-314A-44D9-94A2-67908954B53D}" dt="2023-11-25T03:46:35.230" v="985" actId="14100"/>
          <ac:spMkLst>
            <pc:docMk/>
            <pc:sldMk cId="1129605528" sldId="261"/>
            <ac:spMk id="14" creationId="{E39183D0-ACA9-C737-3058-60F7A1A5E66E}"/>
          </ac:spMkLst>
        </pc:spChg>
        <pc:spChg chg="mod">
          <ac:chgData name="Tomotaka Kuroda" userId="6ccceea8bc0bd054" providerId="LiveId" clId="{7358936C-314A-44D9-94A2-67908954B53D}" dt="2023-11-25T03:47:33.091" v="1000" actId="1076"/>
          <ac:spMkLst>
            <pc:docMk/>
            <pc:sldMk cId="1129605528" sldId="261"/>
            <ac:spMk id="15" creationId="{F1AE3203-58E2-B6C6-C33C-D493D99B06F8}"/>
          </ac:spMkLst>
        </pc:spChg>
        <pc:spChg chg="mod ord">
          <ac:chgData name="Tomotaka Kuroda" userId="6ccceea8bc0bd054" providerId="LiveId" clId="{7358936C-314A-44D9-94A2-67908954B53D}" dt="2023-11-28T15:04:49.434" v="21838" actId="166"/>
          <ac:spMkLst>
            <pc:docMk/>
            <pc:sldMk cId="1129605528" sldId="261"/>
            <ac:spMk id="16" creationId="{26B97553-4FF5-C8A9-67B0-AA74B0C60468}"/>
          </ac:spMkLst>
        </pc:spChg>
        <pc:spChg chg="mod">
          <ac:chgData name="Tomotaka Kuroda" userId="6ccceea8bc0bd054" providerId="LiveId" clId="{7358936C-314A-44D9-94A2-67908954B53D}" dt="2023-11-28T15:30:20.743" v="21984" actId="1076"/>
          <ac:spMkLst>
            <pc:docMk/>
            <pc:sldMk cId="1129605528" sldId="261"/>
            <ac:spMk id="17" creationId="{A61B5356-92DE-E51D-E485-3A809F545A97}"/>
          </ac:spMkLst>
        </pc:spChg>
        <pc:spChg chg="mod ord">
          <ac:chgData name="Tomotaka Kuroda" userId="6ccceea8bc0bd054" providerId="LiveId" clId="{7358936C-314A-44D9-94A2-67908954B53D}" dt="2023-11-28T15:36:24.190" v="22039" actId="207"/>
          <ac:spMkLst>
            <pc:docMk/>
            <pc:sldMk cId="1129605528" sldId="261"/>
            <ac:spMk id="18" creationId="{718556F8-73BE-DE66-A461-B08A62D7A1EF}"/>
          </ac:spMkLst>
        </pc:spChg>
        <pc:spChg chg="del mod">
          <ac:chgData name="Tomotaka Kuroda" userId="6ccceea8bc0bd054" providerId="LiveId" clId="{7358936C-314A-44D9-94A2-67908954B53D}" dt="2023-11-25T03:47:44.739" v="1003" actId="478"/>
          <ac:spMkLst>
            <pc:docMk/>
            <pc:sldMk cId="1129605528" sldId="261"/>
            <ac:spMk id="19" creationId="{7473C60B-5581-B2C1-9AB4-21DAA5962D8B}"/>
          </ac:spMkLst>
        </pc:spChg>
        <pc:spChg chg="del mod">
          <ac:chgData name="Tomotaka Kuroda" userId="6ccceea8bc0bd054" providerId="LiveId" clId="{7358936C-314A-44D9-94A2-67908954B53D}" dt="2023-11-28T12:08:32.205" v="20507" actId="478"/>
          <ac:spMkLst>
            <pc:docMk/>
            <pc:sldMk cId="1129605528" sldId="261"/>
            <ac:spMk id="21" creationId="{FA2A4FE4-C5C5-233D-60C7-08E14D74664A}"/>
          </ac:spMkLst>
        </pc:spChg>
        <pc:spChg chg="mod">
          <ac:chgData name="Tomotaka Kuroda" userId="6ccceea8bc0bd054" providerId="LiveId" clId="{7358936C-314A-44D9-94A2-67908954B53D}" dt="2023-11-28T15:37:43.455" v="22044" actId="1076"/>
          <ac:spMkLst>
            <pc:docMk/>
            <pc:sldMk cId="1129605528" sldId="261"/>
            <ac:spMk id="22" creationId="{B571959A-B01B-9B44-2581-017525833ACE}"/>
          </ac:spMkLst>
        </pc:spChg>
        <pc:spChg chg="add del">
          <ac:chgData name="Tomotaka Kuroda" userId="6ccceea8bc0bd054" providerId="LiveId" clId="{7358936C-314A-44D9-94A2-67908954B53D}" dt="2023-11-28T12:09:40.998" v="20517" actId="478"/>
          <ac:spMkLst>
            <pc:docMk/>
            <pc:sldMk cId="1129605528" sldId="261"/>
            <ac:spMk id="28" creationId="{EE16BCE0-BFE3-E02D-958F-776D467061A6}"/>
          </ac:spMkLst>
        </pc:spChg>
        <pc:spChg chg="add del">
          <ac:chgData name="Tomotaka Kuroda" userId="6ccceea8bc0bd054" providerId="LiveId" clId="{7358936C-314A-44D9-94A2-67908954B53D}" dt="2023-11-28T12:10:02.942" v="20519" actId="478"/>
          <ac:spMkLst>
            <pc:docMk/>
            <pc:sldMk cId="1129605528" sldId="261"/>
            <ac:spMk id="29" creationId="{8BCEA8EE-CEB6-EF3D-DC4C-DD2C163C521F}"/>
          </ac:spMkLst>
        </pc:spChg>
        <pc:spChg chg="add">
          <ac:chgData name="Tomotaka Kuroda" userId="6ccceea8bc0bd054" providerId="LiveId" clId="{7358936C-314A-44D9-94A2-67908954B53D}" dt="2023-11-28T12:10:49.957" v="20520" actId="11529"/>
          <ac:spMkLst>
            <pc:docMk/>
            <pc:sldMk cId="1129605528" sldId="261"/>
            <ac:spMk id="30" creationId="{B14EDC5C-41DC-FBB2-21C7-0668F0F16884}"/>
          </ac:spMkLst>
        </pc:spChg>
        <pc:spChg chg="add del">
          <ac:chgData name="Tomotaka Kuroda" userId="6ccceea8bc0bd054" providerId="LiveId" clId="{7358936C-314A-44D9-94A2-67908954B53D}" dt="2023-11-28T15:32:14.633" v="21995" actId="11529"/>
          <ac:spMkLst>
            <pc:docMk/>
            <pc:sldMk cId="1129605528" sldId="261"/>
            <ac:spMk id="41" creationId="{4D097821-A2F2-29D1-58ED-DD938F5DD8F4}"/>
          </ac:spMkLst>
        </pc:spChg>
        <pc:spChg chg="add del">
          <ac:chgData name="Tomotaka Kuroda" userId="6ccceea8bc0bd054" providerId="LiveId" clId="{7358936C-314A-44D9-94A2-67908954B53D}" dt="2023-11-28T15:32:33.980" v="21998" actId="478"/>
          <ac:spMkLst>
            <pc:docMk/>
            <pc:sldMk cId="1129605528" sldId="261"/>
            <ac:spMk id="42" creationId="{56313367-FAC4-DAD1-5E03-6DD0A5175D19}"/>
          </ac:spMkLst>
        </pc:spChg>
        <pc:spChg chg="add mod">
          <ac:chgData name="Tomotaka Kuroda" userId="6ccceea8bc0bd054" providerId="LiveId" clId="{7358936C-314A-44D9-94A2-67908954B53D}" dt="2023-11-28T15:36:44.427" v="22040" actId="692"/>
          <ac:spMkLst>
            <pc:docMk/>
            <pc:sldMk cId="1129605528" sldId="261"/>
            <ac:spMk id="43" creationId="{C6163AFF-3410-DC03-1565-CCD01D38014C}"/>
          </ac:spMkLst>
        </pc:spChg>
        <pc:picChg chg="mod">
          <ac:chgData name="Tomotaka Kuroda" userId="6ccceea8bc0bd054" providerId="LiveId" clId="{7358936C-314A-44D9-94A2-67908954B53D}" dt="2023-11-25T03:37:39.832" v="788" actId="1076"/>
          <ac:picMkLst>
            <pc:docMk/>
            <pc:sldMk cId="1129605528" sldId="261"/>
            <ac:picMk id="5" creationId="{5439A4FE-2F6A-9C0D-D144-A6C63EF13265}"/>
          </ac:picMkLst>
        </pc:picChg>
        <pc:picChg chg="add mod">
          <ac:chgData name="Tomotaka Kuroda" userId="6ccceea8bc0bd054" providerId="LiveId" clId="{7358936C-314A-44D9-94A2-67908954B53D}" dt="2023-11-28T13:26:56.795" v="20872" actId="1076"/>
          <ac:picMkLst>
            <pc:docMk/>
            <pc:sldMk cId="1129605528" sldId="261"/>
            <ac:picMk id="31" creationId="{BD2EFA0E-6D5C-975F-61E9-F9A86C7FB369}"/>
          </ac:picMkLst>
        </pc:picChg>
        <pc:picChg chg="add mod">
          <ac:chgData name="Tomotaka Kuroda" userId="6ccceea8bc0bd054" providerId="LiveId" clId="{7358936C-314A-44D9-94A2-67908954B53D}" dt="2023-11-28T13:26:47.383" v="20870" actId="1076"/>
          <ac:picMkLst>
            <pc:docMk/>
            <pc:sldMk cId="1129605528" sldId="261"/>
            <ac:picMk id="3074" creationId="{0DB3E6DD-3D45-9304-F80B-B2162B391D56}"/>
          </ac:picMkLst>
        </pc:picChg>
        <pc:picChg chg="del mod">
          <ac:chgData name="Tomotaka Kuroda" userId="6ccceea8bc0bd054" providerId="LiveId" clId="{7358936C-314A-44D9-94A2-67908954B53D}" dt="2023-11-28T12:10:53.963" v="20521" actId="478"/>
          <ac:picMkLst>
            <pc:docMk/>
            <pc:sldMk cId="1129605528" sldId="261"/>
            <ac:picMk id="3076" creationId="{40DE09E1-BA1F-DE0F-BB72-0AB0A119B256}"/>
          </ac:picMkLst>
        </pc:picChg>
        <pc:picChg chg="mod">
          <ac:chgData name="Tomotaka Kuroda" userId="6ccceea8bc0bd054" providerId="LiveId" clId="{7358936C-314A-44D9-94A2-67908954B53D}" dt="2023-11-28T15:37:43.455" v="22044" actId="1076"/>
          <ac:picMkLst>
            <pc:docMk/>
            <pc:sldMk cId="1129605528" sldId="261"/>
            <ac:picMk id="3078" creationId="{63AEB5EE-951F-16CC-D1C7-DC7F540B47FE}"/>
          </ac:picMkLst>
        </pc:picChg>
        <pc:picChg chg="mod">
          <ac:chgData name="Tomotaka Kuroda" userId="6ccceea8bc0bd054" providerId="LiveId" clId="{7358936C-314A-44D9-94A2-67908954B53D}" dt="2023-11-25T03:47:48.380" v="1004" actId="1076"/>
          <ac:picMkLst>
            <pc:docMk/>
            <pc:sldMk cId="1129605528" sldId="261"/>
            <ac:picMk id="3080" creationId="{ABE3487E-3407-5D8F-02A7-3E67BB755526}"/>
          </ac:picMkLst>
        </pc:picChg>
        <pc:picChg chg="mod">
          <ac:chgData name="Tomotaka Kuroda" userId="6ccceea8bc0bd054" providerId="LiveId" clId="{7358936C-314A-44D9-94A2-67908954B53D}" dt="2023-11-25T03:42:13.219" v="863" actId="1076"/>
          <ac:picMkLst>
            <pc:docMk/>
            <pc:sldMk cId="1129605528" sldId="261"/>
            <ac:picMk id="3084" creationId="{D109E814-1F80-204F-C04D-6B8EE0015E5C}"/>
          </ac:picMkLst>
        </pc:picChg>
        <pc:cxnChg chg="add mod">
          <ac:chgData name="Tomotaka Kuroda" userId="6ccceea8bc0bd054" providerId="LiveId" clId="{7358936C-314A-44D9-94A2-67908954B53D}" dt="2023-11-25T03:44:10.351" v="890" actId="1076"/>
          <ac:cxnSpMkLst>
            <pc:docMk/>
            <pc:sldMk cId="1129605528" sldId="261"/>
            <ac:cxnSpMk id="4" creationId="{D2E4637E-38E1-3918-6C35-E704D6DFF2B0}"/>
          </ac:cxnSpMkLst>
        </pc:cxnChg>
        <pc:cxnChg chg="del mod">
          <ac:chgData name="Tomotaka Kuroda" userId="6ccceea8bc0bd054" providerId="LiveId" clId="{7358936C-314A-44D9-94A2-67908954B53D}" dt="2023-11-25T03:43:50.913" v="886" actId="478"/>
          <ac:cxnSpMkLst>
            <pc:docMk/>
            <pc:sldMk cId="1129605528" sldId="261"/>
            <ac:cxnSpMk id="12" creationId="{B902A763-4FA9-9297-F50B-7EF99C6D912E}"/>
          </ac:cxnSpMkLst>
        </pc:cxnChg>
        <pc:cxnChg chg="add mod">
          <ac:chgData name="Tomotaka Kuroda" userId="6ccceea8bc0bd054" providerId="LiveId" clId="{7358936C-314A-44D9-94A2-67908954B53D}" dt="2023-11-28T12:11:18.855" v="20540" actId="692"/>
          <ac:cxnSpMkLst>
            <pc:docMk/>
            <pc:sldMk cId="1129605528" sldId="261"/>
            <ac:cxnSpMk id="20" creationId="{87C311FC-E17D-513F-046C-909CF7A7E9DA}"/>
          </ac:cxnSpMkLst>
        </pc:cxnChg>
        <pc:cxnChg chg="add mod">
          <ac:chgData name="Tomotaka Kuroda" userId="6ccceea8bc0bd054" providerId="LiveId" clId="{7358936C-314A-44D9-94A2-67908954B53D}" dt="2023-11-28T12:11:12.417" v="20531" actId="692"/>
          <ac:cxnSpMkLst>
            <pc:docMk/>
            <pc:sldMk cId="1129605528" sldId="261"/>
            <ac:cxnSpMk id="25" creationId="{F674D27C-5417-FFB9-D125-765B07607F25}"/>
          </ac:cxnSpMkLst>
        </pc:cxnChg>
        <pc:cxnChg chg="add del">
          <ac:chgData name="Tomotaka Kuroda" userId="6ccceea8bc0bd054" providerId="LiveId" clId="{7358936C-314A-44D9-94A2-67908954B53D}" dt="2023-11-28T15:30:44.340" v="21986" actId="11529"/>
          <ac:cxnSpMkLst>
            <pc:docMk/>
            <pc:sldMk cId="1129605528" sldId="261"/>
            <ac:cxnSpMk id="33" creationId="{6ED468B1-C325-F744-A312-8C3B55BCF922}"/>
          </ac:cxnSpMkLst>
        </pc:cxnChg>
        <pc:cxnChg chg="add del">
          <ac:chgData name="Tomotaka Kuroda" userId="6ccceea8bc0bd054" providerId="LiveId" clId="{7358936C-314A-44D9-94A2-67908954B53D}" dt="2023-11-28T15:31:09.437" v="21988" actId="11529"/>
          <ac:cxnSpMkLst>
            <pc:docMk/>
            <pc:sldMk cId="1129605528" sldId="261"/>
            <ac:cxnSpMk id="35" creationId="{C7901558-0FCD-AA38-39CA-52FE44E1314F}"/>
          </ac:cxnSpMkLst>
        </pc:cxnChg>
        <pc:cxnChg chg="add del">
          <ac:chgData name="Tomotaka Kuroda" userId="6ccceea8bc0bd054" providerId="LiveId" clId="{7358936C-314A-44D9-94A2-67908954B53D}" dt="2023-11-28T15:31:24.467" v="21990" actId="11529"/>
          <ac:cxnSpMkLst>
            <pc:docMk/>
            <pc:sldMk cId="1129605528" sldId="261"/>
            <ac:cxnSpMk id="37" creationId="{7270AD2A-50B9-9EB7-40F0-B97C7A3DA8E2}"/>
          </ac:cxnSpMkLst>
        </pc:cxnChg>
        <pc:cxnChg chg="add del mod">
          <ac:chgData name="Tomotaka Kuroda" userId="6ccceea8bc0bd054" providerId="LiveId" clId="{7358936C-314A-44D9-94A2-67908954B53D}" dt="2023-11-28T15:32:15.196" v="21996" actId="11529"/>
          <ac:cxnSpMkLst>
            <pc:docMk/>
            <pc:sldMk cId="1129605528" sldId="261"/>
            <ac:cxnSpMk id="39" creationId="{D1DBACEE-745A-3701-B26A-4103CD6A5046}"/>
          </ac:cxnSpMkLst>
        </pc:cxnChg>
        <pc:cxnChg chg="add mod">
          <ac:chgData name="Tomotaka Kuroda" userId="6ccceea8bc0bd054" providerId="LiveId" clId="{7358936C-314A-44D9-94A2-67908954B53D}" dt="2023-11-28T15:36:44.427" v="22040" actId="692"/>
          <ac:cxnSpMkLst>
            <pc:docMk/>
            <pc:sldMk cId="1129605528" sldId="261"/>
            <ac:cxnSpMk id="45" creationId="{E8D51EBD-1E58-FB9D-E316-B666C4840391}"/>
          </ac:cxnSpMkLst>
        </pc:cxnChg>
        <pc:cxnChg chg="add mod">
          <ac:chgData name="Tomotaka Kuroda" userId="6ccceea8bc0bd054" providerId="LiveId" clId="{7358936C-314A-44D9-94A2-67908954B53D}" dt="2023-11-28T15:36:44.427" v="22040" actId="692"/>
          <ac:cxnSpMkLst>
            <pc:docMk/>
            <pc:sldMk cId="1129605528" sldId="261"/>
            <ac:cxnSpMk id="47" creationId="{7F93104F-FF12-080B-B889-5D9F4074A8A9}"/>
          </ac:cxnSpMkLst>
        </pc:cxnChg>
      </pc:sldChg>
      <pc:sldChg chg="setBg modNotesTx">
        <pc:chgData name="Tomotaka Kuroda" userId="6ccceea8bc0bd054" providerId="LiveId" clId="{7358936C-314A-44D9-94A2-67908954B53D}" dt="2023-11-28T12:35:45.916" v="20693"/>
        <pc:sldMkLst>
          <pc:docMk/>
          <pc:sldMk cId="1788019099" sldId="262"/>
        </pc:sldMkLst>
      </pc:sldChg>
      <pc:sldChg chg="setBg modNotesTx">
        <pc:chgData name="Tomotaka Kuroda" userId="6ccceea8bc0bd054" providerId="LiveId" clId="{7358936C-314A-44D9-94A2-67908954B53D}" dt="2023-11-28T12:35:45.916" v="20693"/>
        <pc:sldMkLst>
          <pc:docMk/>
          <pc:sldMk cId="1684553170" sldId="263"/>
        </pc:sldMkLst>
      </pc:sldChg>
      <pc:sldChg chg="setBg modNotesTx">
        <pc:chgData name="Tomotaka Kuroda" userId="6ccceea8bc0bd054" providerId="LiveId" clId="{7358936C-314A-44D9-94A2-67908954B53D}" dt="2023-11-29T03:43:22.775" v="22390" actId="5793"/>
        <pc:sldMkLst>
          <pc:docMk/>
          <pc:sldMk cId="3484299923" sldId="264"/>
        </pc:sldMkLst>
      </pc:sldChg>
      <pc:sldChg chg="modSp mod setBg modNotesTx">
        <pc:chgData name="Tomotaka Kuroda" userId="6ccceea8bc0bd054" providerId="LiveId" clId="{7358936C-314A-44D9-94A2-67908954B53D}" dt="2023-11-28T17:22:05.973" v="22048" actId="692"/>
        <pc:sldMkLst>
          <pc:docMk/>
          <pc:sldMk cId="366508710" sldId="266"/>
        </pc:sldMkLst>
        <pc:spChg chg="mod">
          <ac:chgData name="Tomotaka Kuroda" userId="6ccceea8bc0bd054" providerId="LiveId" clId="{7358936C-314A-44D9-94A2-67908954B53D}" dt="2023-11-28T05:10:23.226" v="16934" actId="20577"/>
          <ac:spMkLst>
            <pc:docMk/>
            <pc:sldMk cId="366508710" sldId="266"/>
            <ac:spMk id="5" creationId="{C6476389-7273-8D19-202E-D2276A4E1843}"/>
          </ac:spMkLst>
        </pc:spChg>
        <pc:spChg chg="mod">
          <ac:chgData name="Tomotaka Kuroda" userId="6ccceea8bc0bd054" providerId="LiveId" clId="{7358936C-314A-44D9-94A2-67908954B53D}" dt="2023-11-25T04:05:42.469" v="1052" actId="1076"/>
          <ac:spMkLst>
            <pc:docMk/>
            <pc:sldMk cId="366508710" sldId="266"/>
            <ac:spMk id="16" creationId="{EEF2E20D-E3FD-1A72-7397-265D9220DF25}"/>
          </ac:spMkLst>
        </pc:spChg>
        <pc:spChg chg="mod">
          <ac:chgData name="Tomotaka Kuroda" userId="6ccceea8bc0bd054" providerId="LiveId" clId="{7358936C-314A-44D9-94A2-67908954B53D}" dt="2023-11-27T12:40:39.482" v="1112" actId="20577"/>
          <ac:spMkLst>
            <pc:docMk/>
            <pc:sldMk cId="366508710" sldId="266"/>
            <ac:spMk id="22" creationId="{94AAC2EC-146B-75BD-F56C-23FF24638A7F}"/>
          </ac:spMkLst>
        </pc:spChg>
        <pc:cxnChg chg="mod">
          <ac:chgData name="Tomotaka Kuroda" userId="6ccceea8bc0bd054" providerId="LiveId" clId="{7358936C-314A-44D9-94A2-67908954B53D}" dt="2023-11-28T17:22:05.973" v="22048" actId="692"/>
          <ac:cxnSpMkLst>
            <pc:docMk/>
            <pc:sldMk cId="366508710" sldId="266"/>
            <ac:cxnSpMk id="19" creationId="{6E702F4E-8E07-F0C3-1881-4A914E963740}"/>
          </ac:cxnSpMkLst>
        </pc:cxnChg>
      </pc:sldChg>
      <pc:sldChg chg="addSp delSp modSp mod setBg modNotesTx">
        <pc:chgData name="Tomotaka Kuroda" userId="6ccceea8bc0bd054" providerId="LiveId" clId="{7358936C-314A-44D9-94A2-67908954B53D}" dt="2023-11-28T12:42:03.979" v="20702" actId="14100"/>
        <pc:sldMkLst>
          <pc:docMk/>
          <pc:sldMk cId="2665726955" sldId="268"/>
        </pc:sldMkLst>
        <pc:spChg chg="add del mod">
          <ac:chgData name="Tomotaka Kuroda" userId="6ccceea8bc0bd054" providerId="LiveId" clId="{7358936C-314A-44D9-94A2-67908954B53D}" dt="2023-11-28T12:30:59.751" v="20663" actId="478"/>
          <ac:spMkLst>
            <pc:docMk/>
            <pc:sldMk cId="2665726955" sldId="268"/>
            <ac:spMk id="11" creationId="{66B6F7A0-2B50-DF12-9097-C8AB0F0B7CB8}"/>
          </ac:spMkLst>
        </pc:spChg>
        <pc:spChg chg="add mod">
          <ac:chgData name="Tomotaka Kuroda" userId="6ccceea8bc0bd054" providerId="LiveId" clId="{7358936C-314A-44D9-94A2-67908954B53D}" dt="2023-11-28T12:34:05.359" v="20690" actId="1076"/>
          <ac:spMkLst>
            <pc:docMk/>
            <pc:sldMk cId="2665726955" sldId="268"/>
            <ac:spMk id="13" creationId="{46AA8798-E7F8-4F40-2BEB-A04704AC49A3}"/>
          </ac:spMkLst>
        </pc:spChg>
        <pc:spChg chg="del mod">
          <ac:chgData name="Tomotaka Kuroda" userId="6ccceea8bc0bd054" providerId="LiveId" clId="{7358936C-314A-44D9-94A2-67908954B53D}" dt="2023-11-28T12:31:17.686" v="20667" actId="478"/>
          <ac:spMkLst>
            <pc:docMk/>
            <pc:sldMk cId="2665726955" sldId="268"/>
            <ac:spMk id="15" creationId="{1E89CB07-9F45-B8D7-A676-DCECEABEB59E}"/>
          </ac:spMkLst>
        </pc:spChg>
        <pc:spChg chg="del mod">
          <ac:chgData name="Tomotaka Kuroda" userId="6ccceea8bc0bd054" providerId="LiveId" clId="{7358936C-314A-44D9-94A2-67908954B53D}" dt="2023-11-28T12:31:24.759" v="20669" actId="478"/>
          <ac:spMkLst>
            <pc:docMk/>
            <pc:sldMk cId="2665726955" sldId="268"/>
            <ac:spMk id="16" creationId="{E252C9A8-C24C-2ECF-68FD-1A8115B44E79}"/>
          </ac:spMkLst>
        </pc:spChg>
        <pc:spChg chg="add mod">
          <ac:chgData name="Tomotaka Kuroda" userId="6ccceea8bc0bd054" providerId="LiveId" clId="{7358936C-314A-44D9-94A2-67908954B53D}" dt="2023-11-28T12:33:53.649" v="20686" actId="1076"/>
          <ac:spMkLst>
            <pc:docMk/>
            <pc:sldMk cId="2665726955" sldId="268"/>
            <ac:spMk id="17" creationId="{FD5A84DF-86AE-3F89-231B-ACF176912329}"/>
          </ac:spMkLst>
        </pc:spChg>
        <pc:spChg chg="mod">
          <ac:chgData name="Tomotaka Kuroda" userId="6ccceea8bc0bd054" providerId="LiveId" clId="{7358936C-314A-44D9-94A2-67908954B53D}" dt="2023-11-28T12:31:57.975" v="20672" actId="255"/>
          <ac:spMkLst>
            <pc:docMk/>
            <pc:sldMk cId="2665726955" sldId="268"/>
            <ac:spMk id="19" creationId="{2EAFE64C-50BC-CD00-A304-D3F0D9214E47}"/>
          </ac:spMkLst>
        </pc:spChg>
        <pc:spChg chg="mod">
          <ac:chgData name="Tomotaka Kuroda" userId="6ccceea8bc0bd054" providerId="LiveId" clId="{7358936C-314A-44D9-94A2-67908954B53D}" dt="2023-11-28T12:33:44.426" v="20684" actId="1076"/>
          <ac:spMkLst>
            <pc:docMk/>
            <pc:sldMk cId="2665726955" sldId="268"/>
            <ac:spMk id="22" creationId="{D26A3347-966D-CE96-BC44-6FCF4F564692}"/>
          </ac:spMkLst>
        </pc:spChg>
        <pc:spChg chg="mod">
          <ac:chgData name="Tomotaka Kuroda" userId="6ccceea8bc0bd054" providerId="LiveId" clId="{7358936C-314A-44D9-94A2-67908954B53D}" dt="2023-11-28T12:33:44.426" v="20684" actId="1076"/>
          <ac:spMkLst>
            <pc:docMk/>
            <pc:sldMk cId="2665726955" sldId="268"/>
            <ac:spMk id="23" creationId="{E7A8DCA8-26BB-22FE-8D27-8C0B69B4817A}"/>
          </ac:spMkLst>
        </pc:spChg>
        <pc:spChg chg="add del mod">
          <ac:chgData name="Tomotaka Kuroda" userId="6ccceea8bc0bd054" providerId="LiveId" clId="{7358936C-314A-44D9-94A2-67908954B53D}" dt="2023-11-28T12:31:08.454" v="20665" actId="478"/>
          <ac:spMkLst>
            <pc:docMk/>
            <pc:sldMk cId="2665726955" sldId="268"/>
            <ac:spMk id="24" creationId="{D01930A8-3652-65DE-D68F-50A60E1A9D52}"/>
          </ac:spMkLst>
        </pc:spChg>
        <pc:spChg chg="mod">
          <ac:chgData name="Tomotaka Kuroda" userId="6ccceea8bc0bd054" providerId="LiveId" clId="{7358936C-314A-44D9-94A2-67908954B53D}" dt="2023-11-28T12:33:44.426" v="20684" actId="1076"/>
          <ac:spMkLst>
            <pc:docMk/>
            <pc:sldMk cId="2665726955" sldId="268"/>
            <ac:spMk id="25" creationId="{61010D79-102B-13CA-427F-37FA82C802DE}"/>
          </ac:spMkLst>
        </pc:spChg>
        <pc:spChg chg="mod">
          <ac:chgData name="Tomotaka Kuroda" userId="6ccceea8bc0bd054" providerId="LiveId" clId="{7358936C-314A-44D9-94A2-67908954B53D}" dt="2023-11-28T12:33:44.426" v="20684" actId="1076"/>
          <ac:spMkLst>
            <pc:docMk/>
            <pc:sldMk cId="2665726955" sldId="268"/>
            <ac:spMk id="26" creationId="{A99816A1-1C0B-9EE4-4437-3CA9BE93CB1E}"/>
          </ac:spMkLst>
        </pc:spChg>
        <pc:spChg chg="add del mod">
          <ac:chgData name="Tomotaka Kuroda" userId="6ccceea8bc0bd054" providerId="LiveId" clId="{7358936C-314A-44D9-94A2-67908954B53D}" dt="2023-11-28T12:33:13.703" v="20681" actId="478"/>
          <ac:spMkLst>
            <pc:docMk/>
            <pc:sldMk cId="2665726955" sldId="268"/>
            <ac:spMk id="27" creationId="{59E92624-076B-D800-D773-D545616591B0}"/>
          </ac:spMkLst>
        </pc:spChg>
        <pc:spChg chg="add del mod">
          <ac:chgData name="Tomotaka Kuroda" userId="6ccceea8bc0bd054" providerId="LiveId" clId="{7358936C-314A-44D9-94A2-67908954B53D}" dt="2023-11-28T12:34:17.887" v="20691" actId="478"/>
          <ac:spMkLst>
            <pc:docMk/>
            <pc:sldMk cId="2665726955" sldId="268"/>
            <ac:spMk id="28" creationId="{A9C509AE-0F43-DE1B-5484-A61642B33B06}"/>
          </ac:spMkLst>
        </pc:spChg>
        <pc:spChg chg="mod">
          <ac:chgData name="Tomotaka Kuroda" userId="6ccceea8bc0bd054" providerId="LiveId" clId="{7358936C-314A-44D9-94A2-67908954B53D}" dt="2023-11-28T12:33:44.426" v="20684" actId="1076"/>
          <ac:spMkLst>
            <pc:docMk/>
            <pc:sldMk cId="2665726955" sldId="268"/>
            <ac:spMk id="29" creationId="{82EF0335-C9AB-ADD0-0045-E2DD14A126F4}"/>
          </ac:spMkLst>
        </pc:spChg>
        <pc:spChg chg="add del mod">
          <ac:chgData name="Tomotaka Kuroda" userId="6ccceea8bc0bd054" providerId="LiveId" clId="{7358936C-314A-44D9-94A2-67908954B53D}" dt="2023-11-28T12:31:11.273" v="20666" actId="478"/>
          <ac:spMkLst>
            <pc:docMk/>
            <pc:sldMk cId="2665726955" sldId="268"/>
            <ac:spMk id="30" creationId="{162B5DBC-C24C-7E58-7995-BB0E1F337E90}"/>
          </ac:spMkLst>
        </pc:spChg>
        <pc:spChg chg="add del mod">
          <ac:chgData name="Tomotaka Kuroda" userId="6ccceea8bc0bd054" providerId="LiveId" clId="{7358936C-314A-44D9-94A2-67908954B53D}" dt="2023-11-28T12:30:51.448" v="20661" actId="478"/>
          <ac:spMkLst>
            <pc:docMk/>
            <pc:sldMk cId="2665726955" sldId="268"/>
            <ac:spMk id="31" creationId="{1827A75E-18F3-436C-08D1-ED8AF93F22BC}"/>
          </ac:spMkLst>
        </pc:spChg>
        <pc:spChg chg="mod">
          <ac:chgData name="Tomotaka Kuroda" userId="6ccceea8bc0bd054" providerId="LiveId" clId="{7358936C-314A-44D9-94A2-67908954B53D}" dt="2023-11-28T12:33:44.426" v="20684" actId="1076"/>
          <ac:spMkLst>
            <pc:docMk/>
            <pc:sldMk cId="2665726955" sldId="268"/>
            <ac:spMk id="32" creationId="{677A5824-F9CE-F829-DDE8-EE64C4B6C072}"/>
          </ac:spMkLst>
        </pc:spChg>
        <pc:spChg chg="add mod ord">
          <ac:chgData name="Tomotaka Kuroda" userId="6ccceea8bc0bd054" providerId="LiveId" clId="{7358936C-314A-44D9-94A2-67908954B53D}" dt="2023-11-28T12:33:44.426" v="20684" actId="1076"/>
          <ac:spMkLst>
            <pc:docMk/>
            <pc:sldMk cId="2665726955" sldId="268"/>
            <ac:spMk id="34" creationId="{DB72D0D7-0AF1-7CBF-4C00-A5E7922053A6}"/>
          </ac:spMkLst>
        </pc:spChg>
        <pc:spChg chg="add mod ord">
          <ac:chgData name="Tomotaka Kuroda" userId="6ccceea8bc0bd054" providerId="LiveId" clId="{7358936C-314A-44D9-94A2-67908954B53D}" dt="2023-11-28T12:33:44.426" v="20684" actId="1076"/>
          <ac:spMkLst>
            <pc:docMk/>
            <pc:sldMk cId="2665726955" sldId="268"/>
            <ac:spMk id="35" creationId="{2FB6C6A2-DF3F-3F6A-2369-1AC513E6D44B}"/>
          </ac:spMkLst>
        </pc:spChg>
        <pc:spChg chg="add mod ord">
          <ac:chgData name="Tomotaka Kuroda" userId="6ccceea8bc0bd054" providerId="LiveId" clId="{7358936C-314A-44D9-94A2-67908954B53D}" dt="2023-11-28T12:33:44.426" v="20684" actId="1076"/>
          <ac:spMkLst>
            <pc:docMk/>
            <pc:sldMk cId="2665726955" sldId="268"/>
            <ac:spMk id="38" creationId="{A983EA44-A864-4F26-618E-9468C34FF811}"/>
          </ac:spMkLst>
        </pc:spChg>
        <pc:spChg chg="mod">
          <ac:chgData name="Tomotaka Kuroda" userId="6ccceea8bc0bd054" providerId="LiveId" clId="{7358936C-314A-44D9-94A2-67908954B53D}" dt="2023-11-28T12:42:03.979" v="20702" actId="14100"/>
          <ac:spMkLst>
            <pc:docMk/>
            <pc:sldMk cId="2665726955" sldId="268"/>
            <ac:spMk id="48" creationId="{C65BA131-C9B6-5A7B-132D-D220313A8B7D}"/>
          </ac:spMkLst>
        </pc:spChg>
        <pc:spChg chg="mod">
          <ac:chgData name="Tomotaka Kuroda" userId="6ccceea8bc0bd054" providerId="LiveId" clId="{7358936C-314A-44D9-94A2-67908954B53D}" dt="2023-11-28T12:41:58.331" v="20701" actId="1076"/>
          <ac:spMkLst>
            <pc:docMk/>
            <pc:sldMk cId="2665726955" sldId="268"/>
            <ac:spMk id="49" creationId="{3DCEB43F-4161-F77E-2966-4B1F27967EF4}"/>
          </ac:spMkLst>
        </pc:spChg>
        <pc:picChg chg="del">
          <ac:chgData name="Tomotaka Kuroda" userId="6ccceea8bc0bd054" providerId="LiveId" clId="{7358936C-314A-44D9-94A2-67908954B53D}" dt="2023-11-28T12:31:02.509" v="20664" actId="478"/>
          <ac:picMkLst>
            <pc:docMk/>
            <pc:sldMk cId="2665726955" sldId="268"/>
            <ac:picMk id="12" creationId="{58823A17-0E46-9EFA-4B10-B8E747AEDA95}"/>
          </ac:picMkLst>
        </pc:picChg>
        <pc:picChg chg="add del mod">
          <ac:chgData name="Tomotaka Kuroda" userId="6ccceea8bc0bd054" providerId="LiveId" clId="{7358936C-314A-44D9-94A2-67908954B53D}" dt="2023-11-28T12:31:20.317" v="20668" actId="478"/>
          <ac:picMkLst>
            <pc:docMk/>
            <pc:sldMk cId="2665726955" sldId="268"/>
            <ac:picMk id="14" creationId="{676E2E60-2B4D-F91F-8ED3-7B76166849A3}"/>
          </ac:picMkLst>
        </pc:picChg>
        <pc:picChg chg="del mod">
          <ac:chgData name="Tomotaka Kuroda" userId="6ccceea8bc0bd054" providerId="LiveId" clId="{7358936C-314A-44D9-94A2-67908954B53D}" dt="2023-11-28T12:30:54.226" v="20662" actId="478"/>
          <ac:picMkLst>
            <pc:docMk/>
            <pc:sldMk cId="2665726955" sldId="268"/>
            <ac:picMk id="18" creationId="{BC5E9A2D-109C-7ADC-8C1C-E953A0FF4B67}"/>
          </ac:picMkLst>
        </pc:picChg>
        <pc:picChg chg="mod">
          <ac:chgData name="Tomotaka Kuroda" userId="6ccceea8bc0bd054" providerId="LiveId" clId="{7358936C-314A-44D9-94A2-67908954B53D}" dt="2023-11-28T12:33:44.426" v="20684" actId="1076"/>
          <ac:picMkLst>
            <pc:docMk/>
            <pc:sldMk cId="2665726955" sldId="268"/>
            <ac:picMk id="9224" creationId="{1680B7E6-BD9A-098E-0606-EB796BEBD059}"/>
          </ac:picMkLst>
        </pc:picChg>
        <pc:picChg chg="mod">
          <ac:chgData name="Tomotaka Kuroda" userId="6ccceea8bc0bd054" providerId="LiveId" clId="{7358936C-314A-44D9-94A2-67908954B53D}" dt="2023-11-28T12:33:44.426" v="20684" actId="1076"/>
          <ac:picMkLst>
            <pc:docMk/>
            <pc:sldMk cId="2665726955" sldId="268"/>
            <ac:picMk id="9226" creationId="{F06A8DF1-C306-1E5C-538C-42DA61D5BF2D}"/>
          </ac:picMkLst>
        </pc:picChg>
        <pc:picChg chg="mod">
          <ac:chgData name="Tomotaka Kuroda" userId="6ccceea8bc0bd054" providerId="LiveId" clId="{7358936C-314A-44D9-94A2-67908954B53D}" dt="2023-11-28T12:33:44.426" v="20684" actId="1076"/>
          <ac:picMkLst>
            <pc:docMk/>
            <pc:sldMk cId="2665726955" sldId="268"/>
            <ac:picMk id="9228" creationId="{E2B0895C-32A0-0896-9E60-FBC337365F56}"/>
          </ac:picMkLst>
        </pc:picChg>
        <pc:cxnChg chg="add mod">
          <ac:chgData name="Tomotaka Kuroda" userId="6ccceea8bc0bd054" providerId="LiveId" clId="{7358936C-314A-44D9-94A2-67908954B53D}" dt="2023-11-28T12:34:02.359" v="20689" actId="14100"/>
          <ac:cxnSpMkLst>
            <pc:docMk/>
            <pc:sldMk cId="2665726955" sldId="268"/>
            <ac:cxnSpMk id="36" creationId="{3CA74B2E-A229-530F-0FAF-5AF1F678FD26}"/>
          </ac:cxnSpMkLst>
        </pc:cxnChg>
        <pc:cxnChg chg="add mod">
          <ac:chgData name="Tomotaka Kuroda" userId="6ccceea8bc0bd054" providerId="LiveId" clId="{7358936C-314A-44D9-94A2-67908954B53D}" dt="2023-11-28T12:33:59.873" v="20688" actId="14100"/>
          <ac:cxnSpMkLst>
            <pc:docMk/>
            <pc:sldMk cId="2665726955" sldId="268"/>
            <ac:cxnSpMk id="37" creationId="{25AF24A9-9C0C-A689-CA2A-9A487159F99A}"/>
          </ac:cxnSpMkLst>
        </pc:cxnChg>
      </pc:sldChg>
      <pc:sldChg chg="setBg modNotesTx">
        <pc:chgData name="Tomotaka Kuroda" userId="6ccceea8bc0bd054" providerId="LiveId" clId="{7358936C-314A-44D9-94A2-67908954B53D}" dt="2023-11-28T12:35:45.916" v="20693"/>
        <pc:sldMkLst>
          <pc:docMk/>
          <pc:sldMk cId="3263727545" sldId="270"/>
        </pc:sldMkLst>
      </pc:sldChg>
      <pc:sldChg chg="mod ord setBg modShow">
        <pc:chgData name="Tomotaka Kuroda" userId="6ccceea8bc0bd054" providerId="LiveId" clId="{7358936C-314A-44D9-94A2-67908954B53D}" dt="2023-11-28T13:19:56.312" v="20867" actId="729"/>
        <pc:sldMkLst>
          <pc:docMk/>
          <pc:sldMk cId="1656496346" sldId="271"/>
        </pc:sldMkLst>
      </pc:sldChg>
      <pc:sldChg chg="setBg">
        <pc:chgData name="Tomotaka Kuroda" userId="6ccceea8bc0bd054" providerId="LiveId" clId="{7358936C-314A-44D9-94A2-67908954B53D}" dt="2023-11-28T12:35:45.916" v="20693"/>
        <pc:sldMkLst>
          <pc:docMk/>
          <pc:sldMk cId="3753756167" sldId="272"/>
        </pc:sldMkLst>
      </pc:sldChg>
      <pc:sldChg chg="addSp delSp modSp mod setBg modNotesTx">
        <pc:chgData name="Tomotaka Kuroda" userId="6ccceea8bc0bd054" providerId="LiveId" clId="{7358936C-314A-44D9-94A2-67908954B53D}" dt="2023-11-29T03:35:33.649" v="22135" actId="20577"/>
        <pc:sldMkLst>
          <pc:docMk/>
          <pc:sldMk cId="754533018" sldId="273"/>
        </pc:sldMkLst>
        <pc:spChg chg="del mod">
          <ac:chgData name="Tomotaka Kuroda" userId="6ccceea8bc0bd054" providerId="LiveId" clId="{7358936C-314A-44D9-94A2-67908954B53D}" dt="2023-11-25T03:08:11.462" v="414" actId="478"/>
          <ac:spMkLst>
            <pc:docMk/>
            <pc:sldMk cId="754533018" sldId="273"/>
            <ac:spMk id="3" creationId="{3D5F9731-B78E-EA0E-CA73-C5DF771D0A3A}"/>
          </ac:spMkLst>
        </pc:spChg>
        <pc:spChg chg="mod ord">
          <ac:chgData name="Tomotaka Kuroda" userId="6ccceea8bc0bd054" providerId="LiveId" clId="{7358936C-314A-44D9-94A2-67908954B53D}" dt="2023-11-28T13:11:23.112" v="20812" actId="1076"/>
          <ac:spMkLst>
            <pc:docMk/>
            <pc:sldMk cId="754533018" sldId="273"/>
            <ac:spMk id="4" creationId="{8B7B282A-D893-B046-F563-E5058AC0DB0A}"/>
          </ac:spMkLst>
        </pc:spChg>
        <pc:spChg chg="mod">
          <ac:chgData name="Tomotaka Kuroda" userId="6ccceea8bc0bd054" providerId="LiveId" clId="{7358936C-314A-44D9-94A2-67908954B53D}" dt="2023-11-28T13:05:35.544" v="20753" actId="1076"/>
          <ac:spMkLst>
            <pc:docMk/>
            <pc:sldMk cId="754533018" sldId="273"/>
            <ac:spMk id="5" creationId="{BB664E04-496A-94CB-0C70-E630D1FE23EA}"/>
          </ac:spMkLst>
        </pc:spChg>
        <pc:spChg chg="add mod">
          <ac:chgData name="Tomotaka Kuroda" userId="6ccceea8bc0bd054" providerId="LiveId" clId="{7358936C-314A-44D9-94A2-67908954B53D}" dt="2023-11-28T13:59:25.066" v="21724" actId="207"/>
          <ac:spMkLst>
            <pc:docMk/>
            <pc:sldMk cId="754533018" sldId="273"/>
            <ac:spMk id="6" creationId="{5ED7DEFD-7BA3-F710-A7D6-E4D9518C2F5D}"/>
          </ac:spMkLst>
        </pc:spChg>
        <pc:spChg chg="add mod">
          <ac:chgData name="Tomotaka Kuroda" userId="6ccceea8bc0bd054" providerId="LiveId" clId="{7358936C-314A-44D9-94A2-67908954B53D}" dt="2023-11-28T13:59:28.923" v="21725" actId="207"/>
          <ac:spMkLst>
            <pc:docMk/>
            <pc:sldMk cId="754533018" sldId="273"/>
            <ac:spMk id="8" creationId="{4075931F-91F4-E202-527C-047E03B5EB3A}"/>
          </ac:spMkLst>
        </pc:spChg>
        <pc:spChg chg="mod">
          <ac:chgData name="Tomotaka Kuroda" userId="6ccceea8bc0bd054" providerId="LiveId" clId="{7358936C-314A-44D9-94A2-67908954B53D}" dt="2023-11-28T13:11:23.112" v="20812" actId="1076"/>
          <ac:spMkLst>
            <pc:docMk/>
            <pc:sldMk cId="754533018" sldId="273"/>
            <ac:spMk id="9" creationId="{9F12081B-9B2E-525E-BB14-9AD91B508AFC}"/>
          </ac:spMkLst>
        </pc:spChg>
        <pc:spChg chg="mod">
          <ac:chgData name="Tomotaka Kuroda" userId="6ccceea8bc0bd054" providerId="LiveId" clId="{7358936C-314A-44D9-94A2-67908954B53D}" dt="2023-11-28T13:12:23.448" v="20834" actId="1076"/>
          <ac:spMkLst>
            <pc:docMk/>
            <pc:sldMk cId="754533018" sldId="273"/>
            <ac:spMk id="10" creationId="{693E2A48-6DF7-5E5D-6793-F173E87BF620}"/>
          </ac:spMkLst>
        </pc:spChg>
        <pc:spChg chg="del mod">
          <ac:chgData name="Tomotaka Kuroda" userId="6ccceea8bc0bd054" providerId="LiveId" clId="{7358936C-314A-44D9-94A2-67908954B53D}" dt="2023-11-25T02:53:06.743" v="202" actId="478"/>
          <ac:spMkLst>
            <pc:docMk/>
            <pc:sldMk cId="754533018" sldId="273"/>
            <ac:spMk id="11" creationId="{C582F667-EC79-6E05-10B0-4E9CFACB3441}"/>
          </ac:spMkLst>
        </pc:spChg>
        <pc:spChg chg="del mod">
          <ac:chgData name="Tomotaka Kuroda" userId="6ccceea8bc0bd054" providerId="LiveId" clId="{7358936C-314A-44D9-94A2-67908954B53D}" dt="2023-11-25T02:53:11.927" v="203" actId="478"/>
          <ac:spMkLst>
            <pc:docMk/>
            <pc:sldMk cId="754533018" sldId="273"/>
            <ac:spMk id="12" creationId="{568736DA-B67F-3ECF-D08F-B84BCD595269}"/>
          </ac:spMkLst>
        </pc:spChg>
        <pc:spChg chg="del mod">
          <ac:chgData name="Tomotaka Kuroda" userId="6ccceea8bc0bd054" providerId="LiveId" clId="{7358936C-314A-44D9-94A2-67908954B53D}" dt="2023-11-25T02:40:27.689" v="123" actId="478"/>
          <ac:spMkLst>
            <pc:docMk/>
            <pc:sldMk cId="754533018" sldId="273"/>
            <ac:spMk id="13" creationId="{8BA8F1CE-0FD4-2853-155D-C96E2AAADC2D}"/>
          </ac:spMkLst>
        </pc:spChg>
        <pc:spChg chg="mod">
          <ac:chgData name="Tomotaka Kuroda" userId="6ccceea8bc0bd054" providerId="LiveId" clId="{7358936C-314A-44D9-94A2-67908954B53D}" dt="2023-11-28T13:15:45.486" v="20861" actId="1076"/>
          <ac:spMkLst>
            <pc:docMk/>
            <pc:sldMk cId="754533018" sldId="273"/>
            <ac:spMk id="14" creationId="{4E650B10-3B28-4058-61BD-4E5822E63B70}"/>
          </ac:spMkLst>
        </pc:spChg>
        <pc:spChg chg="del mod">
          <ac:chgData name="Tomotaka Kuroda" userId="6ccceea8bc0bd054" providerId="LiveId" clId="{7358936C-314A-44D9-94A2-67908954B53D}" dt="2023-11-25T02:40:26.025" v="122" actId="478"/>
          <ac:spMkLst>
            <pc:docMk/>
            <pc:sldMk cId="754533018" sldId="273"/>
            <ac:spMk id="15" creationId="{E64AC688-2449-5074-B09B-58F2C627F00F}"/>
          </ac:spMkLst>
        </pc:spChg>
        <pc:spChg chg="mod">
          <ac:chgData name="Tomotaka Kuroda" userId="6ccceea8bc0bd054" providerId="LiveId" clId="{7358936C-314A-44D9-94A2-67908954B53D}" dt="2023-11-28T13:11:18.217" v="20804" actId="1076"/>
          <ac:spMkLst>
            <pc:docMk/>
            <pc:sldMk cId="754533018" sldId="273"/>
            <ac:spMk id="16" creationId="{23F37FEA-DE3A-FB5B-579A-27FF3496E0AE}"/>
          </ac:spMkLst>
        </pc:spChg>
        <pc:spChg chg="add del mod ord">
          <ac:chgData name="Tomotaka Kuroda" userId="6ccceea8bc0bd054" providerId="LiveId" clId="{7358936C-314A-44D9-94A2-67908954B53D}" dt="2023-11-28T12:06:08.478" v="20488" actId="478"/>
          <ac:spMkLst>
            <pc:docMk/>
            <pc:sldMk cId="754533018" sldId="273"/>
            <ac:spMk id="17" creationId="{CF201613-F20B-BB5E-1C85-B0CEC54D046A}"/>
          </ac:spMkLst>
        </pc:spChg>
        <pc:spChg chg="add mod ord">
          <ac:chgData name="Tomotaka Kuroda" userId="6ccceea8bc0bd054" providerId="LiveId" clId="{7358936C-314A-44D9-94A2-67908954B53D}" dt="2023-11-28T14:10:49.960" v="21731" actId="207"/>
          <ac:spMkLst>
            <pc:docMk/>
            <pc:sldMk cId="754533018" sldId="273"/>
            <ac:spMk id="18" creationId="{BF107471-3A0B-F780-71D4-B2780A6A5F54}"/>
          </ac:spMkLst>
        </pc:spChg>
        <pc:spChg chg="del mod">
          <ac:chgData name="Tomotaka Kuroda" userId="6ccceea8bc0bd054" providerId="LiveId" clId="{7358936C-314A-44D9-94A2-67908954B53D}" dt="2023-11-25T02:30:39.213" v="8" actId="478"/>
          <ac:spMkLst>
            <pc:docMk/>
            <pc:sldMk cId="754533018" sldId="273"/>
            <ac:spMk id="19" creationId="{C9849353-5CE5-89C0-46C4-D19150B4CCCB}"/>
          </ac:spMkLst>
        </pc:spChg>
        <pc:spChg chg="del">
          <ac:chgData name="Tomotaka Kuroda" userId="6ccceea8bc0bd054" providerId="LiveId" clId="{7358936C-314A-44D9-94A2-67908954B53D}" dt="2023-11-25T02:30:15.468" v="2" actId="478"/>
          <ac:spMkLst>
            <pc:docMk/>
            <pc:sldMk cId="754533018" sldId="273"/>
            <ac:spMk id="20" creationId="{1B5C192E-8E9D-EC38-9A6C-4CCC9D4C9C31}"/>
          </ac:spMkLst>
        </pc:spChg>
        <pc:spChg chg="del">
          <ac:chgData name="Tomotaka Kuroda" userId="6ccceea8bc0bd054" providerId="LiveId" clId="{7358936C-314A-44D9-94A2-67908954B53D}" dt="2023-11-25T02:30:22.076" v="4" actId="478"/>
          <ac:spMkLst>
            <pc:docMk/>
            <pc:sldMk cId="754533018" sldId="273"/>
            <ac:spMk id="21" creationId="{FA15C73A-45A2-87CA-67B1-EFAC3DE64347}"/>
          </ac:spMkLst>
        </pc:spChg>
        <pc:spChg chg="del mod ord">
          <ac:chgData name="Tomotaka Kuroda" userId="6ccceea8bc0bd054" providerId="LiveId" clId="{7358936C-314A-44D9-94A2-67908954B53D}" dt="2023-11-25T03:15:14.426" v="499" actId="478"/>
          <ac:spMkLst>
            <pc:docMk/>
            <pc:sldMk cId="754533018" sldId="273"/>
            <ac:spMk id="22" creationId="{54193303-443D-D86C-287F-D79A8FA750FC}"/>
          </ac:spMkLst>
        </pc:spChg>
        <pc:spChg chg="del">
          <ac:chgData name="Tomotaka Kuroda" userId="6ccceea8bc0bd054" providerId="LiveId" clId="{7358936C-314A-44D9-94A2-67908954B53D}" dt="2023-11-25T02:31:00.124" v="10" actId="478"/>
          <ac:spMkLst>
            <pc:docMk/>
            <pc:sldMk cId="754533018" sldId="273"/>
            <ac:spMk id="23" creationId="{7A58C96A-B9A0-3E10-6888-11F331C51CFD}"/>
          </ac:spMkLst>
        </pc:spChg>
        <pc:spChg chg="del mod">
          <ac:chgData name="Tomotaka Kuroda" userId="6ccceea8bc0bd054" providerId="LiveId" clId="{7358936C-314A-44D9-94A2-67908954B53D}" dt="2023-11-25T02:31:11.996" v="12" actId="478"/>
          <ac:spMkLst>
            <pc:docMk/>
            <pc:sldMk cId="754533018" sldId="273"/>
            <ac:spMk id="24" creationId="{B5082E0A-3A01-1F84-BD5B-4BF7713941A3}"/>
          </ac:spMkLst>
        </pc:spChg>
        <pc:spChg chg="del mod">
          <ac:chgData name="Tomotaka Kuroda" userId="6ccceea8bc0bd054" providerId="LiveId" clId="{7358936C-314A-44D9-94A2-67908954B53D}" dt="2023-11-25T02:39:59.249" v="118" actId="478"/>
          <ac:spMkLst>
            <pc:docMk/>
            <pc:sldMk cId="754533018" sldId="273"/>
            <ac:spMk id="25" creationId="{1B46BF00-EA7A-C72B-186B-05B29FCE0A81}"/>
          </ac:spMkLst>
        </pc:spChg>
        <pc:spChg chg="mod">
          <ac:chgData name="Tomotaka Kuroda" userId="6ccceea8bc0bd054" providerId="LiveId" clId="{7358936C-314A-44D9-94A2-67908954B53D}" dt="2023-11-28T13:59:54.688" v="21727" actId="207"/>
          <ac:spMkLst>
            <pc:docMk/>
            <pc:sldMk cId="754533018" sldId="273"/>
            <ac:spMk id="26" creationId="{FE9D90B9-F747-616A-6642-D44C6B059B92}"/>
          </ac:spMkLst>
        </pc:spChg>
        <pc:spChg chg="mod">
          <ac:chgData name="Tomotaka Kuroda" userId="6ccceea8bc0bd054" providerId="LiveId" clId="{7358936C-314A-44D9-94A2-67908954B53D}" dt="2023-11-28T13:11:23.112" v="20812" actId="1076"/>
          <ac:spMkLst>
            <pc:docMk/>
            <pc:sldMk cId="754533018" sldId="273"/>
            <ac:spMk id="27" creationId="{A4CBB649-8C79-E6E2-C5AB-4BCDDC48D4C0}"/>
          </ac:spMkLst>
        </pc:spChg>
        <pc:spChg chg="del mod">
          <ac:chgData name="Tomotaka Kuroda" userId="6ccceea8bc0bd054" providerId="LiveId" clId="{7358936C-314A-44D9-94A2-67908954B53D}" dt="2023-11-25T03:13:50.193" v="482" actId="478"/>
          <ac:spMkLst>
            <pc:docMk/>
            <pc:sldMk cId="754533018" sldId="273"/>
            <ac:spMk id="28" creationId="{A8DDA139-680D-DDFF-21D2-106D05839FFD}"/>
          </ac:spMkLst>
        </pc:spChg>
        <pc:spChg chg="del">
          <ac:chgData name="Tomotaka Kuroda" userId="6ccceea8bc0bd054" providerId="LiveId" clId="{7358936C-314A-44D9-94A2-67908954B53D}" dt="2023-11-25T02:30:16.604" v="3" actId="478"/>
          <ac:spMkLst>
            <pc:docMk/>
            <pc:sldMk cId="754533018" sldId="273"/>
            <ac:spMk id="30" creationId="{BFE7DDE0-B2C6-6557-0C4C-2FEE28278417}"/>
          </ac:spMkLst>
        </pc:spChg>
        <pc:spChg chg="mod">
          <ac:chgData name="Tomotaka Kuroda" userId="6ccceea8bc0bd054" providerId="LiveId" clId="{7358936C-314A-44D9-94A2-67908954B53D}" dt="2023-11-28T12:49:59.620" v="20743" actId="1076"/>
          <ac:spMkLst>
            <pc:docMk/>
            <pc:sldMk cId="754533018" sldId="273"/>
            <ac:spMk id="32" creationId="{940103C2-D791-1F54-E042-F6607EB78CA2}"/>
          </ac:spMkLst>
        </pc:spChg>
        <pc:spChg chg="mod">
          <ac:chgData name="Tomotaka Kuroda" userId="6ccceea8bc0bd054" providerId="LiveId" clId="{7358936C-314A-44D9-94A2-67908954B53D}" dt="2023-11-28T12:47:28.976" v="20727" actId="1076"/>
          <ac:spMkLst>
            <pc:docMk/>
            <pc:sldMk cId="754533018" sldId="273"/>
            <ac:spMk id="33" creationId="{3FB0F1D9-367E-27A8-C11F-F3A3CF04C997}"/>
          </ac:spMkLst>
        </pc:spChg>
        <pc:spChg chg="add del mod">
          <ac:chgData name="Tomotaka Kuroda" userId="6ccceea8bc0bd054" providerId="LiveId" clId="{7358936C-314A-44D9-94A2-67908954B53D}" dt="2023-11-25T03:08:15.477" v="415" actId="478"/>
          <ac:spMkLst>
            <pc:docMk/>
            <pc:sldMk cId="754533018" sldId="273"/>
            <ac:spMk id="34" creationId="{FC6A8250-086B-4DB2-5D31-480A2EAC0D09}"/>
          </ac:spMkLst>
        </pc:spChg>
        <pc:spChg chg="add del mod">
          <ac:chgData name="Tomotaka Kuroda" userId="6ccceea8bc0bd054" providerId="LiveId" clId="{7358936C-314A-44D9-94A2-67908954B53D}" dt="2023-11-28T13:07:32.023" v="20778" actId="478"/>
          <ac:spMkLst>
            <pc:docMk/>
            <pc:sldMk cId="754533018" sldId="273"/>
            <ac:spMk id="35" creationId="{0A71894C-86D8-9CB5-6251-5AA97D5FFE2F}"/>
          </ac:spMkLst>
        </pc:spChg>
        <pc:spChg chg="del mod">
          <ac:chgData name="Tomotaka Kuroda" userId="6ccceea8bc0bd054" providerId="LiveId" clId="{7358936C-314A-44D9-94A2-67908954B53D}" dt="2023-11-25T03:53:53.360" v="1030" actId="478"/>
          <ac:spMkLst>
            <pc:docMk/>
            <pc:sldMk cId="754533018" sldId="273"/>
            <ac:spMk id="36" creationId="{9B5BA29D-FA1D-9605-B344-865D7CFFF248}"/>
          </ac:spMkLst>
        </pc:spChg>
        <pc:spChg chg="add mod ord">
          <ac:chgData name="Tomotaka Kuroda" userId="6ccceea8bc0bd054" providerId="LiveId" clId="{7358936C-314A-44D9-94A2-67908954B53D}" dt="2023-11-28T13:18:07.557" v="20863" actId="14100"/>
          <ac:spMkLst>
            <pc:docMk/>
            <pc:sldMk cId="754533018" sldId="273"/>
            <ac:spMk id="37" creationId="{B068F517-DED5-B910-5F1D-D0A6CB23A08C}"/>
          </ac:spMkLst>
        </pc:spChg>
        <pc:spChg chg="add mod ord">
          <ac:chgData name="Tomotaka Kuroda" userId="6ccceea8bc0bd054" providerId="LiveId" clId="{7358936C-314A-44D9-94A2-67908954B53D}" dt="2023-11-28T12:49:33.450" v="20741" actId="1076"/>
          <ac:spMkLst>
            <pc:docMk/>
            <pc:sldMk cId="754533018" sldId="273"/>
            <ac:spMk id="38" creationId="{552EF315-7BF5-DF1C-A93C-AA7D37E5742C}"/>
          </ac:spMkLst>
        </pc:spChg>
        <pc:picChg chg="add del mod">
          <ac:chgData name="Tomotaka Kuroda" userId="6ccceea8bc0bd054" providerId="LiveId" clId="{7358936C-314A-44D9-94A2-67908954B53D}" dt="2023-11-28T13:07:07.162" v="20775" actId="478"/>
          <ac:picMkLst>
            <pc:docMk/>
            <pc:sldMk cId="754533018" sldId="273"/>
            <ac:picMk id="7" creationId="{BAF41EF2-65EC-C4A5-8BBC-8E02D1AC846B}"/>
          </ac:picMkLst>
        </pc:picChg>
        <pc:picChg chg="del mod">
          <ac:chgData name="Tomotaka Kuroda" userId="6ccceea8bc0bd054" providerId="LiveId" clId="{7358936C-314A-44D9-94A2-67908954B53D}" dt="2023-11-25T03:13:52.602" v="483" actId="478"/>
          <ac:picMkLst>
            <pc:docMk/>
            <pc:sldMk cId="754533018" sldId="273"/>
            <ac:picMk id="29" creationId="{80AC9A15-9528-CD1C-A391-A8223680C0B5}"/>
          </ac:picMkLst>
        </pc:picChg>
        <pc:picChg chg="add del mod">
          <ac:chgData name="Tomotaka Kuroda" userId="6ccceea8bc0bd054" providerId="LiveId" clId="{7358936C-314A-44D9-94A2-67908954B53D}" dt="2023-11-25T04:16:16.884" v="1057" actId="478"/>
          <ac:picMkLst>
            <pc:docMk/>
            <pc:sldMk cId="754533018" sldId="273"/>
            <ac:picMk id="39" creationId="{DF9F3CD1-03F0-4C78-E714-C48A7AA07FFE}"/>
          </ac:picMkLst>
        </pc:picChg>
        <pc:picChg chg="add mod">
          <ac:chgData name="Tomotaka Kuroda" userId="6ccceea8bc0bd054" providerId="LiveId" clId="{7358936C-314A-44D9-94A2-67908954B53D}" dt="2023-11-28T12:49:49.819" v="20742" actId="1076"/>
          <ac:picMkLst>
            <pc:docMk/>
            <pc:sldMk cId="754533018" sldId="273"/>
            <ac:picMk id="40" creationId="{65595B9E-44B0-56CF-3D64-C89AEF430525}"/>
          </ac:picMkLst>
        </pc:picChg>
        <pc:picChg chg="add del">
          <ac:chgData name="Tomotaka Kuroda" userId="6ccceea8bc0bd054" providerId="LiveId" clId="{7358936C-314A-44D9-94A2-67908954B53D}" dt="2023-11-28T13:05:40.582" v="20759" actId="22"/>
          <ac:picMkLst>
            <pc:docMk/>
            <pc:sldMk cId="754533018" sldId="273"/>
            <ac:picMk id="42" creationId="{C764578C-42F8-D024-42FA-42DAD22910A7}"/>
          </ac:picMkLst>
        </pc:picChg>
        <pc:picChg chg="add del">
          <ac:chgData name="Tomotaka Kuroda" userId="6ccceea8bc0bd054" providerId="LiveId" clId="{7358936C-314A-44D9-94A2-67908954B53D}" dt="2023-11-28T13:07:00.544" v="20773" actId="22"/>
          <ac:picMkLst>
            <pc:docMk/>
            <pc:sldMk cId="754533018" sldId="273"/>
            <ac:picMk id="44" creationId="{54EFF196-44FA-3BBC-E624-4B7847679248}"/>
          </ac:picMkLst>
        </pc:picChg>
        <pc:picChg chg="add del mod">
          <ac:chgData name="Tomotaka Kuroda" userId="6ccceea8bc0bd054" providerId="LiveId" clId="{7358936C-314A-44D9-94A2-67908954B53D}" dt="2023-11-28T13:06:58.634" v="20770" actId="22"/>
          <ac:picMkLst>
            <pc:docMk/>
            <pc:sldMk cId="754533018" sldId="273"/>
            <ac:picMk id="46" creationId="{E3D82B91-9304-B8D4-88F8-CF62BBA1C92A}"/>
          </ac:picMkLst>
        </pc:picChg>
        <pc:picChg chg="add del mod">
          <ac:chgData name="Tomotaka Kuroda" userId="6ccceea8bc0bd054" providerId="LiveId" clId="{7358936C-314A-44D9-94A2-67908954B53D}" dt="2023-11-28T13:07:20.734" v="20777"/>
          <ac:picMkLst>
            <pc:docMk/>
            <pc:sldMk cId="754533018" sldId="273"/>
            <ac:picMk id="47" creationId="{5BE4FED9-B39F-3C09-F6B4-C8A17B2736A9}"/>
          </ac:picMkLst>
        </pc:picChg>
        <pc:picChg chg="add del mod ord">
          <ac:chgData name="Tomotaka Kuroda" userId="6ccceea8bc0bd054" providerId="LiveId" clId="{7358936C-314A-44D9-94A2-67908954B53D}" dt="2023-11-28T13:11:36.149" v="20821" actId="21"/>
          <ac:picMkLst>
            <pc:docMk/>
            <pc:sldMk cId="754533018" sldId="273"/>
            <ac:picMk id="48" creationId="{7DC69202-2215-5BD8-21BF-F6D0BFA27B0C}"/>
          </ac:picMkLst>
        </pc:picChg>
        <pc:picChg chg="add del mod">
          <ac:chgData name="Tomotaka Kuroda" userId="6ccceea8bc0bd054" providerId="LiveId" clId="{7358936C-314A-44D9-94A2-67908954B53D}" dt="2023-11-28T13:11:17.184" v="20802"/>
          <ac:picMkLst>
            <pc:docMk/>
            <pc:sldMk cId="754533018" sldId="273"/>
            <ac:picMk id="49" creationId="{D732DACF-8449-6F7D-C745-8724A1ABC35B}"/>
          </ac:picMkLst>
        </pc:picChg>
        <pc:picChg chg="add mod ord">
          <ac:chgData name="Tomotaka Kuroda" userId="6ccceea8bc0bd054" providerId="LiveId" clId="{7358936C-314A-44D9-94A2-67908954B53D}" dt="2023-11-28T13:14:18.378" v="20847" actId="1076"/>
          <ac:picMkLst>
            <pc:docMk/>
            <pc:sldMk cId="754533018" sldId="273"/>
            <ac:picMk id="50" creationId="{2195A73B-FFDD-39C0-3A9E-80B096F3F253}"/>
          </ac:picMkLst>
        </pc:picChg>
        <pc:picChg chg="add del mod">
          <ac:chgData name="Tomotaka Kuroda" userId="6ccceea8bc0bd054" providerId="LiveId" clId="{7358936C-314A-44D9-94A2-67908954B53D}" dt="2023-11-25T04:17:05.548" v="1066" actId="478"/>
          <ac:picMkLst>
            <pc:docMk/>
            <pc:sldMk cId="754533018" sldId="273"/>
            <ac:picMk id="1026" creationId="{1989864D-3A1A-CE3C-D2B1-8F81CDE61BA9}"/>
          </ac:picMkLst>
        </pc:picChg>
        <pc:picChg chg="del">
          <ac:chgData name="Tomotaka Kuroda" userId="6ccceea8bc0bd054" providerId="LiveId" clId="{7358936C-314A-44D9-94A2-67908954B53D}" dt="2023-11-25T02:30:28.171" v="5" actId="478"/>
          <ac:picMkLst>
            <pc:docMk/>
            <pc:sldMk cId="754533018" sldId="273"/>
            <ac:picMk id="1028" creationId="{9451D88B-619C-5808-C371-3C6598D855A8}"/>
          </ac:picMkLst>
        </pc:picChg>
        <pc:picChg chg="del">
          <ac:chgData name="Tomotaka Kuroda" userId="6ccceea8bc0bd054" providerId="LiveId" clId="{7358936C-314A-44D9-94A2-67908954B53D}" dt="2023-11-25T02:30:28.966" v="6" actId="478"/>
          <ac:picMkLst>
            <pc:docMk/>
            <pc:sldMk cId="754533018" sldId="273"/>
            <ac:picMk id="1030" creationId="{3F32E3A5-5DC3-61DF-05AB-A110A9A684DC}"/>
          </ac:picMkLst>
        </pc:picChg>
        <pc:picChg chg="mod">
          <ac:chgData name="Tomotaka Kuroda" userId="6ccceea8bc0bd054" providerId="LiveId" clId="{7358936C-314A-44D9-94A2-67908954B53D}" dt="2023-11-28T13:11:18.217" v="20804" actId="1076"/>
          <ac:picMkLst>
            <pc:docMk/>
            <pc:sldMk cId="754533018" sldId="273"/>
            <ac:picMk id="1032" creationId="{5DBBD80B-D0BB-6DC1-E60A-6B34115C5546}"/>
          </ac:picMkLst>
        </pc:picChg>
        <pc:picChg chg="del">
          <ac:chgData name="Tomotaka Kuroda" userId="6ccceea8bc0bd054" providerId="LiveId" clId="{7358936C-314A-44D9-94A2-67908954B53D}" dt="2023-11-25T02:30:13.033" v="1" actId="478"/>
          <ac:picMkLst>
            <pc:docMk/>
            <pc:sldMk cId="754533018" sldId="273"/>
            <ac:picMk id="1036" creationId="{C0834E69-12F2-14C5-7B53-58F55940CC37}"/>
          </ac:picMkLst>
        </pc:picChg>
        <pc:picChg chg="del">
          <ac:chgData name="Tomotaka Kuroda" userId="6ccceea8bc0bd054" providerId="LiveId" clId="{7358936C-314A-44D9-94A2-67908954B53D}" dt="2023-11-25T02:30:09.779" v="0" actId="478"/>
          <ac:picMkLst>
            <pc:docMk/>
            <pc:sldMk cId="754533018" sldId="273"/>
            <ac:picMk id="1040" creationId="{9951911A-3807-37E3-2791-3E75474E2BA8}"/>
          </ac:picMkLst>
        </pc:picChg>
        <pc:picChg chg="mod">
          <ac:chgData name="Tomotaka Kuroda" userId="6ccceea8bc0bd054" providerId="LiveId" clId="{7358936C-314A-44D9-94A2-67908954B53D}" dt="2023-11-28T13:15:28.488" v="20858" actId="1076"/>
          <ac:picMkLst>
            <pc:docMk/>
            <pc:sldMk cId="754533018" sldId="273"/>
            <ac:picMk id="1042" creationId="{79F53FAA-EF3F-7BA9-95E1-A1719BDA2D29}"/>
          </ac:picMkLst>
        </pc:picChg>
        <pc:picChg chg="del mod">
          <ac:chgData name="Tomotaka Kuroda" userId="6ccceea8bc0bd054" providerId="LiveId" clId="{7358936C-314A-44D9-94A2-67908954B53D}" dt="2023-11-25T04:18:12.466" v="1074" actId="478"/>
          <ac:picMkLst>
            <pc:docMk/>
            <pc:sldMk cId="754533018" sldId="273"/>
            <ac:picMk id="1044" creationId="{FA0EAEE0-6E34-22FF-CFF9-19E572C56BB3}"/>
          </ac:picMkLst>
        </pc:picChg>
        <pc:picChg chg="mod">
          <ac:chgData name="Tomotaka Kuroda" userId="6ccceea8bc0bd054" providerId="LiveId" clId="{7358936C-314A-44D9-94A2-67908954B53D}" dt="2023-11-28T12:49:27.526" v="20740" actId="166"/>
          <ac:picMkLst>
            <pc:docMk/>
            <pc:sldMk cId="754533018" sldId="273"/>
            <ac:picMk id="1046" creationId="{E4A5CB54-C64F-1195-7CF6-AA7BCA055A72}"/>
          </ac:picMkLst>
        </pc:picChg>
        <pc:picChg chg="mod">
          <ac:chgData name="Tomotaka Kuroda" userId="6ccceea8bc0bd054" providerId="LiveId" clId="{7358936C-314A-44D9-94A2-67908954B53D}" dt="2023-11-28T12:47:28.976" v="20727" actId="1076"/>
          <ac:picMkLst>
            <pc:docMk/>
            <pc:sldMk cId="754533018" sldId="273"/>
            <ac:picMk id="1048" creationId="{6C8D81D6-CE3A-0A5F-93F2-F91397D069B2}"/>
          </ac:picMkLst>
        </pc:picChg>
        <pc:picChg chg="mod">
          <ac:chgData name="Tomotaka Kuroda" userId="6ccceea8bc0bd054" providerId="LiveId" clId="{7358936C-314A-44D9-94A2-67908954B53D}" dt="2023-11-28T12:47:28.976" v="20727" actId="1076"/>
          <ac:picMkLst>
            <pc:docMk/>
            <pc:sldMk cId="754533018" sldId="273"/>
            <ac:picMk id="1050" creationId="{362637BC-2371-C500-9D08-386581BEEB61}"/>
          </ac:picMkLst>
        </pc:picChg>
        <pc:picChg chg="mod">
          <ac:chgData name="Tomotaka Kuroda" userId="6ccceea8bc0bd054" providerId="LiveId" clId="{7358936C-314A-44D9-94A2-67908954B53D}" dt="2023-11-28T12:49:59.620" v="20743" actId="1076"/>
          <ac:picMkLst>
            <pc:docMk/>
            <pc:sldMk cId="754533018" sldId="273"/>
            <ac:picMk id="1052" creationId="{40149628-852E-6927-EBDB-79EA5AFBBA07}"/>
          </ac:picMkLst>
        </pc:picChg>
      </pc:sldChg>
      <pc:sldChg chg="addSp delSp modSp mod setBg modNotesTx">
        <pc:chgData name="Tomotaka Kuroda" userId="6ccceea8bc0bd054" providerId="LiveId" clId="{7358936C-314A-44D9-94A2-67908954B53D}" dt="2023-11-29T04:00:00.573" v="23333" actId="1076"/>
        <pc:sldMkLst>
          <pc:docMk/>
          <pc:sldMk cId="1097146017" sldId="274"/>
        </pc:sldMkLst>
        <pc:spChg chg="add del mod">
          <ac:chgData name="Tomotaka Kuroda" userId="6ccceea8bc0bd054" providerId="LiveId" clId="{7358936C-314A-44D9-94A2-67908954B53D}" dt="2023-11-28T12:21:15.703" v="20602" actId="478"/>
          <ac:spMkLst>
            <pc:docMk/>
            <pc:sldMk cId="1097146017" sldId="274"/>
            <ac:spMk id="3" creationId="{0C14B141-62A0-44D7-093E-2942FBB7064B}"/>
          </ac:spMkLst>
        </pc:spChg>
        <pc:spChg chg="mod">
          <ac:chgData name="Tomotaka Kuroda" userId="6ccceea8bc0bd054" providerId="LiveId" clId="{7358936C-314A-44D9-94A2-67908954B53D}" dt="2023-11-28T04:13:49.048" v="12606" actId="1076"/>
          <ac:spMkLst>
            <pc:docMk/>
            <pc:sldMk cId="1097146017" sldId="274"/>
            <ac:spMk id="7" creationId="{64DA4046-F377-6EB8-B9C1-8959E8404A65}"/>
          </ac:spMkLst>
        </pc:spChg>
        <pc:spChg chg="mod">
          <ac:chgData name="Tomotaka Kuroda" userId="6ccceea8bc0bd054" providerId="LiveId" clId="{7358936C-314A-44D9-94A2-67908954B53D}" dt="2023-11-28T12:23:25.790" v="20614" actId="1076"/>
          <ac:spMkLst>
            <pc:docMk/>
            <pc:sldMk cId="1097146017" sldId="274"/>
            <ac:spMk id="10" creationId="{D487957C-453E-7130-DDE5-D2C8E0E03EB0}"/>
          </ac:spMkLst>
        </pc:spChg>
        <pc:spChg chg="add mod">
          <ac:chgData name="Tomotaka Kuroda" userId="6ccceea8bc0bd054" providerId="LiveId" clId="{7358936C-314A-44D9-94A2-67908954B53D}" dt="2023-11-29T03:59:53.185" v="23332" actId="1076"/>
          <ac:spMkLst>
            <pc:docMk/>
            <pc:sldMk cId="1097146017" sldId="274"/>
            <ac:spMk id="11" creationId="{F3BA93F5-F4B7-8322-4A43-4239599D0EE1}"/>
          </ac:spMkLst>
        </pc:spChg>
        <pc:spChg chg="mod">
          <ac:chgData name="Tomotaka Kuroda" userId="6ccceea8bc0bd054" providerId="LiveId" clId="{7358936C-314A-44D9-94A2-67908954B53D}" dt="2023-11-29T03:59:21.539" v="23303" actId="20577"/>
          <ac:spMkLst>
            <pc:docMk/>
            <pc:sldMk cId="1097146017" sldId="274"/>
            <ac:spMk id="21" creationId="{EBDAAC42-4C2E-75E5-501B-D9FCE775CCD5}"/>
          </ac:spMkLst>
        </pc:spChg>
        <pc:spChg chg="mod">
          <ac:chgData name="Tomotaka Kuroda" userId="6ccceea8bc0bd054" providerId="LiveId" clId="{7358936C-314A-44D9-94A2-67908954B53D}" dt="2023-11-28T13:33:09.807" v="20877" actId="207"/>
          <ac:spMkLst>
            <pc:docMk/>
            <pc:sldMk cId="1097146017" sldId="274"/>
            <ac:spMk id="22" creationId="{5078DE3E-E2E7-9FD2-A790-FAC3F7E7890E}"/>
          </ac:spMkLst>
        </pc:spChg>
        <pc:spChg chg="mod">
          <ac:chgData name="Tomotaka Kuroda" userId="6ccceea8bc0bd054" providerId="LiveId" clId="{7358936C-314A-44D9-94A2-67908954B53D}" dt="2023-11-29T04:00:00.573" v="23333" actId="1076"/>
          <ac:spMkLst>
            <pc:docMk/>
            <pc:sldMk cId="1097146017" sldId="274"/>
            <ac:spMk id="28" creationId="{DB9775A5-B41D-0919-2206-5CD1C763FE50}"/>
          </ac:spMkLst>
        </pc:spChg>
        <pc:spChg chg="mod">
          <ac:chgData name="Tomotaka Kuroda" userId="6ccceea8bc0bd054" providerId="LiveId" clId="{7358936C-314A-44D9-94A2-67908954B53D}" dt="2023-11-28T12:24:11.661" v="20619" actId="14100"/>
          <ac:spMkLst>
            <pc:docMk/>
            <pc:sldMk cId="1097146017" sldId="274"/>
            <ac:spMk id="29" creationId="{2DF247EF-A1E7-E02C-01A9-A4D38E956316}"/>
          </ac:spMkLst>
        </pc:spChg>
        <pc:spChg chg="mod">
          <ac:chgData name="Tomotaka Kuroda" userId="6ccceea8bc0bd054" providerId="LiveId" clId="{7358936C-314A-44D9-94A2-67908954B53D}" dt="2023-11-28T12:24:05.020" v="20618" actId="1076"/>
          <ac:spMkLst>
            <pc:docMk/>
            <pc:sldMk cId="1097146017" sldId="274"/>
            <ac:spMk id="31" creationId="{98AB6860-898A-B4A2-F306-1C46BC6F347E}"/>
          </ac:spMkLst>
        </pc:spChg>
        <pc:spChg chg="mod">
          <ac:chgData name="Tomotaka Kuroda" userId="6ccceea8bc0bd054" providerId="LiveId" clId="{7358936C-314A-44D9-94A2-67908954B53D}" dt="2023-11-28T12:24:17.603" v="20620" actId="1076"/>
          <ac:spMkLst>
            <pc:docMk/>
            <pc:sldMk cId="1097146017" sldId="274"/>
            <ac:spMk id="32" creationId="{EB45811F-6CED-6EA8-DB08-AA7E242E8351}"/>
          </ac:spMkLst>
        </pc:spChg>
        <pc:spChg chg="mod">
          <ac:chgData name="Tomotaka Kuroda" userId="6ccceea8bc0bd054" providerId="LiveId" clId="{7358936C-314A-44D9-94A2-67908954B53D}" dt="2023-11-25T04:00:13.011" v="1037" actId="14100"/>
          <ac:spMkLst>
            <pc:docMk/>
            <pc:sldMk cId="1097146017" sldId="274"/>
            <ac:spMk id="33" creationId="{06AF9145-0446-0196-D6AD-76DC07BC63A8}"/>
          </ac:spMkLst>
        </pc:spChg>
        <pc:spChg chg="mod">
          <ac:chgData name="Tomotaka Kuroda" userId="6ccceea8bc0bd054" providerId="LiveId" clId="{7358936C-314A-44D9-94A2-67908954B53D}" dt="2023-11-28T12:23:21.331" v="20613" actId="1076"/>
          <ac:spMkLst>
            <pc:docMk/>
            <pc:sldMk cId="1097146017" sldId="274"/>
            <ac:spMk id="34" creationId="{F9A65F30-D6F6-9819-B759-3E932D25FC23}"/>
          </ac:spMkLst>
        </pc:spChg>
        <pc:spChg chg="mod ord">
          <ac:chgData name="Tomotaka Kuroda" userId="6ccceea8bc0bd054" providerId="LiveId" clId="{7358936C-314A-44D9-94A2-67908954B53D}" dt="2023-11-28T12:23:14.842" v="20612" actId="1076"/>
          <ac:spMkLst>
            <pc:docMk/>
            <pc:sldMk cId="1097146017" sldId="274"/>
            <ac:spMk id="35" creationId="{7802743A-2725-A662-6EE4-66E5E01B910A}"/>
          </ac:spMkLst>
        </pc:spChg>
        <pc:spChg chg="mod">
          <ac:chgData name="Tomotaka Kuroda" userId="6ccceea8bc0bd054" providerId="LiveId" clId="{7358936C-314A-44D9-94A2-67908954B53D}" dt="2023-11-28T12:23:05.821" v="20611" actId="1076"/>
          <ac:spMkLst>
            <pc:docMk/>
            <pc:sldMk cId="1097146017" sldId="274"/>
            <ac:spMk id="36" creationId="{24E95585-EAC7-AEB5-9849-61FD7A82D9E4}"/>
          </ac:spMkLst>
        </pc:spChg>
        <pc:picChg chg="mod">
          <ac:chgData name="Tomotaka Kuroda" userId="6ccceea8bc0bd054" providerId="LiveId" clId="{7358936C-314A-44D9-94A2-67908954B53D}" dt="2023-11-28T04:13:24.258" v="12602" actId="1076"/>
          <ac:picMkLst>
            <pc:docMk/>
            <pc:sldMk cId="1097146017" sldId="274"/>
            <ac:picMk id="6" creationId="{33FF6CE2-76D0-920E-09A5-FDDE61DF5468}"/>
          </ac:picMkLst>
        </pc:picChg>
        <pc:picChg chg="add mod ord">
          <ac:chgData name="Tomotaka Kuroda" userId="6ccceea8bc0bd054" providerId="LiveId" clId="{7358936C-314A-44D9-94A2-67908954B53D}" dt="2023-11-28T12:23:00.020" v="20610" actId="1076"/>
          <ac:picMkLst>
            <pc:docMk/>
            <pc:sldMk cId="1097146017" sldId="274"/>
            <ac:picMk id="8" creationId="{BB696FA8-9FAF-60CA-5715-969195A6346B}"/>
          </ac:picMkLst>
        </pc:picChg>
        <pc:picChg chg="del mod">
          <ac:chgData name="Tomotaka Kuroda" userId="6ccceea8bc0bd054" providerId="LiveId" clId="{7358936C-314A-44D9-94A2-67908954B53D}" dt="2023-11-28T12:20:57.216" v="20599" actId="21"/>
          <ac:picMkLst>
            <pc:docMk/>
            <pc:sldMk cId="1097146017" sldId="274"/>
            <ac:picMk id="9" creationId="{CD12B350-819A-997B-8C1B-A0EDC0431215}"/>
          </ac:picMkLst>
        </pc:picChg>
        <pc:picChg chg="mod">
          <ac:chgData name="Tomotaka Kuroda" userId="6ccceea8bc0bd054" providerId="LiveId" clId="{7358936C-314A-44D9-94A2-67908954B53D}" dt="2023-11-28T04:13:39.970" v="12605" actId="14100"/>
          <ac:picMkLst>
            <pc:docMk/>
            <pc:sldMk cId="1097146017" sldId="274"/>
            <ac:picMk id="4098" creationId="{CC550583-B0F7-561C-8942-3050591225AA}"/>
          </ac:picMkLst>
        </pc:picChg>
        <pc:picChg chg="mod">
          <ac:chgData name="Tomotaka Kuroda" userId="6ccceea8bc0bd054" providerId="LiveId" clId="{7358936C-314A-44D9-94A2-67908954B53D}" dt="2023-11-28T15:48:15.780" v="22045" actId="1076"/>
          <ac:picMkLst>
            <pc:docMk/>
            <pc:sldMk cId="1097146017" sldId="274"/>
            <ac:picMk id="4104" creationId="{7C79A37C-16F4-B9AC-0C63-479F95C3FEFE}"/>
          </ac:picMkLst>
        </pc:picChg>
        <pc:picChg chg="mod">
          <ac:chgData name="Tomotaka Kuroda" userId="6ccceea8bc0bd054" providerId="LiveId" clId="{7358936C-314A-44D9-94A2-67908954B53D}" dt="2023-11-28T12:24:05.020" v="20618" actId="1076"/>
          <ac:picMkLst>
            <pc:docMk/>
            <pc:sldMk cId="1097146017" sldId="274"/>
            <ac:picMk id="4108" creationId="{A944F47D-9940-044C-1E39-AF268388CB9D}"/>
          </ac:picMkLst>
        </pc:picChg>
        <pc:picChg chg="mod">
          <ac:chgData name="Tomotaka Kuroda" userId="6ccceea8bc0bd054" providerId="LiveId" clId="{7358936C-314A-44D9-94A2-67908954B53D}" dt="2023-11-28T12:23:14.842" v="20612" actId="1076"/>
          <ac:picMkLst>
            <pc:docMk/>
            <pc:sldMk cId="1097146017" sldId="274"/>
            <ac:picMk id="4112" creationId="{D9A12525-48D0-A2CB-CAB9-E84A05DA96B4}"/>
          </ac:picMkLst>
        </pc:picChg>
      </pc:sldChg>
      <pc:sldChg chg="addSp modSp">
        <pc:chgData name="Tomotaka Kuroda" userId="6ccceea8bc0bd054" providerId="LiveId" clId="{7358936C-314A-44D9-94A2-67908954B53D}" dt="2023-11-28T12:21:51.057" v="20604"/>
        <pc:sldMkLst>
          <pc:docMk/>
          <pc:sldMk cId="3925747270" sldId="275"/>
        </pc:sldMkLst>
        <pc:picChg chg="add mod">
          <ac:chgData name="Tomotaka Kuroda" userId="6ccceea8bc0bd054" providerId="LiveId" clId="{7358936C-314A-44D9-94A2-67908954B53D}" dt="2023-11-28T12:21:51.057" v="20604"/>
          <ac:picMkLst>
            <pc:docMk/>
            <pc:sldMk cId="3925747270" sldId="275"/>
            <ac:picMk id="7" creationId="{1AF3CE3F-8844-8B02-357F-1C75B9A7212B}"/>
          </ac:picMkLst>
        </pc:picChg>
      </pc:sldChg>
      <pc:sldChg chg="addSp delSp modSp mod setBg modNotesTx">
        <pc:chgData name="Tomotaka Kuroda" userId="6ccceea8bc0bd054" providerId="LiveId" clId="{7358936C-314A-44D9-94A2-67908954B53D}" dt="2023-11-28T12:35:45.916" v="20693"/>
        <pc:sldMkLst>
          <pc:docMk/>
          <pc:sldMk cId="1517479508" sldId="277"/>
        </pc:sldMkLst>
        <pc:picChg chg="add mod">
          <ac:chgData name="Tomotaka Kuroda" userId="6ccceea8bc0bd054" providerId="LiveId" clId="{7358936C-314A-44D9-94A2-67908954B53D}" dt="2023-11-28T12:26:51.776" v="20633" actId="1076"/>
          <ac:picMkLst>
            <pc:docMk/>
            <pc:sldMk cId="1517479508" sldId="277"/>
            <ac:picMk id="2050" creationId="{DAEEADE2-C7AF-232A-28DB-964F1D2A2162}"/>
          </ac:picMkLst>
        </pc:picChg>
        <pc:picChg chg="add mod">
          <ac:chgData name="Tomotaka Kuroda" userId="6ccceea8bc0bd054" providerId="LiveId" clId="{7358936C-314A-44D9-94A2-67908954B53D}" dt="2023-11-28T12:28:08.699" v="20644" actId="14100"/>
          <ac:picMkLst>
            <pc:docMk/>
            <pc:sldMk cId="1517479508" sldId="277"/>
            <ac:picMk id="2052" creationId="{F5587E88-AB70-6B10-480F-9B3EAEB0FD65}"/>
          </ac:picMkLst>
        </pc:picChg>
        <pc:picChg chg="add mod">
          <ac:chgData name="Tomotaka Kuroda" userId="6ccceea8bc0bd054" providerId="LiveId" clId="{7358936C-314A-44D9-94A2-67908954B53D}" dt="2023-11-28T12:28:04.823" v="20643" actId="14100"/>
          <ac:picMkLst>
            <pc:docMk/>
            <pc:sldMk cId="1517479508" sldId="277"/>
            <ac:picMk id="2054" creationId="{DD327085-6FF5-D8E1-DE0C-E4A315506CE7}"/>
          </ac:picMkLst>
        </pc:picChg>
        <pc:picChg chg="add mod">
          <ac:chgData name="Tomotaka Kuroda" userId="6ccceea8bc0bd054" providerId="LiveId" clId="{7358936C-314A-44D9-94A2-67908954B53D}" dt="2023-11-28T12:29:24.060" v="20655" actId="1076"/>
          <ac:picMkLst>
            <pc:docMk/>
            <pc:sldMk cId="1517479508" sldId="277"/>
            <ac:picMk id="2056" creationId="{1B06F6A3-BCF8-CA59-44A5-8C00242F7D13}"/>
          </ac:picMkLst>
        </pc:picChg>
        <pc:picChg chg="add mod">
          <ac:chgData name="Tomotaka Kuroda" userId="6ccceea8bc0bd054" providerId="LiveId" clId="{7358936C-314A-44D9-94A2-67908954B53D}" dt="2023-11-28T12:29:26.879" v="20656" actId="1076"/>
          <ac:picMkLst>
            <pc:docMk/>
            <pc:sldMk cId="1517479508" sldId="277"/>
            <ac:picMk id="2058" creationId="{1DFDEC67-15ED-F07E-8195-EFEB55D7CF72}"/>
          </ac:picMkLst>
        </pc:picChg>
        <pc:picChg chg="del mod">
          <ac:chgData name="Tomotaka Kuroda" userId="6ccceea8bc0bd054" providerId="LiveId" clId="{7358936C-314A-44D9-94A2-67908954B53D}" dt="2023-11-28T12:28:47.593" v="20646" actId="478"/>
          <ac:picMkLst>
            <pc:docMk/>
            <pc:sldMk cId="1517479508" sldId="277"/>
            <ac:picMk id="14338" creationId="{C42215AF-4727-3619-37FC-55E220E4F54C}"/>
          </ac:picMkLst>
        </pc:picChg>
        <pc:picChg chg="del">
          <ac:chgData name="Tomotaka Kuroda" userId="6ccceea8bc0bd054" providerId="LiveId" clId="{7358936C-314A-44D9-94A2-67908954B53D}" dt="2023-11-28T12:28:50.691" v="20647" actId="478"/>
          <ac:picMkLst>
            <pc:docMk/>
            <pc:sldMk cId="1517479508" sldId="277"/>
            <ac:picMk id="14340" creationId="{B66C85F1-6E3C-10E9-1C77-1DBB44836A65}"/>
          </ac:picMkLst>
        </pc:picChg>
        <pc:picChg chg="del">
          <ac:chgData name="Tomotaka Kuroda" userId="6ccceea8bc0bd054" providerId="LiveId" clId="{7358936C-314A-44D9-94A2-67908954B53D}" dt="2023-11-28T12:27:41.296" v="20639" actId="478"/>
          <ac:picMkLst>
            <pc:docMk/>
            <pc:sldMk cId="1517479508" sldId="277"/>
            <ac:picMk id="14344" creationId="{70BBC387-AE39-19AD-169C-ED804F666DB2}"/>
          </ac:picMkLst>
        </pc:picChg>
        <pc:picChg chg="del">
          <ac:chgData name="Tomotaka Kuroda" userId="6ccceea8bc0bd054" providerId="LiveId" clId="{7358936C-314A-44D9-94A2-67908954B53D}" dt="2023-11-28T12:27:26.960" v="20637" actId="478"/>
          <ac:picMkLst>
            <pc:docMk/>
            <pc:sldMk cId="1517479508" sldId="277"/>
            <ac:picMk id="14346" creationId="{68618CCC-2A27-7099-1B94-D29CEB127C00}"/>
          </ac:picMkLst>
        </pc:picChg>
        <pc:picChg chg="del">
          <ac:chgData name="Tomotaka Kuroda" userId="6ccceea8bc0bd054" providerId="LiveId" clId="{7358936C-314A-44D9-94A2-67908954B53D}" dt="2023-11-28T12:26:34.474" v="20628" actId="478"/>
          <ac:picMkLst>
            <pc:docMk/>
            <pc:sldMk cId="1517479508" sldId="277"/>
            <ac:picMk id="14362" creationId="{DE046092-9B81-06B5-8882-0585DE00A444}"/>
          </ac:picMkLst>
        </pc:picChg>
        <pc:cxnChg chg="mod">
          <ac:chgData name="Tomotaka Kuroda" userId="6ccceea8bc0bd054" providerId="LiveId" clId="{7358936C-314A-44D9-94A2-67908954B53D}" dt="2023-11-28T12:29:34.451" v="20657" actId="692"/>
          <ac:cxnSpMkLst>
            <pc:docMk/>
            <pc:sldMk cId="1517479508" sldId="277"/>
            <ac:cxnSpMk id="4" creationId="{8CCFD02A-7C24-8DCB-E24E-0CEEA5DC905C}"/>
          </ac:cxnSpMkLst>
        </pc:cxnChg>
        <pc:cxnChg chg="mod">
          <ac:chgData name="Tomotaka Kuroda" userId="6ccceea8bc0bd054" providerId="LiveId" clId="{7358936C-314A-44D9-94A2-67908954B53D}" dt="2023-11-28T12:29:41.404" v="20658" actId="692"/>
          <ac:cxnSpMkLst>
            <pc:docMk/>
            <pc:sldMk cId="1517479508" sldId="277"/>
            <ac:cxnSpMk id="10" creationId="{9738AAC3-1F02-58F2-E3DB-CA0FB2CA3D06}"/>
          </ac:cxnSpMkLst>
        </pc:cxnChg>
      </pc:sldChg>
      <pc:sldChg chg="addSp delSp modSp add mod modNotesTx">
        <pc:chgData name="Tomotaka Kuroda" userId="6ccceea8bc0bd054" providerId="LiveId" clId="{7358936C-314A-44D9-94A2-67908954B53D}" dt="2023-11-29T03:53:53.566" v="23292" actId="20577"/>
        <pc:sldMkLst>
          <pc:docMk/>
          <pc:sldMk cId="2064373281" sldId="278"/>
        </pc:sldMkLst>
        <pc:spChg chg="mod">
          <ac:chgData name="Tomotaka Kuroda" userId="6ccceea8bc0bd054" providerId="LiveId" clId="{7358936C-314A-44D9-94A2-67908954B53D}" dt="2023-11-28T12:43:24.941" v="20723" actId="20577"/>
          <ac:spMkLst>
            <pc:docMk/>
            <pc:sldMk cId="2064373281" sldId="278"/>
            <ac:spMk id="2" creationId="{9EF15C70-942E-A87E-A50D-42F99111E66E}"/>
          </ac:spMkLst>
        </pc:spChg>
        <pc:spChg chg="mod">
          <ac:chgData name="Tomotaka Kuroda" userId="6ccceea8bc0bd054" providerId="LiveId" clId="{7358936C-314A-44D9-94A2-67908954B53D}" dt="2023-11-28T13:53:49.709" v="21718" actId="20577"/>
          <ac:spMkLst>
            <pc:docMk/>
            <pc:sldMk cId="2064373281" sldId="278"/>
            <ac:spMk id="3" creationId="{43E00870-1451-90AB-EF15-C514B1026A9A}"/>
          </ac:spMkLst>
        </pc:spChg>
        <pc:spChg chg="del">
          <ac:chgData name="Tomotaka Kuroda" userId="6ccceea8bc0bd054" providerId="LiveId" clId="{7358936C-314A-44D9-94A2-67908954B53D}" dt="2023-11-28T13:37:05.295" v="21036" actId="478"/>
          <ac:spMkLst>
            <pc:docMk/>
            <pc:sldMk cId="2064373281" sldId="278"/>
            <ac:spMk id="4" creationId="{89399A44-8ECC-5D21-B1B3-CEA285228547}"/>
          </ac:spMkLst>
        </pc:spChg>
        <pc:spChg chg="del">
          <ac:chgData name="Tomotaka Kuroda" userId="6ccceea8bc0bd054" providerId="LiveId" clId="{7358936C-314A-44D9-94A2-67908954B53D}" dt="2023-11-28T13:37:08.969" v="21037" actId="478"/>
          <ac:spMkLst>
            <pc:docMk/>
            <pc:sldMk cId="2064373281" sldId="278"/>
            <ac:spMk id="5" creationId="{DC9CBF3A-71D6-18FD-183C-1D32310E4A73}"/>
          </ac:spMkLst>
        </pc:spChg>
        <pc:spChg chg="del">
          <ac:chgData name="Tomotaka Kuroda" userId="6ccceea8bc0bd054" providerId="LiveId" clId="{7358936C-314A-44D9-94A2-67908954B53D}" dt="2023-11-28T13:41:29.615" v="21221" actId="478"/>
          <ac:spMkLst>
            <pc:docMk/>
            <pc:sldMk cId="2064373281" sldId="278"/>
            <ac:spMk id="6" creationId="{7AE6BC77-1622-89B3-EF9B-23BFA90F39EF}"/>
          </ac:spMkLst>
        </pc:spChg>
        <pc:spChg chg="mod">
          <ac:chgData name="Tomotaka Kuroda" userId="6ccceea8bc0bd054" providerId="LiveId" clId="{7358936C-314A-44D9-94A2-67908954B53D}" dt="2023-11-28T13:47:22.929" v="21469" actId="1076"/>
          <ac:spMkLst>
            <pc:docMk/>
            <pc:sldMk cId="2064373281" sldId="278"/>
            <ac:spMk id="7" creationId="{BAAF7A5F-8A7E-CDA8-11E9-E855151E3164}"/>
          </ac:spMkLst>
        </pc:spChg>
        <pc:spChg chg="add del mod">
          <ac:chgData name="Tomotaka Kuroda" userId="6ccceea8bc0bd054" providerId="LiveId" clId="{7358936C-314A-44D9-94A2-67908954B53D}" dt="2023-11-28T13:54:08.667" v="21721" actId="14100"/>
          <ac:spMkLst>
            <pc:docMk/>
            <pc:sldMk cId="2064373281" sldId="278"/>
            <ac:spMk id="8" creationId="{662CEE18-6EBE-6F3D-EB4E-AF4C7823CBF9}"/>
          </ac:spMkLst>
        </pc:spChg>
        <pc:spChg chg="mod">
          <ac:chgData name="Tomotaka Kuroda" userId="6ccceea8bc0bd054" providerId="LiveId" clId="{7358936C-314A-44D9-94A2-67908954B53D}" dt="2023-11-28T13:50:10.095" v="21593" actId="20577"/>
          <ac:spMkLst>
            <pc:docMk/>
            <pc:sldMk cId="2064373281" sldId="278"/>
            <ac:spMk id="9" creationId="{31896351-B26B-CF23-22CE-E06EA9536B67}"/>
          </ac:spMkLst>
        </pc:spChg>
        <pc:spChg chg="add mod">
          <ac:chgData name="Tomotaka Kuroda" userId="6ccceea8bc0bd054" providerId="LiveId" clId="{7358936C-314A-44D9-94A2-67908954B53D}" dt="2023-11-28T13:41:01.144" v="21217" actId="20577"/>
          <ac:spMkLst>
            <pc:docMk/>
            <pc:sldMk cId="2064373281" sldId="278"/>
            <ac:spMk id="11" creationId="{AA058F40-E6D7-1A8D-C28D-3A9BBBDFE909}"/>
          </ac:spMkLst>
        </pc:spChg>
        <pc:spChg chg="del">
          <ac:chgData name="Tomotaka Kuroda" userId="6ccceea8bc0bd054" providerId="LiveId" clId="{7358936C-314A-44D9-94A2-67908954B53D}" dt="2023-11-28T13:41:38.631" v="21222" actId="478"/>
          <ac:spMkLst>
            <pc:docMk/>
            <pc:sldMk cId="2064373281" sldId="278"/>
            <ac:spMk id="12" creationId="{A661D32E-200F-A442-271A-EAB2C5C328F7}"/>
          </ac:spMkLst>
        </pc:spChg>
        <pc:spChg chg="mod">
          <ac:chgData name="Tomotaka Kuroda" userId="6ccceea8bc0bd054" providerId="LiveId" clId="{7358936C-314A-44D9-94A2-67908954B53D}" dt="2023-11-28T13:49:40.705" v="21583" actId="20577"/>
          <ac:spMkLst>
            <pc:docMk/>
            <pc:sldMk cId="2064373281" sldId="278"/>
            <ac:spMk id="13" creationId="{66A88524-F431-4A2F-9792-9588D58DB272}"/>
          </ac:spMkLst>
        </pc:spChg>
        <pc:spChg chg="add mod">
          <ac:chgData name="Tomotaka Kuroda" userId="6ccceea8bc0bd054" providerId="LiveId" clId="{7358936C-314A-44D9-94A2-67908954B53D}" dt="2023-11-28T14:28:29.142" v="21802" actId="20577"/>
          <ac:spMkLst>
            <pc:docMk/>
            <pc:sldMk cId="2064373281" sldId="278"/>
            <ac:spMk id="14" creationId="{CF7BC8F6-9892-7826-5232-797D28685B26}"/>
          </ac:spMkLst>
        </pc:spChg>
        <pc:spChg chg="add del mod">
          <ac:chgData name="Tomotaka Kuroda" userId="6ccceea8bc0bd054" providerId="LiveId" clId="{7358936C-314A-44D9-94A2-67908954B53D}" dt="2023-11-28T13:51:08.846" v="21597"/>
          <ac:spMkLst>
            <pc:docMk/>
            <pc:sldMk cId="2064373281" sldId="278"/>
            <ac:spMk id="15" creationId="{6AF5A640-3C04-987E-59CC-648E97B32A0C}"/>
          </ac:spMkLst>
        </pc:spChg>
        <pc:spChg chg="add mod">
          <ac:chgData name="Tomotaka Kuroda" userId="6ccceea8bc0bd054" providerId="LiveId" clId="{7358936C-314A-44D9-94A2-67908954B53D}" dt="2023-11-28T14:29:23.183" v="21805" actId="1076"/>
          <ac:spMkLst>
            <pc:docMk/>
            <pc:sldMk cId="2064373281" sldId="278"/>
            <ac:spMk id="16" creationId="{2A2845A7-9E4E-0A54-1E80-73BFEDF8607C}"/>
          </ac:spMkLst>
        </pc:spChg>
        <pc:spChg chg="add mod">
          <ac:chgData name="Tomotaka Kuroda" userId="6ccceea8bc0bd054" providerId="LiveId" clId="{7358936C-314A-44D9-94A2-67908954B53D}" dt="2023-11-28T13:54:19.759" v="21722" actId="1076"/>
          <ac:spMkLst>
            <pc:docMk/>
            <pc:sldMk cId="2064373281" sldId="278"/>
            <ac:spMk id="17" creationId="{41E67DCE-602F-8C3A-FC13-99A6DD9C33A1}"/>
          </ac:spMkLst>
        </pc:spChg>
        <pc:spChg chg="add mod">
          <ac:chgData name="Tomotaka Kuroda" userId="6ccceea8bc0bd054" providerId="LiveId" clId="{7358936C-314A-44D9-94A2-67908954B53D}" dt="2023-11-28T14:19:23.782" v="21793" actId="1076"/>
          <ac:spMkLst>
            <pc:docMk/>
            <pc:sldMk cId="2064373281" sldId="278"/>
            <ac:spMk id="18" creationId="{AB9F535C-C217-7B86-5918-DD1030914DE2}"/>
          </ac:spMkLst>
        </pc:spChg>
        <pc:spChg chg="add del mod">
          <ac:chgData name="Tomotaka Kuroda" userId="6ccceea8bc0bd054" providerId="LiveId" clId="{7358936C-314A-44D9-94A2-67908954B53D}" dt="2023-11-28T14:18:04.882" v="21774" actId="478"/>
          <ac:spMkLst>
            <pc:docMk/>
            <pc:sldMk cId="2064373281" sldId="278"/>
            <ac:spMk id="19" creationId="{C62E23A1-117A-B3B2-0F7F-B761A1C3343A}"/>
          </ac:spMkLst>
        </pc:spChg>
        <pc:spChg chg="add mod">
          <ac:chgData name="Tomotaka Kuroda" userId="6ccceea8bc0bd054" providerId="LiveId" clId="{7358936C-314A-44D9-94A2-67908954B53D}" dt="2023-11-28T14:19:31.480" v="21794" actId="1076"/>
          <ac:spMkLst>
            <pc:docMk/>
            <pc:sldMk cId="2064373281" sldId="278"/>
            <ac:spMk id="20" creationId="{2CFA0059-2C32-954C-61B8-82D37E02A6F8}"/>
          </ac:spMkLst>
        </pc:spChg>
        <pc:picChg chg="del">
          <ac:chgData name="Tomotaka Kuroda" userId="6ccceea8bc0bd054" providerId="LiveId" clId="{7358936C-314A-44D9-94A2-67908954B53D}" dt="2023-11-28T13:41:29.615" v="21221" actId="478"/>
          <ac:picMkLst>
            <pc:docMk/>
            <pc:sldMk cId="2064373281" sldId="278"/>
            <ac:picMk id="10" creationId="{016B3B19-D5DE-92A1-2E5B-58CC234910D4}"/>
          </ac:picMkLst>
        </pc:picChg>
        <pc:picChg chg="add mod">
          <ac:chgData name="Tomotaka Kuroda" userId="6ccceea8bc0bd054" providerId="LiveId" clId="{7358936C-314A-44D9-94A2-67908954B53D}" dt="2023-11-28T13:49:48.818" v="21585" actId="1076"/>
          <ac:picMkLst>
            <pc:docMk/>
            <pc:sldMk cId="2064373281" sldId="278"/>
            <ac:picMk id="4098" creationId="{FA6CABBF-F152-D52C-89EB-0926C900BDFD}"/>
          </ac:picMkLst>
        </pc:picChg>
        <pc:picChg chg="del">
          <ac:chgData name="Tomotaka Kuroda" userId="6ccceea8bc0bd054" providerId="LiveId" clId="{7358936C-314A-44D9-94A2-67908954B53D}" dt="2023-11-28T13:37:11.369" v="21038" actId="478"/>
          <ac:picMkLst>
            <pc:docMk/>
            <pc:sldMk cId="2064373281" sldId="278"/>
            <ac:picMk id="11266" creationId="{79DEBBC4-9074-BEE6-93B5-512FD4C9C833}"/>
          </ac:picMkLst>
        </pc:picChg>
        <pc:picChg chg="del">
          <ac:chgData name="Tomotaka Kuroda" userId="6ccceea8bc0bd054" providerId="LiveId" clId="{7358936C-314A-44D9-94A2-67908954B53D}" dt="2023-11-28T13:37:14.079" v="21039" actId="478"/>
          <ac:picMkLst>
            <pc:docMk/>
            <pc:sldMk cId="2064373281" sldId="278"/>
            <ac:picMk id="11268" creationId="{81183D99-1BA3-73F9-5CA4-CFB86D6F7A21}"/>
          </ac:picMkLst>
        </pc:picChg>
        <pc:picChg chg="del">
          <ac:chgData name="Tomotaka Kuroda" userId="6ccceea8bc0bd054" providerId="LiveId" clId="{7358936C-314A-44D9-94A2-67908954B53D}" dt="2023-11-28T13:43:48.958" v="21237" actId="478"/>
          <ac:picMkLst>
            <pc:docMk/>
            <pc:sldMk cId="2064373281" sldId="278"/>
            <ac:picMk id="11270" creationId="{B9891C51-701D-583A-8CA9-6935B50CC921}"/>
          </ac:picMkLst>
        </pc:picChg>
        <pc:picChg chg="del">
          <ac:chgData name="Tomotaka Kuroda" userId="6ccceea8bc0bd054" providerId="LiveId" clId="{7358936C-314A-44D9-94A2-67908954B53D}" dt="2023-11-28T13:34:51.040" v="20878" actId="478"/>
          <ac:picMkLst>
            <pc:docMk/>
            <pc:sldMk cId="2064373281" sldId="278"/>
            <ac:picMk id="11276" creationId="{7EFE9F05-BF93-9934-CF70-CFFDE8895984}"/>
          </ac:picMkLst>
        </pc:picChg>
        <pc:picChg chg="del">
          <ac:chgData name="Tomotaka Kuroda" userId="6ccceea8bc0bd054" providerId="LiveId" clId="{7358936C-314A-44D9-94A2-67908954B53D}" dt="2023-11-28T13:43:50.974" v="21238" actId="478"/>
          <ac:picMkLst>
            <pc:docMk/>
            <pc:sldMk cId="2064373281" sldId="278"/>
            <ac:picMk id="11278" creationId="{37E778AA-3995-6778-A607-BA5530485A61}"/>
          </ac:picMkLst>
        </pc:picChg>
      </pc:sldChg>
      <pc:sldChg chg="modSp new del mod">
        <pc:chgData name="Tomotaka Kuroda" userId="6ccceea8bc0bd054" providerId="LiveId" clId="{7358936C-314A-44D9-94A2-67908954B53D}" dt="2023-11-28T12:43:12.561" v="20708" actId="47"/>
        <pc:sldMkLst>
          <pc:docMk/>
          <pc:sldMk cId="3703678841" sldId="278"/>
        </pc:sldMkLst>
        <pc:spChg chg="mod">
          <ac:chgData name="Tomotaka Kuroda" userId="6ccceea8bc0bd054" providerId="LiveId" clId="{7358936C-314A-44D9-94A2-67908954B53D}" dt="2023-11-28T12:43:06.937" v="20707" actId="20577"/>
          <ac:spMkLst>
            <pc:docMk/>
            <pc:sldMk cId="3703678841" sldId="278"/>
            <ac:spMk id="2" creationId="{D68194CD-A95B-8AA5-A19A-2A03CF4AFC85}"/>
          </ac:spMkLst>
        </pc:spChg>
      </pc:sldChg>
      <pc:sldMasterChg chg="setBg modSldLayout">
        <pc:chgData name="Tomotaka Kuroda" userId="6ccceea8bc0bd054" providerId="LiveId" clId="{7358936C-314A-44D9-94A2-67908954B53D}" dt="2023-11-28T12:35:45.916" v="20693"/>
        <pc:sldMasterMkLst>
          <pc:docMk/>
          <pc:sldMasterMk cId="3404041566" sldId="2147483850"/>
        </pc:sldMasterMkLst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3404041566" sldId="2147483850"/>
            <pc:sldLayoutMk cId="4006562857" sldId="2147483851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3404041566" sldId="2147483850"/>
            <pc:sldLayoutMk cId="3238423127" sldId="2147483852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3404041566" sldId="2147483850"/>
            <pc:sldLayoutMk cId="2327105763" sldId="2147483853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3404041566" sldId="2147483850"/>
            <pc:sldLayoutMk cId="1073449651" sldId="2147483854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3404041566" sldId="2147483850"/>
            <pc:sldLayoutMk cId="155276508" sldId="2147483855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3404041566" sldId="2147483850"/>
            <pc:sldLayoutMk cId="1280535768" sldId="2147483856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3404041566" sldId="2147483850"/>
            <pc:sldLayoutMk cId="2686421091" sldId="2147483857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3404041566" sldId="2147483850"/>
            <pc:sldLayoutMk cId="1529917831" sldId="2147483858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3404041566" sldId="2147483850"/>
            <pc:sldLayoutMk cId="2877035527" sldId="2147483859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3404041566" sldId="2147483850"/>
            <pc:sldLayoutMk cId="357798927" sldId="2147483860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3404041566" sldId="2147483850"/>
            <pc:sldLayoutMk cId="4240641168" sldId="2147483861"/>
          </pc:sldLayoutMkLst>
        </pc:sldLayoutChg>
      </pc:sldMasterChg>
      <pc:sldMasterChg chg="setBg modSldLayout">
        <pc:chgData name="Tomotaka Kuroda" userId="6ccceea8bc0bd054" providerId="LiveId" clId="{7358936C-314A-44D9-94A2-67908954B53D}" dt="2023-11-28T12:35:45.916" v="20693"/>
        <pc:sldMasterMkLst>
          <pc:docMk/>
          <pc:sldMasterMk cId="2121513500" sldId="2147484187"/>
        </pc:sldMasterMkLst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2121513500" sldId="2147484187"/>
            <pc:sldLayoutMk cId="2992308007" sldId="2147484188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2121513500" sldId="2147484187"/>
            <pc:sldLayoutMk cId="1020387387" sldId="2147484189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2121513500" sldId="2147484187"/>
            <pc:sldLayoutMk cId="581139417" sldId="2147484190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2121513500" sldId="2147484187"/>
            <pc:sldLayoutMk cId="348037305" sldId="2147484191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2121513500" sldId="2147484187"/>
            <pc:sldLayoutMk cId="4030840602" sldId="2147484192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2121513500" sldId="2147484187"/>
            <pc:sldLayoutMk cId="3947461982" sldId="2147484193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2121513500" sldId="2147484187"/>
            <pc:sldLayoutMk cId="2451182278" sldId="2147484194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2121513500" sldId="2147484187"/>
            <pc:sldLayoutMk cId="1626060970" sldId="2147484195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2121513500" sldId="2147484187"/>
            <pc:sldLayoutMk cId="2372509220" sldId="2147484196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2121513500" sldId="2147484187"/>
            <pc:sldLayoutMk cId="1252775535" sldId="2147484197"/>
          </pc:sldLayoutMkLst>
        </pc:sldLayoutChg>
        <pc:sldLayoutChg chg="setBg">
          <pc:chgData name="Tomotaka Kuroda" userId="6ccceea8bc0bd054" providerId="LiveId" clId="{7358936C-314A-44D9-94A2-67908954B53D}" dt="2023-11-28T12:35:45.916" v="20693"/>
          <pc:sldLayoutMkLst>
            <pc:docMk/>
            <pc:sldMasterMk cId="2121513500" sldId="2147484187"/>
            <pc:sldLayoutMk cId="3742219832" sldId="214748419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9E9AB-0DB2-4BEE-B3E1-46BF223A797F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1769F-7768-470B-89E9-28F87EA318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81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05023-212C-ED94-52CC-5DFC30C91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96398FC-4A02-35CC-108B-6297276BE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F889BB-E7EE-663F-301D-C370C23F0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D57F7F-A2E7-E5A5-BE1D-86CD97731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657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60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FFC3F-FA49-DF4D-802B-EBD29666D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E82FC1-4211-2F43-4C6E-DF8DB805C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02F0F9-E96B-78C0-2CCF-A2D57C664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1E9780-BB05-9F21-04FC-FF5F45CA7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108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683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76602-E600-B1B1-06E9-18524DDD5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DFC339-77D9-0FF0-A8E5-59B04D2F9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2613D8-7136-3181-B7B0-0BEB08DE4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F16F32-22BD-E258-7901-2F28FE822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09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FFC3F-FA49-DF4D-802B-EBD29666D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E82FC1-4211-2F43-4C6E-DF8DB805C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02F0F9-E96B-78C0-2CCF-A2D57C664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1E9780-BB05-9F21-04FC-FF5F45CA7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04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FFC3F-FA49-DF4D-802B-EBD29666D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E82FC1-4211-2F43-4C6E-DF8DB805C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02F0F9-E96B-78C0-2CCF-A2D57C664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1E9780-BB05-9F21-04FC-FF5F45CA7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34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76602-E600-B1B1-06E9-18524DDD5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DFC339-77D9-0FF0-A8E5-59B04D2F9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2613D8-7136-3181-B7B0-0BEB08DE4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F16F32-22BD-E258-7901-2F28FE822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355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76602-E600-B1B1-06E9-18524DDD5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DFC339-77D9-0FF0-A8E5-59B04D2F9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2613D8-7136-3181-B7B0-0BEB08DE4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F16F32-22BD-E258-7901-2F28FE822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017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FFC3F-FA49-DF4D-802B-EBD29666D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E82FC1-4211-2F43-4C6E-DF8DB805C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02F0F9-E96B-78C0-2CCF-A2D57C664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1E9780-BB05-9F21-04FC-FF5F45CA7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896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FFC3F-FA49-DF4D-802B-EBD29666D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E82FC1-4211-2F43-4C6E-DF8DB805C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02F0F9-E96B-78C0-2CCF-A2D57C664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1E9780-BB05-9F21-04FC-FF5F45CA7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455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710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FFC3F-FA49-DF4D-802B-EBD29666D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E82FC1-4211-2F43-4C6E-DF8DB805C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02F0F9-E96B-78C0-2CCF-A2D57C664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1E9780-BB05-9F21-04FC-FF5F45CA7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318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FFC3F-FA49-DF4D-802B-EBD29666D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E82FC1-4211-2F43-4C6E-DF8DB805C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02F0F9-E96B-78C0-2CCF-A2D57C664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1E9780-BB05-9F21-04FC-FF5F45CA7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896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405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76602-E600-B1B1-06E9-18524DDD5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DFC339-77D9-0FF0-A8E5-59B04D2F9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2613D8-7136-3181-B7B0-0BEB08DE4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F16F32-22BD-E258-7901-2F28FE822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763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328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1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30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01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824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68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71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464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1769F-7768-470B-89E9-28F87EA3180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01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56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9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64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35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328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801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44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139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036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546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34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423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575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230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806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3910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039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85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994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27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11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10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44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3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42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91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03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04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F36-24E2-4938-AC76-444A3BEE415D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9361-DC58-426D-99C6-920C7A693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08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  <p:sldLayoutId id="214748405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73.jpg"/><Relationship Id="rId21" Type="http://schemas.openxmlformats.org/officeDocument/2006/relationships/image" Target="../media/image84.png"/><Relationship Id="rId7" Type="http://schemas.openxmlformats.org/officeDocument/2006/relationships/image" Target="../media/image67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72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10" Type="http://schemas.openxmlformats.org/officeDocument/2006/relationships/image" Target="../media/image58.jpg"/><Relationship Id="rId19" Type="http://schemas.openxmlformats.org/officeDocument/2006/relationships/image" Target="../media/image82.png"/><Relationship Id="rId4" Type="http://schemas.openxmlformats.org/officeDocument/2006/relationships/image" Target="../media/image74.jpg"/><Relationship Id="rId9" Type="http://schemas.openxmlformats.org/officeDocument/2006/relationships/image" Target="../media/image10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4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11" Type="http://schemas.openxmlformats.org/officeDocument/2006/relationships/image" Target="../media/image102.png"/><Relationship Id="rId5" Type="http://schemas.openxmlformats.org/officeDocument/2006/relationships/image" Target="../media/image89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11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110.png"/><Relationship Id="rId4" Type="http://schemas.openxmlformats.org/officeDocument/2006/relationships/image" Target="../media/image9.png"/><Relationship Id="rId9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28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5.png"/><Relationship Id="rId4" Type="http://schemas.openxmlformats.org/officeDocument/2006/relationships/image" Target="../media/image111.png"/><Relationship Id="rId9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6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47.png"/><Relationship Id="rId26" Type="http://schemas.openxmlformats.org/officeDocument/2006/relationships/image" Target="../media/image127.jpg"/><Relationship Id="rId3" Type="http://schemas.openxmlformats.org/officeDocument/2006/relationships/image" Target="../media/image109.png"/><Relationship Id="rId21" Type="http://schemas.openxmlformats.org/officeDocument/2006/relationships/image" Target="../media/image124.png"/><Relationship Id="rId7" Type="http://schemas.openxmlformats.org/officeDocument/2006/relationships/image" Target="../media/image52.png"/><Relationship Id="rId12" Type="http://schemas.openxmlformats.org/officeDocument/2006/relationships/image" Target="../media/image44.png"/><Relationship Id="rId17" Type="http://schemas.openxmlformats.org/officeDocument/2006/relationships/image" Target="../media/image53.png"/><Relationship Id="rId25" Type="http://schemas.openxmlformats.org/officeDocument/2006/relationships/image" Target="../media/image126.png"/><Relationship Id="rId33" Type="http://schemas.openxmlformats.org/officeDocument/2006/relationships/image" Target="../media/image13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20" Type="http://schemas.openxmlformats.org/officeDocument/2006/relationships/image" Target="../media/image123.png"/><Relationship Id="rId29" Type="http://schemas.openxmlformats.org/officeDocument/2006/relationships/image" Target="../media/image1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3.png"/><Relationship Id="rId24" Type="http://schemas.openxmlformats.org/officeDocument/2006/relationships/image" Target="../media/image60.png"/><Relationship Id="rId32" Type="http://schemas.openxmlformats.org/officeDocument/2006/relationships/image" Target="../media/image132.png"/><Relationship Id="rId5" Type="http://schemas.openxmlformats.org/officeDocument/2006/relationships/image" Target="../media/image41.png"/><Relationship Id="rId15" Type="http://schemas.openxmlformats.org/officeDocument/2006/relationships/image" Target="../media/image9.png"/><Relationship Id="rId23" Type="http://schemas.openxmlformats.org/officeDocument/2006/relationships/image" Target="../media/image59.png"/><Relationship Id="rId28" Type="http://schemas.openxmlformats.org/officeDocument/2006/relationships/image" Target="../media/image128.png"/><Relationship Id="rId10" Type="http://schemas.openxmlformats.org/officeDocument/2006/relationships/image" Target="../media/image122.png"/><Relationship Id="rId19" Type="http://schemas.openxmlformats.org/officeDocument/2006/relationships/image" Target="../media/image58.jpg"/><Relationship Id="rId31" Type="http://schemas.openxmlformats.org/officeDocument/2006/relationships/image" Target="../media/image131.png"/><Relationship Id="rId4" Type="http://schemas.openxmlformats.org/officeDocument/2006/relationships/image" Target="../media/image110.png"/><Relationship Id="rId9" Type="http://schemas.openxmlformats.org/officeDocument/2006/relationships/image" Target="../media/image121.png"/><Relationship Id="rId14" Type="http://schemas.openxmlformats.org/officeDocument/2006/relationships/image" Target="../media/image46.png"/><Relationship Id="rId22" Type="http://schemas.openxmlformats.org/officeDocument/2006/relationships/image" Target="../media/image125.png"/><Relationship Id="rId27" Type="http://schemas.openxmlformats.org/officeDocument/2006/relationships/image" Target="../media/image61.jpg"/><Relationship Id="rId30" Type="http://schemas.openxmlformats.org/officeDocument/2006/relationships/image" Target="../media/image130.png"/><Relationship Id="rId8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4.png"/><Relationship Id="rId5" Type="http://schemas.openxmlformats.org/officeDocument/2006/relationships/image" Target="../media/image123.png"/><Relationship Id="rId4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3.png"/><Relationship Id="rId3" Type="http://schemas.openxmlformats.org/officeDocument/2006/relationships/image" Target="../media/image133.png"/><Relationship Id="rId7" Type="http://schemas.openxmlformats.org/officeDocument/2006/relationships/image" Target="../media/image138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28.png"/><Relationship Id="rId10" Type="http://schemas.openxmlformats.org/officeDocument/2006/relationships/image" Target="../media/image141.png"/><Relationship Id="rId4" Type="http://schemas.openxmlformats.org/officeDocument/2006/relationships/image" Target="../media/image136.png"/><Relationship Id="rId9" Type="http://schemas.openxmlformats.org/officeDocument/2006/relationships/image" Target="../media/image140.png"/><Relationship Id="rId14" Type="http://schemas.openxmlformats.org/officeDocument/2006/relationships/image" Target="../media/image14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47.png"/><Relationship Id="rId26" Type="http://schemas.openxmlformats.org/officeDocument/2006/relationships/image" Target="../media/image127.jpg"/><Relationship Id="rId3" Type="http://schemas.openxmlformats.org/officeDocument/2006/relationships/image" Target="../media/image109.png"/><Relationship Id="rId21" Type="http://schemas.openxmlformats.org/officeDocument/2006/relationships/image" Target="../media/image124.png"/><Relationship Id="rId7" Type="http://schemas.openxmlformats.org/officeDocument/2006/relationships/image" Target="../media/image52.png"/><Relationship Id="rId12" Type="http://schemas.openxmlformats.org/officeDocument/2006/relationships/image" Target="../media/image44.png"/><Relationship Id="rId17" Type="http://schemas.openxmlformats.org/officeDocument/2006/relationships/image" Target="../media/image53.png"/><Relationship Id="rId25" Type="http://schemas.openxmlformats.org/officeDocument/2006/relationships/image" Target="../media/image126.png"/><Relationship Id="rId33" Type="http://schemas.openxmlformats.org/officeDocument/2006/relationships/image" Target="../media/image13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6.png"/><Relationship Id="rId20" Type="http://schemas.openxmlformats.org/officeDocument/2006/relationships/image" Target="../media/image123.png"/><Relationship Id="rId29" Type="http://schemas.openxmlformats.org/officeDocument/2006/relationships/image" Target="../media/image1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3.png"/><Relationship Id="rId24" Type="http://schemas.openxmlformats.org/officeDocument/2006/relationships/image" Target="../media/image60.png"/><Relationship Id="rId32" Type="http://schemas.openxmlformats.org/officeDocument/2006/relationships/image" Target="../media/image132.png"/><Relationship Id="rId5" Type="http://schemas.openxmlformats.org/officeDocument/2006/relationships/image" Target="../media/image41.png"/><Relationship Id="rId15" Type="http://schemas.openxmlformats.org/officeDocument/2006/relationships/image" Target="../media/image9.png"/><Relationship Id="rId23" Type="http://schemas.openxmlformats.org/officeDocument/2006/relationships/image" Target="../media/image59.png"/><Relationship Id="rId28" Type="http://schemas.openxmlformats.org/officeDocument/2006/relationships/image" Target="../media/image128.png"/><Relationship Id="rId10" Type="http://schemas.openxmlformats.org/officeDocument/2006/relationships/image" Target="../media/image122.png"/><Relationship Id="rId19" Type="http://schemas.openxmlformats.org/officeDocument/2006/relationships/image" Target="../media/image58.jpg"/><Relationship Id="rId31" Type="http://schemas.openxmlformats.org/officeDocument/2006/relationships/image" Target="../media/image131.png"/><Relationship Id="rId4" Type="http://schemas.openxmlformats.org/officeDocument/2006/relationships/image" Target="../media/image110.png"/><Relationship Id="rId9" Type="http://schemas.openxmlformats.org/officeDocument/2006/relationships/image" Target="../media/image121.png"/><Relationship Id="rId14" Type="http://schemas.openxmlformats.org/officeDocument/2006/relationships/image" Target="../media/image46.png"/><Relationship Id="rId22" Type="http://schemas.openxmlformats.org/officeDocument/2006/relationships/image" Target="../media/image125.png"/><Relationship Id="rId27" Type="http://schemas.openxmlformats.org/officeDocument/2006/relationships/image" Target="../media/image61.jpg"/><Relationship Id="rId30" Type="http://schemas.openxmlformats.org/officeDocument/2006/relationships/image" Target="../media/image130.png"/><Relationship Id="rId8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47.png"/><Relationship Id="rId26" Type="http://schemas.openxmlformats.org/officeDocument/2006/relationships/image" Target="../media/image127.jpg"/><Relationship Id="rId3" Type="http://schemas.openxmlformats.org/officeDocument/2006/relationships/image" Target="../media/image109.png"/><Relationship Id="rId21" Type="http://schemas.openxmlformats.org/officeDocument/2006/relationships/image" Target="../media/image124.png"/><Relationship Id="rId7" Type="http://schemas.openxmlformats.org/officeDocument/2006/relationships/image" Target="../media/image52.png"/><Relationship Id="rId12" Type="http://schemas.openxmlformats.org/officeDocument/2006/relationships/image" Target="../media/image44.png"/><Relationship Id="rId17" Type="http://schemas.openxmlformats.org/officeDocument/2006/relationships/image" Target="../media/image53.png"/><Relationship Id="rId25" Type="http://schemas.openxmlformats.org/officeDocument/2006/relationships/image" Target="../media/image126.png"/><Relationship Id="rId33" Type="http://schemas.openxmlformats.org/officeDocument/2006/relationships/image" Target="../media/image13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6.png"/><Relationship Id="rId20" Type="http://schemas.openxmlformats.org/officeDocument/2006/relationships/image" Target="../media/image123.png"/><Relationship Id="rId29" Type="http://schemas.openxmlformats.org/officeDocument/2006/relationships/image" Target="../media/image1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3.png"/><Relationship Id="rId24" Type="http://schemas.openxmlformats.org/officeDocument/2006/relationships/image" Target="../media/image60.png"/><Relationship Id="rId32" Type="http://schemas.openxmlformats.org/officeDocument/2006/relationships/image" Target="../media/image132.png"/><Relationship Id="rId5" Type="http://schemas.openxmlformats.org/officeDocument/2006/relationships/image" Target="../media/image41.png"/><Relationship Id="rId15" Type="http://schemas.openxmlformats.org/officeDocument/2006/relationships/image" Target="../media/image9.png"/><Relationship Id="rId23" Type="http://schemas.openxmlformats.org/officeDocument/2006/relationships/image" Target="../media/image59.png"/><Relationship Id="rId28" Type="http://schemas.openxmlformats.org/officeDocument/2006/relationships/image" Target="../media/image128.png"/><Relationship Id="rId10" Type="http://schemas.openxmlformats.org/officeDocument/2006/relationships/image" Target="../media/image122.png"/><Relationship Id="rId19" Type="http://schemas.openxmlformats.org/officeDocument/2006/relationships/image" Target="../media/image58.jpg"/><Relationship Id="rId31" Type="http://schemas.openxmlformats.org/officeDocument/2006/relationships/image" Target="../media/image131.png"/><Relationship Id="rId4" Type="http://schemas.openxmlformats.org/officeDocument/2006/relationships/image" Target="../media/image110.png"/><Relationship Id="rId9" Type="http://schemas.openxmlformats.org/officeDocument/2006/relationships/image" Target="../media/image121.png"/><Relationship Id="rId14" Type="http://schemas.openxmlformats.org/officeDocument/2006/relationships/image" Target="../media/image46.png"/><Relationship Id="rId22" Type="http://schemas.openxmlformats.org/officeDocument/2006/relationships/image" Target="../media/image125.png"/><Relationship Id="rId27" Type="http://schemas.openxmlformats.org/officeDocument/2006/relationships/image" Target="../media/image61.jpg"/><Relationship Id="rId30" Type="http://schemas.openxmlformats.org/officeDocument/2006/relationships/image" Target="../media/image130.png"/><Relationship Id="rId8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5.png"/><Relationship Id="rId18" Type="http://schemas.openxmlformats.org/officeDocument/2006/relationships/image" Target="../media/image146.png"/><Relationship Id="rId3" Type="http://schemas.openxmlformats.org/officeDocument/2006/relationships/image" Target="../media/image145.png"/><Relationship Id="rId21" Type="http://schemas.openxmlformats.org/officeDocument/2006/relationships/image" Target="../media/image147.png"/><Relationship Id="rId7" Type="http://schemas.openxmlformats.org/officeDocument/2006/relationships/image" Target="../media/image48.png"/><Relationship Id="rId12" Type="http://schemas.openxmlformats.org/officeDocument/2006/relationships/image" Target="../media/image84.png"/><Relationship Id="rId17" Type="http://schemas.openxmlformats.org/officeDocument/2006/relationships/image" Target="../media/image22.png"/><Relationship Id="rId2" Type="http://schemas.openxmlformats.org/officeDocument/2006/relationships/image" Target="../media/image10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19.png"/><Relationship Id="rId23" Type="http://schemas.openxmlformats.org/officeDocument/2006/relationships/image" Target="../media/image79.png"/><Relationship Id="rId10" Type="http://schemas.openxmlformats.org/officeDocument/2006/relationships/image" Target="../media/image82.png"/><Relationship Id="rId19" Type="http://schemas.openxmlformats.org/officeDocument/2006/relationships/image" Target="../media/image12.png"/><Relationship Id="rId4" Type="http://schemas.openxmlformats.org/officeDocument/2006/relationships/image" Target="../media/image81.png"/><Relationship Id="rId9" Type="http://schemas.openxmlformats.org/officeDocument/2006/relationships/image" Target="../media/image20.png"/><Relationship Id="rId14" Type="http://schemas.openxmlformats.org/officeDocument/2006/relationships/image" Target="../media/image86.png"/><Relationship Id="rId22" Type="http://schemas.openxmlformats.org/officeDocument/2006/relationships/image" Target="../media/image1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6.png"/><Relationship Id="rId5" Type="http://schemas.openxmlformats.org/officeDocument/2006/relationships/image" Target="../media/image23.png"/><Relationship Id="rId4" Type="http://schemas.openxmlformats.org/officeDocument/2006/relationships/image" Target="../media/image153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4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71.png"/><Relationship Id="rId10" Type="http://schemas.openxmlformats.org/officeDocument/2006/relationships/image" Target="../media/image65.png"/><Relationship Id="rId4" Type="http://schemas.openxmlformats.org/officeDocument/2006/relationships/image" Target="../media/image137.png"/><Relationship Id="rId9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7.png"/><Relationship Id="rId5" Type="http://schemas.openxmlformats.org/officeDocument/2006/relationships/image" Target="../media/image95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1.png"/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11" Type="http://schemas.openxmlformats.org/officeDocument/2006/relationships/image" Target="../media/image108.png"/><Relationship Id="rId5" Type="http://schemas.openxmlformats.org/officeDocument/2006/relationships/image" Target="../media/image118.png"/><Relationship Id="rId15" Type="http://schemas.openxmlformats.org/officeDocument/2006/relationships/image" Target="../media/image110.png"/><Relationship Id="rId10" Type="http://schemas.openxmlformats.org/officeDocument/2006/relationships/image" Target="../media/image28.png"/><Relationship Id="rId4" Type="http://schemas.openxmlformats.org/officeDocument/2006/relationships/image" Target="../media/image117.png"/><Relationship Id="rId9" Type="http://schemas.openxmlformats.org/officeDocument/2006/relationships/image" Target="../media/image9.png"/><Relationship Id="rId1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109.png"/><Relationship Id="rId21" Type="http://schemas.openxmlformats.org/officeDocument/2006/relationships/image" Target="../media/image122.png"/><Relationship Id="rId7" Type="http://schemas.openxmlformats.org/officeDocument/2006/relationships/image" Target="../media/image44.png"/><Relationship Id="rId12" Type="http://schemas.openxmlformats.org/officeDocument/2006/relationships/image" Target="../media/image53.png"/><Relationship Id="rId17" Type="http://schemas.openxmlformats.org/officeDocument/2006/relationships/image" Target="../media/image110.png"/><Relationship Id="rId25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30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36.png"/><Relationship Id="rId24" Type="http://schemas.openxmlformats.org/officeDocument/2006/relationships/image" Target="../media/image124.png"/><Relationship Id="rId5" Type="http://schemas.openxmlformats.org/officeDocument/2006/relationships/image" Target="../media/image42.png"/><Relationship Id="rId15" Type="http://schemas.openxmlformats.org/officeDocument/2006/relationships/image" Target="../media/image128.png"/><Relationship Id="rId23" Type="http://schemas.openxmlformats.org/officeDocument/2006/relationships/image" Target="../media/image123.png"/><Relationship Id="rId10" Type="http://schemas.openxmlformats.org/officeDocument/2006/relationships/image" Target="../media/image9.png"/><Relationship Id="rId19" Type="http://schemas.openxmlformats.org/officeDocument/2006/relationships/image" Target="../media/image120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61.jpg"/><Relationship Id="rId22" Type="http://schemas.openxmlformats.org/officeDocument/2006/relationships/image" Target="../media/image5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21.png"/><Relationship Id="rId18" Type="http://schemas.openxmlformats.org/officeDocument/2006/relationships/image" Target="../media/image147.png"/><Relationship Id="rId3" Type="http://schemas.openxmlformats.org/officeDocument/2006/relationships/image" Target="../media/image81.png"/><Relationship Id="rId21" Type="http://schemas.openxmlformats.org/officeDocument/2006/relationships/image" Target="../media/image9.png"/><Relationship Id="rId7" Type="http://schemas.openxmlformats.org/officeDocument/2006/relationships/image" Target="../media/image83.pn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image" Target="../media/image12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png"/><Relationship Id="rId11" Type="http://schemas.openxmlformats.org/officeDocument/2006/relationships/image" Target="../media/image19.png"/><Relationship Id="rId5" Type="http://schemas.openxmlformats.org/officeDocument/2006/relationships/image" Target="../media/image78.png"/><Relationship Id="rId15" Type="http://schemas.openxmlformats.org/officeDocument/2006/relationships/image" Target="../media/image146.png"/><Relationship Id="rId23" Type="http://schemas.openxmlformats.org/officeDocument/2006/relationships/image" Target="../media/image24.png"/><Relationship Id="rId10" Type="http://schemas.openxmlformats.org/officeDocument/2006/relationships/image" Target="../media/image86.png"/><Relationship Id="rId19" Type="http://schemas.openxmlformats.org/officeDocument/2006/relationships/image" Target="../media/image148.png"/><Relationship Id="rId4" Type="http://schemas.openxmlformats.org/officeDocument/2006/relationships/image" Target="../media/image77.png"/><Relationship Id="rId9" Type="http://schemas.openxmlformats.org/officeDocument/2006/relationships/image" Target="../media/image85.png"/><Relationship Id="rId14" Type="http://schemas.openxmlformats.org/officeDocument/2006/relationships/image" Target="../media/image22.png"/><Relationship Id="rId2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10.png"/><Relationship Id="rId3" Type="http://schemas.openxmlformats.org/officeDocument/2006/relationships/image" Target="../media/image33.png"/><Relationship Id="rId21" Type="http://schemas.openxmlformats.org/officeDocument/2006/relationships/image" Target="../media/image49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2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2.png"/><Relationship Id="rId7" Type="http://schemas.openxmlformats.org/officeDocument/2006/relationships/image" Target="../media/image5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57.png"/><Relationship Id="rId5" Type="http://schemas.openxmlformats.org/officeDocument/2006/relationships/image" Target="../media/image14.png"/><Relationship Id="rId10" Type="http://schemas.openxmlformats.org/officeDocument/2006/relationships/image" Target="../media/image56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13" Type="http://schemas.openxmlformats.org/officeDocument/2006/relationships/image" Target="../media/image67.png"/><Relationship Id="rId18" Type="http://schemas.openxmlformats.org/officeDocument/2006/relationships/image" Target="../media/image71.png"/><Relationship Id="rId3" Type="http://schemas.openxmlformats.org/officeDocument/2006/relationships/image" Target="../media/image17.png"/><Relationship Id="rId7" Type="http://schemas.openxmlformats.org/officeDocument/2006/relationships/image" Target="../media/image61.jpg"/><Relationship Id="rId12" Type="http://schemas.openxmlformats.org/officeDocument/2006/relationships/image" Target="../media/image66.png"/><Relationship Id="rId17" Type="http://schemas.openxmlformats.org/officeDocument/2006/relationships/image" Target="../media/image70.png"/><Relationship Id="rId2" Type="http://schemas.openxmlformats.org/officeDocument/2006/relationships/image" Target="../media/image58.jp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24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F25AC-9ACB-6C49-75FF-E94AB9C71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59D77E-0375-0B2F-F06F-7B24B791E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962" y="1060179"/>
            <a:ext cx="9626438" cy="1825096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Stochastic formalism </a:t>
            </a:r>
            <a:br>
              <a:rPr kumimoji="1" lang="en-US" altLang="ja-JP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ja-JP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curvaton scenario</a:t>
            </a:r>
            <a:endParaRPr kumimoji="1" lang="ja-JP" alt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0AB539-57BA-CE4E-5D17-5C1DB7FB8D2C}"/>
              </a:ext>
            </a:extLst>
          </p:cNvPr>
          <p:cNvSpPr txBox="1"/>
          <p:nvPr/>
        </p:nvSpPr>
        <p:spPr>
          <a:xfrm>
            <a:off x="723124" y="3621645"/>
            <a:ext cx="10340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Tokyo Institute of Technology/ Institute for Basic Science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39DBBB-9432-2543-D722-411982D8FC56}"/>
              </a:ext>
            </a:extLst>
          </p:cNvPr>
          <p:cNvSpPr txBox="1"/>
          <p:nvPr/>
        </p:nvSpPr>
        <p:spPr>
          <a:xfrm>
            <a:off x="6787790" y="6298456"/>
            <a:ext cx="409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PASCOS, 9</a:t>
            </a:r>
            <a:r>
              <a:rPr kumimoji="1" lang="en-US" altLang="ja-JP" sz="32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 July 2024</a:t>
            </a:r>
            <a:endParaRPr kumimoji="1"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BEEC17-4251-A573-C95E-7C5BA1C166A3}"/>
              </a:ext>
            </a:extLst>
          </p:cNvPr>
          <p:cNvSpPr txBox="1"/>
          <p:nvPr/>
        </p:nvSpPr>
        <p:spPr>
          <a:xfrm>
            <a:off x="894872" y="4281951"/>
            <a:ext cx="9996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with A NARUKO, M YAMAGUCHI, V VENNIN (ongoing)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579F8E-779E-B931-47A3-3538B9CEE1F8}"/>
              </a:ext>
            </a:extLst>
          </p:cNvPr>
          <p:cNvSpPr txBox="1"/>
          <p:nvPr/>
        </p:nvSpPr>
        <p:spPr>
          <a:xfrm>
            <a:off x="3416361" y="3136612"/>
            <a:ext cx="440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Tomotaka KURODA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7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3E290-BE3C-FD96-D781-3E637BFFF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図 53" descr="グラフ, ヒストグラム&#10;&#10;自動的に生成された説明">
            <a:extLst>
              <a:ext uri="{FF2B5EF4-FFF2-40B4-BE49-F238E27FC236}">
                <a16:creationId xmlns:a16="http://schemas.microsoft.com/office/drawing/2014/main" id="{F02AE47B-2B55-2885-1A5E-89EB2AE53C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11322" r="9331" b="-140"/>
          <a:stretch/>
        </p:blipFill>
        <p:spPr>
          <a:xfrm>
            <a:off x="6674309" y="1153941"/>
            <a:ext cx="3359988" cy="3375111"/>
          </a:xfrm>
          <a:prstGeom prst="rect">
            <a:avLst/>
          </a:prstGeom>
        </p:spPr>
      </p:pic>
      <p:pic>
        <p:nvPicPr>
          <p:cNvPr id="58" name="図 57" descr="グラフ&#10;&#10;自動的に生成された説明">
            <a:extLst>
              <a:ext uri="{FF2B5EF4-FFF2-40B4-BE49-F238E27FC236}">
                <a16:creationId xmlns:a16="http://schemas.microsoft.com/office/drawing/2014/main" id="{302D5E21-DB9F-0BCD-65EA-EE571411F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9063" r="7102" b="5155"/>
          <a:stretch/>
        </p:blipFill>
        <p:spPr>
          <a:xfrm>
            <a:off x="4638791" y="4329346"/>
            <a:ext cx="3103018" cy="2234916"/>
          </a:xfrm>
          <a:prstGeom prst="rect">
            <a:avLst/>
          </a:prstGeom>
        </p:spPr>
      </p:pic>
      <p:sp>
        <p:nvSpPr>
          <p:cNvPr id="23" name="タイトル 1">
            <a:extLst>
              <a:ext uri="{FF2B5EF4-FFF2-40B4-BE49-F238E27FC236}">
                <a16:creationId xmlns:a16="http://schemas.microsoft.com/office/drawing/2014/main" id="{B94A0DF5-F0AC-7D66-6AB7-AFA2C6DD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2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64C60F3-4106-4DDA-4B0D-D1BFEF43D62A}"/>
              </a:ext>
            </a:extLst>
          </p:cNvPr>
          <p:cNvCxnSpPr>
            <a:cxnSpLocks/>
          </p:cNvCxnSpPr>
          <p:nvPr/>
        </p:nvCxnSpPr>
        <p:spPr>
          <a:xfrm>
            <a:off x="2212996" y="3616376"/>
            <a:ext cx="1403497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D205DA4-788F-D5C1-E314-F4D214A7D25E}"/>
              </a:ext>
            </a:extLst>
          </p:cNvPr>
          <p:cNvCxnSpPr>
            <a:cxnSpLocks/>
          </p:cNvCxnSpPr>
          <p:nvPr/>
        </p:nvCxnSpPr>
        <p:spPr>
          <a:xfrm flipV="1">
            <a:off x="949125" y="3624764"/>
            <a:ext cx="832392" cy="323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7A74B04D-D228-0DCF-0DE3-54A2FD23769D}"/>
              </a:ext>
            </a:extLst>
          </p:cNvPr>
          <p:cNvSpPr txBox="1">
            <a:spLocks/>
          </p:cNvSpPr>
          <p:nvPr/>
        </p:nvSpPr>
        <p:spPr>
          <a:xfrm>
            <a:off x="2305986" y="3470344"/>
            <a:ext cx="1460434" cy="653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dominant</a:t>
            </a:r>
          </a:p>
        </p:txBody>
      </p: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A580BBCB-3774-0CD1-F71D-44E46FBA81C3}"/>
              </a:ext>
            </a:extLst>
          </p:cNvPr>
          <p:cNvSpPr txBox="1">
            <a:spLocks/>
          </p:cNvSpPr>
          <p:nvPr/>
        </p:nvSpPr>
        <p:spPr>
          <a:xfrm>
            <a:off x="305032" y="3461622"/>
            <a:ext cx="1972254" cy="653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subdominant</a:t>
            </a:r>
          </a:p>
        </p:txBody>
      </p:sp>
      <p:pic>
        <p:nvPicPr>
          <p:cNvPr id="56" name="図 55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ABA81E00-77E2-4A0F-0FB4-2365BA4F5C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8483" r="8547" b="5461"/>
          <a:stretch/>
        </p:blipFill>
        <p:spPr>
          <a:xfrm>
            <a:off x="9144000" y="4279899"/>
            <a:ext cx="3048000" cy="2234916"/>
          </a:xfrm>
          <a:prstGeom prst="rect">
            <a:avLst/>
          </a:prstGeom>
        </p:spPr>
      </p:pic>
      <p:sp>
        <p:nvSpPr>
          <p:cNvPr id="11264" name="矢印: 下 11263">
            <a:extLst>
              <a:ext uri="{FF2B5EF4-FFF2-40B4-BE49-F238E27FC236}">
                <a16:creationId xmlns:a16="http://schemas.microsoft.com/office/drawing/2014/main" id="{9CF1C36D-34AF-666B-FC1A-9971862C147B}"/>
              </a:ext>
            </a:extLst>
          </p:cNvPr>
          <p:cNvSpPr/>
          <p:nvPr/>
        </p:nvSpPr>
        <p:spPr>
          <a:xfrm rot="16200000">
            <a:off x="4849429" y="1825293"/>
            <a:ext cx="931393" cy="142805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274" name="Picture 10" descr="\begin{align*}&#10; P(N_{\mathrm{tot}})&#10;\end{align*}">
            <a:extLst>
              <a:ext uri="{FF2B5EF4-FFF2-40B4-BE49-F238E27FC236}">
                <a16:creationId xmlns:a16="http://schemas.microsoft.com/office/drawing/2014/main" id="{7401B242-A9DB-C185-BE68-99904855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45" y="2358719"/>
            <a:ext cx="1185253" cy="36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2" descr="\begin{align*}&#10;  \zeta_\mathrm{tot}&#10;\end{align*}">
            <a:extLst>
              <a:ext uri="{FF2B5EF4-FFF2-40B4-BE49-F238E27FC236}">
                <a16:creationId xmlns:a16="http://schemas.microsoft.com/office/drawing/2014/main" id="{EB9D6D6F-58DE-F0AF-2C43-818629805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32" y="6575372"/>
            <a:ext cx="381801" cy="25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2" descr="\begin{align*}&#10;  \zeta_\mathrm{tot}&#10;\end{align*}">
            <a:extLst>
              <a:ext uri="{FF2B5EF4-FFF2-40B4-BE49-F238E27FC236}">
                <a16:creationId xmlns:a16="http://schemas.microsoft.com/office/drawing/2014/main" id="{06DCCA23-400B-38E2-9CD2-69494635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595" y="6575372"/>
            <a:ext cx="381801" cy="25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2" descr="\begin{align*}&#10;  \zeta_{\phi}&#10;\end{align*}">
            <a:extLst>
              <a:ext uri="{FF2B5EF4-FFF2-40B4-BE49-F238E27FC236}">
                <a16:creationId xmlns:a16="http://schemas.microsoft.com/office/drawing/2014/main" id="{7C2230F9-C1D6-36A3-4082-3123541C8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43" y="5271825"/>
            <a:ext cx="275587" cy="32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2" descr="\begin{align*}&#10;  \zeta_{\phi}&#10;\end{align*}">
            <a:extLst>
              <a:ext uri="{FF2B5EF4-FFF2-40B4-BE49-F238E27FC236}">
                <a16:creationId xmlns:a16="http://schemas.microsoft.com/office/drawing/2014/main" id="{F421A84C-73E9-65FE-ECD6-34DA819AE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684" y="5281187"/>
            <a:ext cx="277080" cy="32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76" name="直線矢印コネクタ 11275">
            <a:extLst>
              <a:ext uri="{FF2B5EF4-FFF2-40B4-BE49-F238E27FC236}">
                <a16:creationId xmlns:a16="http://schemas.microsoft.com/office/drawing/2014/main" id="{819AC3B7-D907-B776-13FF-B358022FA27F}"/>
              </a:ext>
            </a:extLst>
          </p:cNvPr>
          <p:cNvCxnSpPr>
            <a:cxnSpLocks/>
          </p:cNvCxnSpPr>
          <p:nvPr/>
        </p:nvCxnSpPr>
        <p:spPr>
          <a:xfrm flipH="1">
            <a:off x="7115545" y="3711839"/>
            <a:ext cx="232427" cy="63524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8" name="直線矢印コネクタ 11277">
            <a:extLst>
              <a:ext uri="{FF2B5EF4-FFF2-40B4-BE49-F238E27FC236}">
                <a16:creationId xmlns:a16="http://schemas.microsoft.com/office/drawing/2014/main" id="{348DAD56-DDD4-2A18-AD5C-11AF7EAF4BD7}"/>
              </a:ext>
            </a:extLst>
          </p:cNvPr>
          <p:cNvCxnSpPr>
            <a:cxnSpLocks/>
          </p:cNvCxnSpPr>
          <p:nvPr/>
        </p:nvCxnSpPr>
        <p:spPr>
          <a:xfrm>
            <a:off x="9723191" y="3770104"/>
            <a:ext cx="372342" cy="544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フリーフォーム: 図形 11290">
            <a:extLst>
              <a:ext uri="{FF2B5EF4-FFF2-40B4-BE49-F238E27FC236}">
                <a16:creationId xmlns:a16="http://schemas.microsoft.com/office/drawing/2014/main" id="{DC3AFDBD-6537-F2AE-4724-9F46DF1BD910}"/>
              </a:ext>
            </a:extLst>
          </p:cNvPr>
          <p:cNvSpPr/>
          <p:nvPr/>
        </p:nvSpPr>
        <p:spPr>
          <a:xfrm rot="12206691">
            <a:off x="9928506" y="2502259"/>
            <a:ext cx="2091950" cy="1954370"/>
          </a:xfrm>
          <a:custGeom>
            <a:avLst/>
            <a:gdLst>
              <a:gd name="connsiteX0" fmla="*/ 1375389 w 1625471"/>
              <a:gd name="connsiteY0" fmla="*/ 1225002 h 1526941"/>
              <a:gd name="connsiteX1" fmla="*/ 323868 w 1625471"/>
              <a:gd name="connsiteY1" fmla="*/ 1526941 h 1526941"/>
              <a:gd name="connsiteX2" fmla="*/ 0 w 1625471"/>
              <a:gd name="connsiteY2" fmla="*/ 1209381 h 1526941"/>
              <a:gd name="connsiteX3" fmla="*/ 109935 w 1625471"/>
              <a:gd name="connsiteY3" fmla="*/ 839694 h 1526941"/>
              <a:gd name="connsiteX4" fmla="*/ 541778 w 1625471"/>
              <a:gd name="connsiteY4" fmla="*/ 685396 h 1526941"/>
              <a:gd name="connsiteX5" fmla="*/ 541778 w 1625471"/>
              <a:gd name="connsiteY5" fmla="*/ 0 h 1526941"/>
              <a:gd name="connsiteX6" fmla="*/ 621922 w 1625471"/>
              <a:gd name="connsiteY6" fmla="*/ 656761 h 1526941"/>
              <a:gd name="connsiteX7" fmla="*/ 1244856 w 1625471"/>
              <a:gd name="connsiteY7" fmla="*/ 434185 h 1526941"/>
              <a:gd name="connsiteX8" fmla="*/ 1624298 w 1625471"/>
              <a:gd name="connsiteY8" fmla="*/ 519419 h 1526941"/>
              <a:gd name="connsiteX9" fmla="*/ 1625471 w 1625471"/>
              <a:gd name="connsiteY9" fmla="*/ 962477 h 152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471" h="1526941">
                <a:moveTo>
                  <a:pt x="1375389" y="1225002"/>
                </a:moveTo>
                <a:lnTo>
                  <a:pt x="323868" y="1526941"/>
                </a:lnTo>
                <a:lnTo>
                  <a:pt x="0" y="1209381"/>
                </a:lnTo>
                <a:lnTo>
                  <a:pt x="109935" y="839694"/>
                </a:lnTo>
                <a:lnTo>
                  <a:pt x="541778" y="685396"/>
                </a:lnTo>
                <a:lnTo>
                  <a:pt x="541778" y="0"/>
                </a:lnTo>
                <a:lnTo>
                  <a:pt x="621922" y="656761"/>
                </a:lnTo>
                <a:lnTo>
                  <a:pt x="1244856" y="434185"/>
                </a:lnTo>
                <a:lnTo>
                  <a:pt x="1624298" y="519419"/>
                </a:lnTo>
                <a:lnTo>
                  <a:pt x="1625471" y="962477"/>
                </a:lnTo>
                <a:close/>
              </a:path>
            </a:pathLst>
          </a:custGeom>
          <a:pattFill prst="dk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92" name="フリーフォーム: 図形 11291">
            <a:extLst>
              <a:ext uri="{FF2B5EF4-FFF2-40B4-BE49-F238E27FC236}">
                <a16:creationId xmlns:a16="http://schemas.microsoft.com/office/drawing/2014/main" id="{AAEC3CF3-9B7E-15FE-AC26-EA61784472C1}"/>
              </a:ext>
            </a:extLst>
          </p:cNvPr>
          <p:cNvSpPr/>
          <p:nvPr/>
        </p:nvSpPr>
        <p:spPr>
          <a:xfrm rot="12206691">
            <a:off x="9848715" y="2458156"/>
            <a:ext cx="2162625" cy="1927646"/>
          </a:xfrm>
          <a:custGeom>
            <a:avLst/>
            <a:gdLst>
              <a:gd name="connsiteX0" fmla="*/ 1375389 w 1625471"/>
              <a:gd name="connsiteY0" fmla="*/ 1225002 h 1526941"/>
              <a:gd name="connsiteX1" fmla="*/ 323868 w 1625471"/>
              <a:gd name="connsiteY1" fmla="*/ 1526941 h 1526941"/>
              <a:gd name="connsiteX2" fmla="*/ 0 w 1625471"/>
              <a:gd name="connsiteY2" fmla="*/ 1209381 h 1526941"/>
              <a:gd name="connsiteX3" fmla="*/ 109935 w 1625471"/>
              <a:gd name="connsiteY3" fmla="*/ 839694 h 1526941"/>
              <a:gd name="connsiteX4" fmla="*/ 541778 w 1625471"/>
              <a:gd name="connsiteY4" fmla="*/ 685396 h 1526941"/>
              <a:gd name="connsiteX5" fmla="*/ 541778 w 1625471"/>
              <a:gd name="connsiteY5" fmla="*/ 0 h 1526941"/>
              <a:gd name="connsiteX6" fmla="*/ 621922 w 1625471"/>
              <a:gd name="connsiteY6" fmla="*/ 656761 h 1526941"/>
              <a:gd name="connsiteX7" fmla="*/ 1244856 w 1625471"/>
              <a:gd name="connsiteY7" fmla="*/ 434185 h 1526941"/>
              <a:gd name="connsiteX8" fmla="*/ 1624298 w 1625471"/>
              <a:gd name="connsiteY8" fmla="*/ 519419 h 1526941"/>
              <a:gd name="connsiteX9" fmla="*/ 1625471 w 1625471"/>
              <a:gd name="connsiteY9" fmla="*/ 962477 h 152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471" h="1526941">
                <a:moveTo>
                  <a:pt x="1375389" y="1225002"/>
                </a:moveTo>
                <a:lnTo>
                  <a:pt x="323868" y="1526941"/>
                </a:lnTo>
                <a:lnTo>
                  <a:pt x="0" y="1209381"/>
                </a:lnTo>
                <a:lnTo>
                  <a:pt x="109935" y="839694"/>
                </a:lnTo>
                <a:lnTo>
                  <a:pt x="541778" y="685396"/>
                </a:lnTo>
                <a:lnTo>
                  <a:pt x="541778" y="0"/>
                </a:lnTo>
                <a:lnTo>
                  <a:pt x="621922" y="656761"/>
                </a:lnTo>
                <a:lnTo>
                  <a:pt x="1244856" y="434185"/>
                </a:lnTo>
                <a:lnTo>
                  <a:pt x="1624298" y="519419"/>
                </a:lnTo>
                <a:lnTo>
                  <a:pt x="1625471" y="96247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296" name="Picture 2" descr="\begin{align*}&#10;  \zeta_\mathrm{tot}&#10;\end{align*}">
            <a:extLst>
              <a:ext uri="{FF2B5EF4-FFF2-40B4-BE49-F238E27FC236}">
                <a16:creationId xmlns:a16="http://schemas.microsoft.com/office/drawing/2014/main" id="{12798C97-F67F-078F-5608-51EB90DA2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855" y="2815549"/>
            <a:ext cx="513162" cy="3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4" name="コンテンツ プレースホルダー 2">
            <a:extLst>
              <a:ext uri="{FF2B5EF4-FFF2-40B4-BE49-F238E27FC236}">
                <a16:creationId xmlns:a16="http://schemas.microsoft.com/office/drawing/2014/main" id="{CB7E51DD-74A7-CAD1-F707-061923314922}"/>
              </a:ext>
            </a:extLst>
          </p:cNvPr>
          <p:cNvSpPr txBox="1">
            <a:spLocks/>
          </p:cNvSpPr>
          <p:nvPr/>
        </p:nvSpPr>
        <p:spPr>
          <a:xfrm>
            <a:off x="10288298" y="3196203"/>
            <a:ext cx="1372366" cy="365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     ,</a:t>
            </a:r>
          </a:p>
        </p:txBody>
      </p:sp>
      <p:pic>
        <p:nvPicPr>
          <p:cNvPr id="11295" name="Picture 10" descr="\begin{align*}&#10;\phi&#10;\end{align*}">
            <a:extLst>
              <a:ext uri="{FF2B5EF4-FFF2-40B4-BE49-F238E27FC236}">
                <a16:creationId xmlns:a16="http://schemas.microsoft.com/office/drawing/2014/main" id="{D633D6BE-9D4A-E367-32F2-3B9E788AC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357" y="3227099"/>
            <a:ext cx="217697" cy="3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7" name="Picture 2" descr="\begin{align*}&#10;  \sigma&#10;\end{align*}">
            <a:extLst>
              <a:ext uri="{FF2B5EF4-FFF2-40B4-BE49-F238E27FC236}">
                <a16:creationId xmlns:a16="http://schemas.microsoft.com/office/drawing/2014/main" id="{2A261B0D-1DAA-46AC-BE73-425FBCA5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626" y="3370150"/>
            <a:ext cx="216307" cy="1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00" name="テキスト ボックス 11299">
            <a:extLst>
              <a:ext uri="{FF2B5EF4-FFF2-40B4-BE49-F238E27FC236}">
                <a16:creationId xmlns:a16="http://schemas.microsoft.com/office/drawing/2014/main" id="{C3D2B24D-AA81-2717-C6A0-9C63D8D90CD4}"/>
              </a:ext>
            </a:extLst>
          </p:cNvPr>
          <p:cNvSpPr txBox="1"/>
          <p:nvPr/>
        </p:nvSpPr>
        <p:spPr>
          <a:xfrm>
            <a:off x="10649566" y="2783942"/>
            <a:ext cx="10838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sourced</a:t>
            </a:r>
            <a:r>
              <a:rPr lang="en-US" altLang="ja-JP" sz="1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301" name="コンテンツ プレースホルダー 2">
            <a:extLst>
              <a:ext uri="{FF2B5EF4-FFF2-40B4-BE49-F238E27FC236}">
                <a16:creationId xmlns:a16="http://schemas.microsoft.com/office/drawing/2014/main" id="{78F94FEC-FF48-3193-73FF-05195D9F626E}"/>
              </a:ext>
            </a:extLst>
          </p:cNvPr>
          <p:cNvSpPr txBox="1">
            <a:spLocks/>
          </p:cNvSpPr>
          <p:nvPr/>
        </p:nvSpPr>
        <p:spPr>
          <a:xfrm>
            <a:off x="7667517" y="6431214"/>
            <a:ext cx="1786254" cy="371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correlation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FE494B-052C-2ADF-0255-ED2AA8175244}"/>
              </a:ext>
            </a:extLst>
          </p:cNvPr>
          <p:cNvSpPr txBox="1"/>
          <p:nvPr/>
        </p:nvSpPr>
        <p:spPr>
          <a:xfrm>
            <a:off x="11136903" y="0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9/11</a:t>
            </a:r>
          </a:p>
        </p:txBody>
      </p:sp>
      <p:grpSp>
        <p:nvGrpSpPr>
          <p:cNvPr id="11325" name="グループ化 11324">
            <a:extLst>
              <a:ext uri="{FF2B5EF4-FFF2-40B4-BE49-F238E27FC236}">
                <a16:creationId xmlns:a16="http://schemas.microsoft.com/office/drawing/2014/main" id="{58BD0A3E-970E-9780-7D9B-16ACAB32B863}"/>
              </a:ext>
            </a:extLst>
          </p:cNvPr>
          <p:cNvGrpSpPr/>
          <p:nvPr/>
        </p:nvGrpSpPr>
        <p:grpSpPr>
          <a:xfrm>
            <a:off x="-1097789" y="1103769"/>
            <a:ext cx="5341543" cy="2464712"/>
            <a:chOff x="-1159699" y="1784572"/>
            <a:chExt cx="5341543" cy="2464712"/>
          </a:xfrm>
        </p:grpSpPr>
        <p:grpSp>
          <p:nvGrpSpPr>
            <p:cNvPr id="11324" name="グループ化 11323">
              <a:extLst>
                <a:ext uri="{FF2B5EF4-FFF2-40B4-BE49-F238E27FC236}">
                  <a16:creationId xmlns:a16="http://schemas.microsoft.com/office/drawing/2014/main" id="{A1BA8592-44F5-EB98-D3EC-BB5EC12886C1}"/>
                </a:ext>
              </a:extLst>
            </p:cNvPr>
            <p:cNvGrpSpPr/>
            <p:nvPr/>
          </p:nvGrpSpPr>
          <p:grpSpPr>
            <a:xfrm>
              <a:off x="-1159699" y="1784572"/>
              <a:ext cx="5341543" cy="2464712"/>
              <a:chOff x="-1159699" y="1784572"/>
              <a:chExt cx="5341543" cy="2464712"/>
            </a:xfrm>
          </p:grpSpPr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12CFD45D-827D-FDC3-AC3D-2BFF82C62413}"/>
                  </a:ext>
                </a:extLst>
              </p:cNvPr>
              <p:cNvGrpSpPr/>
              <p:nvPr/>
            </p:nvGrpSpPr>
            <p:grpSpPr>
              <a:xfrm>
                <a:off x="474367" y="2024542"/>
                <a:ext cx="3689902" cy="2224742"/>
                <a:chOff x="8343477" y="1895465"/>
                <a:chExt cx="3408780" cy="1902977"/>
              </a:xfrm>
            </p:grpSpPr>
            <p:pic>
              <p:nvPicPr>
                <p:cNvPr id="8" name="図 7" descr="グラフ, 折れ線グラフ&#10;&#10;自動的に生成された説明">
                  <a:extLst>
                    <a:ext uri="{FF2B5EF4-FFF2-40B4-BE49-F238E27FC236}">
                      <a16:creationId xmlns:a16="http://schemas.microsoft.com/office/drawing/2014/main" id="{ED3CAEEF-FFBC-5A2C-FC3D-AA26E0047B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43477" y="1895465"/>
                  <a:ext cx="3030217" cy="1902977"/>
                </a:xfrm>
                <a:prstGeom prst="rect">
                  <a:avLst/>
                </a:prstGeom>
              </p:spPr>
            </p:pic>
            <p:pic>
              <p:nvPicPr>
                <p:cNvPr id="9222" name="Picture 6" descr="\begin{align*}&#10;  \sigma_{\mathrm{end}}&#10;\end{align*}">
                  <a:extLst>
                    <a:ext uri="{FF2B5EF4-FFF2-40B4-BE49-F238E27FC236}">
                      <a16:creationId xmlns:a16="http://schemas.microsoft.com/office/drawing/2014/main" id="{1F005613-3F5A-D00D-0654-0CBFF008C3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37434" y="3609552"/>
                  <a:ext cx="414823" cy="1406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1272" name="Picture 8" descr="\begin{align*}&#10;  V(\sigma_{\mathrm{end}})&#10;\end{align*}">
                <a:extLst>
                  <a:ext uri="{FF2B5EF4-FFF2-40B4-BE49-F238E27FC236}">
                    <a16:creationId xmlns:a16="http://schemas.microsoft.com/office/drawing/2014/main" id="{6AACA07F-D8DF-B1AC-6728-106CD4F75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5120" y="1784572"/>
                <a:ext cx="696724" cy="213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153136E2-3F12-CBB5-D0D3-29D225727A47}"/>
                  </a:ext>
                </a:extLst>
              </p:cNvPr>
              <p:cNvSpPr/>
              <p:nvPr/>
            </p:nvSpPr>
            <p:spPr>
              <a:xfrm>
                <a:off x="-1159699" y="1976835"/>
                <a:ext cx="4678812" cy="2119570"/>
              </a:xfrm>
              <a:custGeom>
                <a:avLst/>
                <a:gdLst>
                  <a:gd name="connsiteX0" fmla="*/ 0 w 2517913"/>
                  <a:gd name="connsiteY0" fmla="*/ 0 h 1934818"/>
                  <a:gd name="connsiteX1" fmla="*/ 1338470 w 2517913"/>
                  <a:gd name="connsiteY1" fmla="*/ 1934818 h 1934818"/>
                  <a:gd name="connsiteX2" fmla="*/ 2517913 w 2517913"/>
                  <a:gd name="connsiteY2" fmla="*/ 0 h 193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7913" h="1934818">
                    <a:moveTo>
                      <a:pt x="0" y="0"/>
                    </a:moveTo>
                    <a:cubicBezTo>
                      <a:pt x="459409" y="967409"/>
                      <a:pt x="918818" y="1934818"/>
                      <a:pt x="1338470" y="1934818"/>
                    </a:cubicBezTo>
                    <a:cubicBezTo>
                      <a:pt x="1758122" y="1934818"/>
                      <a:pt x="2138017" y="967409"/>
                      <a:pt x="2517913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5F5499C6-58FB-2847-8771-CA0488BAA746}"/>
                  </a:ext>
                </a:extLst>
              </p:cNvPr>
              <p:cNvSpPr/>
              <p:nvPr/>
            </p:nvSpPr>
            <p:spPr>
              <a:xfrm>
                <a:off x="-74122" y="3069531"/>
                <a:ext cx="572657" cy="6386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4" name="Picture 10" descr="\begin{align*}&#10;  P_{\mathrm{F.P}} (\sigma_{\mathrm{end}};N = \mathcal{N}_{\mathrm{inf}})&#10;\end{align*}">
              <a:extLst>
                <a:ext uri="{FF2B5EF4-FFF2-40B4-BE49-F238E27FC236}">
                  <a16:creationId xmlns:a16="http://schemas.microsoft.com/office/drawing/2014/main" id="{1720DF65-09B0-95E2-50E5-5E8F6434C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58" y="2388869"/>
              <a:ext cx="2344616" cy="267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326" name="直線矢印コネクタ 11325">
            <a:extLst>
              <a:ext uri="{FF2B5EF4-FFF2-40B4-BE49-F238E27FC236}">
                <a16:creationId xmlns:a16="http://schemas.microsoft.com/office/drawing/2014/main" id="{5891F4F1-FC62-0D77-CD0E-B44C20F34FE7}"/>
              </a:ext>
            </a:extLst>
          </p:cNvPr>
          <p:cNvCxnSpPr>
            <a:cxnSpLocks/>
          </p:cNvCxnSpPr>
          <p:nvPr/>
        </p:nvCxnSpPr>
        <p:spPr>
          <a:xfrm>
            <a:off x="488932" y="6464191"/>
            <a:ext cx="3456974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7" name="直線矢印コネクタ 11326">
            <a:extLst>
              <a:ext uri="{FF2B5EF4-FFF2-40B4-BE49-F238E27FC236}">
                <a16:creationId xmlns:a16="http://schemas.microsoft.com/office/drawing/2014/main" id="{7928AEA9-138E-B8D8-54D2-C152BB204D0F}"/>
              </a:ext>
            </a:extLst>
          </p:cNvPr>
          <p:cNvCxnSpPr>
            <a:cxnSpLocks/>
          </p:cNvCxnSpPr>
          <p:nvPr/>
        </p:nvCxnSpPr>
        <p:spPr>
          <a:xfrm flipV="1">
            <a:off x="514901" y="4115047"/>
            <a:ext cx="8667" cy="234184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7" name="直線コネクタ 9216">
            <a:extLst>
              <a:ext uri="{FF2B5EF4-FFF2-40B4-BE49-F238E27FC236}">
                <a16:creationId xmlns:a16="http://schemas.microsoft.com/office/drawing/2014/main" id="{0AA6AF3B-2164-334C-A86C-589C8B7839AC}"/>
              </a:ext>
            </a:extLst>
          </p:cNvPr>
          <p:cNvCxnSpPr>
            <a:cxnSpLocks/>
          </p:cNvCxnSpPr>
          <p:nvPr/>
        </p:nvCxnSpPr>
        <p:spPr>
          <a:xfrm flipV="1">
            <a:off x="1212732" y="4065680"/>
            <a:ext cx="15897" cy="239121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8" name="直線コネクタ 9217">
            <a:extLst>
              <a:ext uri="{FF2B5EF4-FFF2-40B4-BE49-F238E27FC236}">
                <a16:creationId xmlns:a16="http://schemas.microsoft.com/office/drawing/2014/main" id="{1FC93ED7-6C34-7022-8F0D-A7C728C4F7EB}"/>
              </a:ext>
            </a:extLst>
          </p:cNvPr>
          <p:cNvCxnSpPr>
            <a:cxnSpLocks/>
          </p:cNvCxnSpPr>
          <p:nvPr/>
        </p:nvCxnSpPr>
        <p:spPr>
          <a:xfrm flipV="1">
            <a:off x="2007003" y="4051857"/>
            <a:ext cx="7561" cy="250764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9" name="直線コネクタ 9218">
            <a:extLst>
              <a:ext uri="{FF2B5EF4-FFF2-40B4-BE49-F238E27FC236}">
                <a16:creationId xmlns:a16="http://schemas.microsoft.com/office/drawing/2014/main" id="{0BA40FE0-FBEE-D00B-3C14-9ABE452CDA0D}"/>
              </a:ext>
            </a:extLst>
          </p:cNvPr>
          <p:cNvCxnSpPr>
            <a:cxnSpLocks/>
          </p:cNvCxnSpPr>
          <p:nvPr/>
        </p:nvCxnSpPr>
        <p:spPr>
          <a:xfrm flipV="1">
            <a:off x="2790076" y="4035558"/>
            <a:ext cx="0" cy="242133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0" name="直線コネクタ 9219">
            <a:extLst>
              <a:ext uri="{FF2B5EF4-FFF2-40B4-BE49-F238E27FC236}">
                <a16:creationId xmlns:a16="http://schemas.microsoft.com/office/drawing/2014/main" id="{AE46E1C8-B1EB-DEC4-B61D-5C38FD28E7C4}"/>
              </a:ext>
            </a:extLst>
          </p:cNvPr>
          <p:cNvCxnSpPr>
            <a:cxnSpLocks/>
          </p:cNvCxnSpPr>
          <p:nvPr/>
        </p:nvCxnSpPr>
        <p:spPr>
          <a:xfrm flipV="1">
            <a:off x="3549957" y="4031939"/>
            <a:ext cx="0" cy="2392039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1" name="直線コネクタ 9220">
            <a:extLst>
              <a:ext uri="{FF2B5EF4-FFF2-40B4-BE49-F238E27FC236}">
                <a16:creationId xmlns:a16="http://schemas.microsoft.com/office/drawing/2014/main" id="{60DBA0F6-CA6B-5648-C8AE-D29AC1574000}"/>
              </a:ext>
            </a:extLst>
          </p:cNvPr>
          <p:cNvCxnSpPr>
            <a:cxnSpLocks/>
          </p:cNvCxnSpPr>
          <p:nvPr/>
        </p:nvCxnSpPr>
        <p:spPr>
          <a:xfrm>
            <a:off x="544619" y="4255709"/>
            <a:ext cx="69040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3" name="直線コネクタ 9222">
            <a:extLst>
              <a:ext uri="{FF2B5EF4-FFF2-40B4-BE49-F238E27FC236}">
                <a16:creationId xmlns:a16="http://schemas.microsoft.com/office/drawing/2014/main" id="{1F531FF3-D155-110E-F21A-ACC23DDC6878}"/>
              </a:ext>
            </a:extLst>
          </p:cNvPr>
          <p:cNvCxnSpPr>
            <a:cxnSpLocks/>
          </p:cNvCxnSpPr>
          <p:nvPr/>
        </p:nvCxnSpPr>
        <p:spPr>
          <a:xfrm>
            <a:off x="1203262" y="4251686"/>
            <a:ext cx="1580747" cy="7105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4" name="直線コネクタ 9223">
            <a:extLst>
              <a:ext uri="{FF2B5EF4-FFF2-40B4-BE49-F238E27FC236}">
                <a16:creationId xmlns:a16="http://schemas.microsoft.com/office/drawing/2014/main" id="{6D5437DE-B03B-9F24-E343-8FB6FA25F3F1}"/>
              </a:ext>
            </a:extLst>
          </p:cNvPr>
          <p:cNvCxnSpPr>
            <a:cxnSpLocks/>
          </p:cNvCxnSpPr>
          <p:nvPr/>
        </p:nvCxnSpPr>
        <p:spPr>
          <a:xfrm>
            <a:off x="2763699" y="4951881"/>
            <a:ext cx="1030986" cy="108177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4" descr="\begin{align*}&#10;  \rho_\phi&#10;\end{align*}">
            <a:extLst>
              <a:ext uri="{FF2B5EF4-FFF2-40B4-BE49-F238E27FC236}">
                <a16:creationId xmlns:a16="http://schemas.microsoft.com/office/drawing/2014/main" id="{B97FE9FD-D0CA-2B82-27B9-FEF3D62F2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63" y="4495168"/>
            <a:ext cx="293440" cy="22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6" name="直線コネクタ 9225">
            <a:extLst>
              <a:ext uri="{FF2B5EF4-FFF2-40B4-BE49-F238E27FC236}">
                <a16:creationId xmlns:a16="http://schemas.microsoft.com/office/drawing/2014/main" id="{D748C63A-C284-8149-1C22-20EEB9BC0DE8}"/>
              </a:ext>
            </a:extLst>
          </p:cNvPr>
          <p:cNvCxnSpPr>
            <a:cxnSpLocks/>
          </p:cNvCxnSpPr>
          <p:nvPr/>
        </p:nvCxnSpPr>
        <p:spPr>
          <a:xfrm>
            <a:off x="563783" y="4804468"/>
            <a:ext cx="145231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7" name="直線コネクタ 9226">
            <a:extLst>
              <a:ext uri="{FF2B5EF4-FFF2-40B4-BE49-F238E27FC236}">
                <a16:creationId xmlns:a16="http://schemas.microsoft.com/office/drawing/2014/main" id="{31A7B988-C61A-3F70-D2E9-FCEDDEA772F2}"/>
              </a:ext>
            </a:extLst>
          </p:cNvPr>
          <p:cNvCxnSpPr>
            <a:cxnSpLocks/>
          </p:cNvCxnSpPr>
          <p:nvPr/>
        </p:nvCxnSpPr>
        <p:spPr>
          <a:xfrm>
            <a:off x="2015069" y="4810855"/>
            <a:ext cx="1532466" cy="72519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8" name="直線コネクタ 9227">
            <a:extLst>
              <a:ext uri="{FF2B5EF4-FFF2-40B4-BE49-F238E27FC236}">
                <a16:creationId xmlns:a16="http://schemas.microsoft.com/office/drawing/2014/main" id="{6DA16FBD-1FCF-2342-B230-A4AEA3A31A77}"/>
              </a:ext>
            </a:extLst>
          </p:cNvPr>
          <p:cNvCxnSpPr>
            <a:cxnSpLocks/>
          </p:cNvCxnSpPr>
          <p:nvPr/>
        </p:nvCxnSpPr>
        <p:spPr>
          <a:xfrm>
            <a:off x="3544828" y="5536054"/>
            <a:ext cx="353316" cy="35989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9" name="Picture 6" descr="\begin{align*}&#10;  \textcolor[rgb]{0.2,0.8,1}{\rho_\sigma}&#10;\end{align*}">
            <a:extLst>
              <a:ext uri="{FF2B5EF4-FFF2-40B4-BE49-F238E27FC236}">
                <a16:creationId xmlns:a16="http://schemas.microsoft.com/office/drawing/2014/main" id="{46EE8832-02E9-5324-C143-49C67E526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68" y="5210693"/>
            <a:ext cx="343853" cy="2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41" name="直線コネクタ 9240">
            <a:extLst>
              <a:ext uri="{FF2B5EF4-FFF2-40B4-BE49-F238E27FC236}">
                <a16:creationId xmlns:a16="http://schemas.microsoft.com/office/drawing/2014/main" id="{D70B60C5-DAC0-BAE8-8EB9-662C711762D1}"/>
              </a:ext>
            </a:extLst>
          </p:cNvPr>
          <p:cNvCxnSpPr>
            <a:cxnSpLocks/>
          </p:cNvCxnSpPr>
          <p:nvPr/>
        </p:nvCxnSpPr>
        <p:spPr>
          <a:xfrm>
            <a:off x="525990" y="5254047"/>
            <a:ext cx="145231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2" name="直線コネクタ 9241">
            <a:extLst>
              <a:ext uri="{FF2B5EF4-FFF2-40B4-BE49-F238E27FC236}">
                <a16:creationId xmlns:a16="http://schemas.microsoft.com/office/drawing/2014/main" id="{F06DDEAA-10CF-2BF7-D783-231CCE6144C3}"/>
              </a:ext>
            </a:extLst>
          </p:cNvPr>
          <p:cNvCxnSpPr>
            <a:cxnSpLocks/>
          </p:cNvCxnSpPr>
          <p:nvPr/>
        </p:nvCxnSpPr>
        <p:spPr>
          <a:xfrm>
            <a:off x="1977276" y="5260434"/>
            <a:ext cx="1532466" cy="72519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3" name="直線コネクタ 9242">
            <a:extLst>
              <a:ext uri="{FF2B5EF4-FFF2-40B4-BE49-F238E27FC236}">
                <a16:creationId xmlns:a16="http://schemas.microsoft.com/office/drawing/2014/main" id="{BF17F342-9314-70B0-D160-538BB418BAEA}"/>
              </a:ext>
            </a:extLst>
          </p:cNvPr>
          <p:cNvCxnSpPr>
            <a:cxnSpLocks/>
          </p:cNvCxnSpPr>
          <p:nvPr/>
        </p:nvCxnSpPr>
        <p:spPr>
          <a:xfrm>
            <a:off x="3493147" y="5982604"/>
            <a:ext cx="353316" cy="35989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44" name="グループ化 9243">
            <a:extLst>
              <a:ext uri="{FF2B5EF4-FFF2-40B4-BE49-F238E27FC236}">
                <a16:creationId xmlns:a16="http://schemas.microsoft.com/office/drawing/2014/main" id="{EA12798F-A804-35FA-9820-6493488E0409}"/>
              </a:ext>
            </a:extLst>
          </p:cNvPr>
          <p:cNvGrpSpPr/>
          <p:nvPr/>
        </p:nvGrpSpPr>
        <p:grpSpPr>
          <a:xfrm>
            <a:off x="1553984" y="5334186"/>
            <a:ext cx="1925205" cy="1070774"/>
            <a:chOff x="1552855" y="4304342"/>
            <a:chExt cx="1925205" cy="1070774"/>
          </a:xfrm>
        </p:grpSpPr>
        <p:grpSp>
          <p:nvGrpSpPr>
            <p:cNvPr id="9245" name="グループ化 9244">
              <a:extLst>
                <a:ext uri="{FF2B5EF4-FFF2-40B4-BE49-F238E27FC236}">
                  <a16:creationId xmlns:a16="http://schemas.microsoft.com/office/drawing/2014/main" id="{0EFD459E-F359-DB9D-028D-E3C870EACFBA}"/>
                </a:ext>
              </a:extLst>
            </p:cNvPr>
            <p:cNvGrpSpPr/>
            <p:nvPr/>
          </p:nvGrpSpPr>
          <p:grpSpPr>
            <a:xfrm>
              <a:off x="1552855" y="4304342"/>
              <a:ext cx="1925205" cy="1070774"/>
              <a:chOff x="584944" y="4599419"/>
              <a:chExt cx="1925205" cy="1070774"/>
            </a:xfrm>
          </p:grpSpPr>
          <p:sp>
            <p:nvSpPr>
              <p:cNvPr id="9247" name="フリーフォーム: 図形 9246">
                <a:extLst>
                  <a:ext uri="{FF2B5EF4-FFF2-40B4-BE49-F238E27FC236}">
                    <a16:creationId xmlns:a16="http://schemas.microsoft.com/office/drawing/2014/main" id="{FAD49BA7-4C01-C36A-CD1E-3445DB9E1CB4}"/>
                  </a:ext>
                </a:extLst>
              </p:cNvPr>
              <p:cNvSpPr/>
              <p:nvPr/>
            </p:nvSpPr>
            <p:spPr>
              <a:xfrm rot="3704747" flipH="1">
                <a:off x="1018970" y="4268512"/>
                <a:ext cx="967655" cy="1835708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pattFill prst="dkUp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248" name="フリーフォーム: 図形 9247">
                <a:extLst>
                  <a:ext uri="{FF2B5EF4-FFF2-40B4-BE49-F238E27FC236}">
                    <a16:creationId xmlns:a16="http://schemas.microsoft.com/office/drawing/2014/main" id="{BD533E93-FD03-924D-B00D-444E09682066}"/>
                  </a:ext>
                </a:extLst>
              </p:cNvPr>
              <p:cNvSpPr/>
              <p:nvPr/>
            </p:nvSpPr>
            <p:spPr>
              <a:xfrm rot="3704747" flipH="1">
                <a:off x="1073829" y="4148323"/>
                <a:ext cx="985224" cy="1887416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49" name="テキスト ボックス 9248">
                <a:extLst>
                  <a:ext uri="{FF2B5EF4-FFF2-40B4-BE49-F238E27FC236}">
                    <a16:creationId xmlns:a16="http://schemas.microsoft.com/office/drawing/2014/main" id="{5030C4E5-3161-966B-923E-DE9AC8AA58E3}"/>
                  </a:ext>
                </a:extLst>
              </p:cNvPr>
              <p:cNvSpPr txBox="1"/>
              <p:nvPr/>
            </p:nvSpPr>
            <p:spPr>
              <a:xfrm rot="16200000">
                <a:off x="1272171" y="4628079"/>
                <a:ext cx="461665" cy="1073371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dominant</a:t>
                </a:r>
                <a:endParaRPr kumimoji="1" lang="ja-JP" altLang="en-US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9246" name="Picture 2" descr="\begin{align*}&#10;  \sigma&#10;\end{align*}">
              <a:extLst>
                <a:ext uri="{FF2B5EF4-FFF2-40B4-BE49-F238E27FC236}">
                  <a16:creationId xmlns:a16="http://schemas.microsoft.com/office/drawing/2014/main" id="{1B3E5539-554F-B8E0-2C03-09294E65E3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678" y="4794141"/>
              <a:ext cx="188235" cy="156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256" name="直線コネクタ 9255">
            <a:extLst>
              <a:ext uri="{FF2B5EF4-FFF2-40B4-BE49-F238E27FC236}">
                <a16:creationId xmlns:a16="http://schemas.microsoft.com/office/drawing/2014/main" id="{B1A2B3C1-9B8E-5C78-5019-597E4B6734D0}"/>
              </a:ext>
            </a:extLst>
          </p:cNvPr>
          <p:cNvCxnSpPr>
            <a:cxnSpLocks/>
          </p:cNvCxnSpPr>
          <p:nvPr/>
        </p:nvCxnSpPr>
        <p:spPr>
          <a:xfrm>
            <a:off x="500016" y="5083175"/>
            <a:ext cx="1166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57" name="Picture 14" descr="\begin{align*}&#10;\sigma_c&#10;\end{align*}">
            <a:extLst>
              <a:ext uri="{FF2B5EF4-FFF2-40B4-BE49-F238E27FC236}">
                <a16:creationId xmlns:a16="http://schemas.microsoft.com/office/drawing/2014/main" id="{5D8BCF36-F7DA-4761-7927-E14BCBE8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8" y="5020435"/>
            <a:ext cx="336129" cy="2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70" name="直線矢印コネクタ 9269">
            <a:extLst>
              <a:ext uri="{FF2B5EF4-FFF2-40B4-BE49-F238E27FC236}">
                <a16:creationId xmlns:a16="http://schemas.microsoft.com/office/drawing/2014/main" id="{DB918F5C-B91C-0C9E-9FEF-2B2E453F3DD7}"/>
              </a:ext>
            </a:extLst>
          </p:cNvPr>
          <p:cNvCxnSpPr>
            <a:cxnSpLocks/>
          </p:cNvCxnSpPr>
          <p:nvPr/>
        </p:nvCxnSpPr>
        <p:spPr>
          <a:xfrm>
            <a:off x="421855" y="4221083"/>
            <a:ext cx="0" cy="83936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73" name="直線矢印コネクタ 9272">
            <a:extLst>
              <a:ext uri="{FF2B5EF4-FFF2-40B4-BE49-F238E27FC236}">
                <a16:creationId xmlns:a16="http://schemas.microsoft.com/office/drawing/2014/main" id="{00D2BAF4-A265-2904-C143-7B345AFD5CF5}"/>
              </a:ext>
            </a:extLst>
          </p:cNvPr>
          <p:cNvCxnSpPr>
            <a:cxnSpLocks/>
          </p:cNvCxnSpPr>
          <p:nvPr/>
        </p:nvCxnSpPr>
        <p:spPr>
          <a:xfrm flipH="1">
            <a:off x="401357" y="5280543"/>
            <a:ext cx="17769" cy="1114679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78" name="Picture 14" descr="\begin{align*}&#10;\sigma_c&#10;\end{align*}">
            <a:extLst>
              <a:ext uri="{FF2B5EF4-FFF2-40B4-BE49-F238E27FC236}">
                <a16:creationId xmlns:a16="http://schemas.microsoft.com/office/drawing/2014/main" id="{BE5A31AC-3838-98CD-D00B-3A51608D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09" y="3529497"/>
            <a:ext cx="336129" cy="2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330" name="直線コネクタ 11329">
            <a:extLst>
              <a:ext uri="{FF2B5EF4-FFF2-40B4-BE49-F238E27FC236}">
                <a16:creationId xmlns:a16="http://schemas.microsoft.com/office/drawing/2014/main" id="{D565A875-17AE-C3B0-AD94-FE9B78013D43}"/>
              </a:ext>
            </a:extLst>
          </p:cNvPr>
          <p:cNvCxnSpPr>
            <a:cxnSpLocks/>
          </p:cNvCxnSpPr>
          <p:nvPr/>
        </p:nvCxnSpPr>
        <p:spPr>
          <a:xfrm flipV="1">
            <a:off x="1994855" y="3365774"/>
            <a:ext cx="0" cy="1404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38" name="グループ化 11337">
            <a:extLst>
              <a:ext uri="{FF2B5EF4-FFF2-40B4-BE49-F238E27FC236}">
                <a16:creationId xmlns:a16="http://schemas.microsoft.com/office/drawing/2014/main" id="{B20EFFB7-7D21-9B3B-A689-04681347722E}"/>
              </a:ext>
            </a:extLst>
          </p:cNvPr>
          <p:cNvGrpSpPr/>
          <p:nvPr/>
        </p:nvGrpSpPr>
        <p:grpSpPr>
          <a:xfrm rot="351019">
            <a:off x="1378232" y="5719993"/>
            <a:ext cx="2008190" cy="1015172"/>
            <a:chOff x="1728295" y="4378260"/>
            <a:chExt cx="1758987" cy="1015172"/>
          </a:xfrm>
        </p:grpSpPr>
        <p:grpSp>
          <p:nvGrpSpPr>
            <p:cNvPr id="11339" name="グループ化 11338">
              <a:extLst>
                <a:ext uri="{FF2B5EF4-FFF2-40B4-BE49-F238E27FC236}">
                  <a16:creationId xmlns:a16="http://schemas.microsoft.com/office/drawing/2014/main" id="{B51360DB-BB12-BE55-6796-1787E84663BA}"/>
                </a:ext>
              </a:extLst>
            </p:cNvPr>
            <p:cNvGrpSpPr/>
            <p:nvPr/>
          </p:nvGrpSpPr>
          <p:grpSpPr>
            <a:xfrm>
              <a:off x="1728295" y="4378260"/>
              <a:ext cx="1758987" cy="1015172"/>
              <a:chOff x="760384" y="4673337"/>
              <a:chExt cx="1758987" cy="1015172"/>
            </a:xfrm>
          </p:grpSpPr>
          <p:sp>
            <p:nvSpPr>
              <p:cNvPr id="11341" name="フリーフォーム: 図形 11340">
                <a:extLst>
                  <a:ext uri="{FF2B5EF4-FFF2-40B4-BE49-F238E27FC236}">
                    <a16:creationId xmlns:a16="http://schemas.microsoft.com/office/drawing/2014/main" id="{FC6765D7-E59F-0AF3-8DBD-FA9170E380D2}"/>
                  </a:ext>
                </a:extLst>
              </p:cNvPr>
              <p:cNvSpPr/>
              <p:nvPr/>
            </p:nvSpPr>
            <p:spPr>
              <a:xfrm rot="3704747" flipH="1">
                <a:off x="1140235" y="4396912"/>
                <a:ext cx="911746" cy="1671447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pattFill prst="dkUpDiag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342" name="フリーフォーム: 図形 11341">
                <a:extLst>
                  <a:ext uri="{FF2B5EF4-FFF2-40B4-BE49-F238E27FC236}">
                    <a16:creationId xmlns:a16="http://schemas.microsoft.com/office/drawing/2014/main" id="{08C18CCD-2A1A-70C9-63E6-6C35671A3D65}"/>
                  </a:ext>
                </a:extLst>
              </p:cNvPr>
              <p:cNvSpPr/>
              <p:nvPr/>
            </p:nvSpPr>
            <p:spPr>
              <a:xfrm rot="3704747" flipH="1">
                <a:off x="1195957" y="4278223"/>
                <a:ext cx="928300" cy="1718528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43" name="テキスト ボックス 11342">
                <a:extLst>
                  <a:ext uri="{FF2B5EF4-FFF2-40B4-BE49-F238E27FC236}">
                    <a16:creationId xmlns:a16="http://schemas.microsoft.com/office/drawing/2014/main" id="{EB993385-B596-DCBD-C652-2435A8C80103}"/>
                  </a:ext>
                </a:extLst>
              </p:cNvPr>
              <p:cNvSpPr txBox="1"/>
              <p:nvPr/>
            </p:nvSpPr>
            <p:spPr>
              <a:xfrm rot="15848981">
                <a:off x="1458124" y="4575108"/>
                <a:ext cx="430887" cy="1284967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subdominant</a:t>
                </a:r>
                <a:endParaRPr kumimoji="1" lang="ja-JP" altLang="en-US" sz="16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1340" name="Picture 2" descr="\begin{align*}&#10;  \sigma&#10;\end{align*}">
              <a:extLst>
                <a:ext uri="{FF2B5EF4-FFF2-40B4-BE49-F238E27FC236}">
                  <a16:creationId xmlns:a16="http://schemas.microsoft.com/office/drawing/2014/main" id="{94B7B1C3-328E-2923-0BD7-925B7B249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8981">
              <a:off x="1845663" y="4953166"/>
              <a:ext cx="166049" cy="138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350" name="グループ化 11349">
            <a:extLst>
              <a:ext uri="{FF2B5EF4-FFF2-40B4-BE49-F238E27FC236}">
                <a16:creationId xmlns:a16="http://schemas.microsoft.com/office/drawing/2014/main" id="{117BF333-551E-FE1B-C11D-FFCBAFA5218E}"/>
              </a:ext>
            </a:extLst>
          </p:cNvPr>
          <p:cNvGrpSpPr/>
          <p:nvPr/>
        </p:nvGrpSpPr>
        <p:grpSpPr>
          <a:xfrm>
            <a:off x="4352969" y="2907781"/>
            <a:ext cx="1914676" cy="1667282"/>
            <a:chOff x="4873621" y="3210718"/>
            <a:chExt cx="1914676" cy="1667282"/>
          </a:xfrm>
        </p:grpSpPr>
        <p:sp>
          <p:nvSpPr>
            <p:cNvPr id="11344" name="フリーフォーム: 図形 11343">
              <a:extLst>
                <a:ext uri="{FF2B5EF4-FFF2-40B4-BE49-F238E27FC236}">
                  <a16:creationId xmlns:a16="http://schemas.microsoft.com/office/drawing/2014/main" id="{B216FA56-80D3-36B3-361C-0F88C67CAAB8}"/>
                </a:ext>
              </a:extLst>
            </p:cNvPr>
            <p:cNvSpPr/>
            <p:nvPr/>
          </p:nvSpPr>
          <p:spPr>
            <a:xfrm rot="12206691">
              <a:off x="4944467" y="3257531"/>
              <a:ext cx="1843830" cy="1620469"/>
            </a:xfrm>
            <a:custGeom>
              <a:avLst/>
              <a:gdLst>
                <a:gd name="connsiteX0" fmla="*/ 1375389 w 1625471"/>
                <a:gd name="connsiteY0" fmla="*/ 1225002 h 1526941"/>
                <a:gd name="connsiteX1" fmla="*/ 323868 w 1625471"/>
                <a:gd name="connsiteY1" fmla="*/ 1526941 h 1526941"/>
                <a:gd name="connsiteX2" fmla="*/ 0 w 1625471"/>
                <a:gd name="connsiteY2" fmla="*/ 1209381 h 1526941"/>
                <a:gd name="connsiteX3" fmla="*/ 109935 w 1625471"/>
                <a:gd name="connsiteY3" fmla="*/ 839694 h 1526941"/>
                <a:gd name="connsiteX4" fmla="*/ 541778 w 1625471"/>
                <a:gd name="connsiteY4" fmla="*/ 685396 h 1526941"/>
                <a:gd name="connsiteX5" fmla="*/ 541778 w 1625471"/>
                <a:gd name="connsiteY5" fmla="*/ 0 h 1526941"/>
                <a:gd name="connsiteX6" fmla="*/ 621922 w 1625471"/>
                <a:gd name="connsiteY6" fmla="*/ 656761 h 1526941"/>
                <a:gd name="connsiteX7" fmla="*/ 1244856 w 1625471"/>
                <a:gd name="connsiteY7" fmla="*/ 434185 h 1526941"/>
                <a:gd name="connsiteX8" fmla="*/ 1624298 w 1625471"/>
                <a:gd name="connsiteY8" fmla="*/ 519419 h 1526941"/>
                <a:gd name="connsiteX9" fmla="*/ 1625471 w 1625471"/>
                <a:gd name="connsiteY9" fmla="*/ 962477 h 152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5471" h="1526941">
                  <a:moveTo>
                    <a:pt x="1375389" y="1225002"/>
                  </a:moveTo>
                  <a:lnTo>
                    <a:pt x="323868" y="1526941"/>
                  </a:lnTo>
                  <a:lnTo>
                    <a:pt x="0" y="1209381"/>
                  </a:lnTo>
                  <a:lnTo>
                    <a:pt x="109935" y="839694"/>
                  </a:lnTo>
                  <a:lnTo>
                    <a:pt x="541778" y="685396"/>
                  </a:lnTo>
                  <a:lnTo>
                    <a:pt x="541778" y="0"/>
                  </a:lnTo>
                  <a:lnTo>
                    <a:pt x="621922" y="656761"/>
                  </a:lnTo>
                  <a:lnTo>
                    <a:pt x="1244856" y="434185"/>
                  </a:lnTo>
                  <a:lnTo>
                    <a:pt x="1624298" y="519419"/>
                  </a:lnTo>
                  <a:lnTo>
                    <a:pt x="1625471" y="962477"/>
                  </a:lnTo>
                  <a:close/>
                </a:path>
              </a:pathLst>
            </a:custGeom>
            <a:pattFill prst="dkUpDiag">
              <a:fgClr>
                <a:srgbClr val="00206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45" name="フリーフォーム: 図形 11344">
              <a:extLst>
                <a:ext uri="{FF2B5EF4-FFF2-40B4-BE49-F238E27FC236}">
                  <a16:creationId xmlns:a16="http://schemas.microsoft.com/office/drawing/2014/main" id="{1CBAF765-D8E3-65A6-E669-B2C7944D4E24}"/>
                </a:ext>
              </a:extLst>
            </p:cNvPr>
            <p:cNvSpPr/>
            <p:nvPr/>
          </p:nvSpPr>
          <p:spPr>
            <a:xfrm rot="12206691">
              <a:off x="4873621" y="3210718"/>
              <a:ext cx="1906122" cy="1598311"/>
            </a:xfrm>
            <a:custGeom>
              <a:avLst/>
              <a:gdLst>
                <a:gd name="connsiteX0" fmla="*/ 1375389 w 1625471"/>
                <a:gd name="connsiteY0" fmla="*/ 1225002 h 1526941"/>
                <a:gd name="connsiteX1" fmla="*/ 323868 w 1625471"/>
                <a:gd name="connsiteY1" fmla="*/ 1526941 h 1526941"/>
                <a:gd name="connsiteX2" fmla="*/ 0 w 1625471"/>
                <a:gd name="connsiteY2" fmla="*/ 1209381 h 1526941"/>
                <a:gd name="connsiteX3" fmla="*/ 109935 w 1625471"/>
                <a:gd name="connsiteY3" fmla="*/ 839694 h 1526941"/>
                <a:gd name="connsiteX4" fmla="*/ 541778 w 1625471"/>
                <a:gd name="connsiteY4" fmla="*/ 685396 h 1526941"/>
                <a:gd name="connsiteX5" fmla="*/ 541778 w 1625471"/>
                <a:gd name="connsiteY5" fmla="*/ 0 h 1526941"/>
                <a:gd name="connsiteX6" fmla="*/ 621922 w 1625471"/>
                <a:gd name="connsiteY6" fmla="*/ 656761 h 1526941"/>
                <a:gd name="connsiteX7" fmla="*/ 1244856 w 1625471"/>
                <a:gd name="connsiteY7" fmla="*/ 434185 h 1526941"/>
                <a:gd name="connsiteX8" fmla="*/ 1624298 w 1625471"/>
                <a:gd name="connsiteY8" fmla="*/ 519419 h 1526941"/>
                <a:gd name="connsiteX9" fmla="*/ 1625471 w 1625471"/>
                <a:gd name="connsiteY9" fmla="*/ 962477 h 152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5471" h="1526941">
                  <a:moveTo>
                    <a:pt x="1375389" y="1225002"/>
                  </a:moveTo>
                  <a:lnTo>
                    <a:pt x="323868" y="1526941"/>
                  </a:lnTo>
                  <a:lnTo>
                    <a:pt x="0" y="1209381"/>
                  </a:lnTo>
                  <a:lnTo>
                    <a:pt x="109935" y="839694"/>
                  </a:lnTo>
                  <a:lnTo>
                    <a:pt x="541778" y="685396"/>
                  </a:lnTo>
                  <a:lnTo>
                    <a:pt x="541778" y="0"/>
                  </a:lnTo>
                  <a:lnTo>
                    <a:pt x="621922" y="656761"/>
                  </a:lnTo>
                  <a:lnTo>
                    <a:pt x="1244856" y="434185"/>
                  </a:lnTo>
                  <a:lnTo>
                    <a:pt x="1624298" y="519419"/>
                  </a:lnTo>
                  <a:lnTo>
                    <a:pt x="1625471" y="96247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346" name="Picture 2" descr="\begin{align*}&#10;  \zeta_\mathrm{tot}&#10;\end{align*}">
              <a:extLst>
                <a:ext uri="{FF2B5EF4-FFF2-40B4-BE49-F238E27FC236}">
                  <a16:creationId xmlns:a16="http://schemas.microsoft.com/office/drawing/2014/main" id="{3E50E068-FB5F-0574-4964-6DC34B79A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073" y="3466124"/>
              <a:ext cx="452297" cy="297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47" name="コンテンツ プレースホルダー 2">
              <a:extLst>
                <a:ext uri="{FF2B5EF4-FFF2-40B4-BE49-F238E27FC236}">
                  <a16:creationId xmlns:a16="http://schemas.microsoft.com/office/drawing/2014/main" id="{CD05A7D7-AA91-BA38-6322-6FC026A585BB}"/>
                </a:ext>
              </a:extLst>
            </p:cNvPr>
            <p:cNvSpPr txBox="1">
              <a:spLocks/>
            </p:cNvSpPr>
            <p:nvPr/>
          </p:nvSpPr>
          <p:spPr>
            <a:xfrm>
              <a:off x="5152981" y="3821953"/>
              <a:ext cx="1372636" cy="3030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from only</a:t>
              </a:r>
              <a:endPara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348" name="Picture 10" descr="\begin{align*}&#10;\phi&#10;\end{align*}">
              <a:extLst>
                <a:ext uri="{FF2B5EF4-FFF2-40B4-BE49-F238E27FC236}">
                  <a16:creationId xmlns:a16="http://schemas.microsoft.com/office/drawing/2014/main" id="{C9EB6387-FB3D-BD76-3E69-53A07C71B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167" y="3789326"/>
              <a:ext cx="191877" cy="332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49" name="テキスト ボックス 11348">
              <a:extLst>
                <a:ext uri="{FF2B5EF4-FFF2-40B4-BE49-F238E27FC236}">
                  <a16:creationId xmlns:a16="http://schemas.microsoft.com/office/drawing/2014/main" id="{76A34984-1921-5FCF-1E88-097A2E0BCDE6}"/>
                </a:ext>
              </a:extLst>
            </p:cNvPr>
            <p:cNvSpPr txBox="1"/>
            <p:nvPr/>
          </p:nvSpPr>
          <p:spPr>
            <a:xfrm>
              <a:off x="5600523" y="3439865"/>
              <a:ext cx="116591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sourced</a:t>
              </a:r>
              <a:r>
                <a:rPr lang="en-US" altLang="ja-JP" sz="18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352" name="グループ化 11351">
            <a:extLst>
              <a:ext uri="{FF2B5EF4-FFF2-40B4-BE49-F238E27FC236}">
                <a16:creationId xmlns:a16="http://schemas.microsoft.com/office/drawing/2014/main" id="{9AD61E0C-17D1-C508-358E-7B044B0156D7}"/>
              </a:ext>
            </a:extLst>
          </p:cNvPr>
          <p:cNvGrpSpPr/>
          <p:nvPr/>
        </p:nvGrpSpPr>
        <p:grpSpPr>
          <a:xfrm>
            <a:off x="5915053" y="4029363"/>
            <a:ext cx="1078080" cy="464910"/>
            <a:chOff x="383116" y="5210075"/>
            <a:chExt cx="1460435" cy="595911"/>
          </a:xfrm>
        </p:grpSpPr>
        <p:sp>
          <p:nvSpPr>
            <p:cNvPr id="11353" name="乗算記号 11352">
              <a:extLst>
                <a:ext uri="{FF2B5EF4-FFF2-40B4-BE49-F238E27FC236}">
                  <a16:creationId xmlns:a16="http://schemas.microsoft.com/office/drawing/2014/main" id="{191939CF-3103-4218-2BB2-C6B80BAC8EC8}"/>
                </a:ext>
              </a:extLst>
            </p:cNvPr>
            <p:cNvSpPr/>
            <p:nvPr/>
          </p:nvSpPr>
          <p:spPr>
            <a:xfrm>
              <a:off x="1113333" y="5210075"/>
              <a:ext cx="570325" cy="595911"/>
            </a:xfrm>
            <a:prstGeom prst="mathMultiply">
              <a:avLst>
                <a:gd name="adj1" fmla="val 11117"/>
              </a:avLst>
            </a:prstGeom>
            <a:solidFill>
              <a:schemeClr val="accent5">
                <a:lumMod val="50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354" name="Picture 6" descr="\begin{align*}&#10;  \textcolor[rgb]{0,0,0.6}{N_{\mathrm{post}}(\sigma_\mathrm{end})}&#10;\end{align*}">
              <a:extLst>
                <a:ext uri="{FF2B5EF4-FFF2-40B4-BE49-F238E27FC236}">
                  <a16:creationId xmlns:a16="http://schemas.microsoft.com/office/drawing/2014/main" id="{70E33EBE-CB0F-8EDB-2447-09FAA1694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16" y="5330655"/>
              <a:ext cx="1460435" cy="313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355" name="コンテンツ プレースホルダー 2">
            <a:extLst>
              <a:ext uri="{FF2B5EF4-FFF2-40B4-BE49-F238E27FC236}">
                <a16:creationId xmlns:a16="http://schemas.microsoft.com/office/drawing/2014/main" id="{CED9DDF7-F013-ED46-C87D-1DC03BAC64D4}"/>
              </a:ext>
            </a:extLst>
          </p:cNvPr>
          <p:cNvSpPr txBox="1">
            <a:spLocks/>
          </p:cNvSpPr>
          <p:nvPr/>
        </p:nvSpPr>
        <p:spPr>
          <a:xfrm>
            <a:off x="5497670" y="4069574"/>
            <a:ext cx="1397522" cy="303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c.f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altLang="ja-JP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58" name="テキスト ボックス 11357">
            <a:extLst>
              <a:ext uri="{FF2B5EF4-FFF2-40B4-BE49-F238E27FC236}">
                <a16:creationId xmlns:a16="http://schemas.microsoft.com/office/drawing/2014/main" id="{60E2EAA3-94AD-E903-F635-1A77A609C437}"/>
              </a:ext>
            </a:extLst>
          </p:cNvPr>
          <p:cNvSpPr txBox="1"/>
          <p:nvPr/>
        </p:nvSpPr>
        <p:spPr>
          <a:xfrm>
            <a:off x="9941695" y="1374197"/>
            <a:ext cx="2157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ja-JP" sz="16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Starobinsky</a:t>
            </a:r>
            <a:r>
              <a:rPr lang="en-US" altLang="ja-JP" sz="1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model)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D1677234-A6C6-674E-7267-DA0673AABE9F}"/>
              </a:ext>
            </a:extLst>
          </p:cNvPr>
          <p:cNvSpPr txBox="1">
            <a:spLocks/>
          </p:cNvSpPr>
          <p:nvPr/>
        </p:nvSpPr>
        <p:spPr>
          <a:xfrm>
            <a:off x="164674" y="1156640"/>
            <a:ext cx="3150054" cy="371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In general case,</a:t>
            </a:r>
          </a:p>
        </p:txBody>
      </p:sp>
      <p:pic>
        <p:nvPicPr>
          <p:cNvPr id="5" name="Picture 2" descr="\begin{align*}&#10;  \ln \rho&#10;\end{align*}">
            <a:extLst>
              <a:ext uri="{FF2B5EF4-FFF2-40B4-BE49-F238E27FC236}">
                <a16:creationId xmlns:a16="http://schemas.microsoft.com/office/drawing/2014/main" id="{E270802B-25C7-CAED-73B4-67C8A6A7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6" y="3965606"/>
            <a:ext cx="403590" cy="2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\begin{align*}&#10;  \Gamma_\sigma&#10;\end{align*}">
            <a:extLst>
              <a:ext uri="{FF2B5EF4-FFF2-40B4-BE49-F238E27FC236}">
                <a16:creationId xmlns:a16="http://schemas.microsoft.com/office/drawing/2014/main" id="{08A14E6B-97FF-4C01-0668-80FBD3B9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28" y="6575495"/>
            <a:ext cx="288577" cy="23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\begin{align*}&#10;  \Gamma_\phi&#10;\end{align*}">
            <a:extLst>
              <a:ext uri="{FF2B5EF4-FFF2-40B4-BE49-F238E27FC236}">
                <a16:creationId xmlns:a16="http://schemas.microsoft.com/office/drawing/2014/main" id="{B7BB4015-7189-605A-FFDD-25C538498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20" y="6595954"/>
            <a:ext cx="288577" cy="26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\begin{align*}&#10;  m_\sigma&#10;\end{align*}">
            <a:extLst>
              <a:ext uri="{FF2B5EF4-FFF2-40B4-BE49-F238E27FC236}">
                <a16:creationId xmlns:a16="http://schemas.microsoft.com/office/drawing/2014/main" id="{1F6B0964-EB7B-F98D-378A-968E92A7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30" y="6629507"/>
            <a:ext cx="421384" cy="19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\begin{align*}&#10;  H&#10;\end{align*}">
            <a:extLst>
              <a:ext uri="{FF2B5EF4-FFF2-40B4-BE49-F238E27FC236}">
                <a16:creationId xmlns:a16="http://schemas.microsoft.com/office/drawing/2014/main" id="{CA7461EB-1D4F-8C95-6A9C-66EDE963D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56" y="6363006"/>
            <a:ext cx="300503" cy="2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\begin{align*}&#10;  H_{\mathrm{end}}&#10;\end{align*}">
            <a:extLst>
              <a:ext uri="{FF2B5EF4-FFF2-40B4-BE49-F238E27FC236}">
                <a16:creationId xmlns:a16="http://schemas.microsoft.com/office/drawing/2014/main" id="{81913E92-307B-D564-9BDE-A3310FEB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7" y="6585919"/>
            <a:ext cx="532150" cy="2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9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3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3E290-BE3C-FD96-D781-3E637BFFF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A1339352-59EA-9E60-B816-13D0219ECF38}"/>
              </a:ext>
            </a:extLst>
          </p:cNvPr>
          <p:cNvSpPr/>
          <p:nvPr/>
        </p:nvSpPr>
        <p:spPr>
          <a:xfrm>
            <a:off x="6739896" y="3673491"/>
            <a:ext cx="5068703" cy="17727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図 53" descr="グラフ, ヒストグラム&#10;&#10;自動的に生成された説明">
            <a:extLst>
              <a:ext uri="{FF2B5EF4-FFF2-40B4-BE49-F238E27FC236}">
                <a16:creationId xmlns:a16="http://schemas.microsoft.com/office/drawing/2014/main" id="{F02AE47B-2B55-2885-1A5E-89EB2AE53C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11322" r="9331" b="-140"/>
          <a:stretch/>
        </p:blipFill>
        <p:spPr>
          <a:xfrm>
            <a:off x="322511" y="1982142"/>
            <a:ext cx="4086666" cy="4105060"/>
          </a:xfrm>
          <a:prstGeom prst="rect">
            <a:avLst/>
          </a:prstGeom>
        </p:spPr>
      </p:pic>
      <p:sp>
        <p:nvSpPr>
          <p:cNvPr id="23" name="タイトル 1">
            <a:extLst>
              <a:ext uri="{FF2B5EF4-FFF2-40B4-BE49-F238E27FC236}">
                <a16:creationId xmlns:a16="http://schemas.microsoft.com/office/drawing/2014/main" id="{B94A0DF5-F0AC-7D66-6AB7-AFA2C6DD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Implication for </a:t>
            </a:r>
            <a:r>
              <a:rPr lang="en-US" sz="5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PBhs</a:t>
            </a:r>
            <a:endParaRPr lang="en-US" sz="5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フローチャート: 結合子 1">
            <a:extLst>
              <a:ext uri="{FF2B5EF4-FFF2-40B4-BE49-F238E27FC236}">
                <a16:creationId xmlns:a16="http://schemas.microsoft.com/office/drawing/2014/main" id="{DC48A14B-C665-7FFA-8AD6-2E9CBF1D8F7B}"/>
              </a:ext>
            </a:extLst>
          </p:cNvPr>
          <p:cNvSpPr/>
          <p:nvPr/>
        </p:nvSpPr>
        <p:spPr>
          <a:xfrm>
            <a:off x="2221918" y="3266350"/>
            <a:ext cx="2267729" cy="2170380"/>
          </a:xfrm>
          <a:prstGeom prst="flowChartConnector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ED486FA-1682-EEE5-B4A4-087450DC3E34}"/>
              </a:ext>
            </a:extLst>
          </p:cNvPr>
          <p:cNvCxnSpPr>
            <a:cxnSpLocks/>
          </p:cNvCxnSpPr>
          <p:nvPr/>
        </p:nvCxnSpPr>
        <p:spPr>
          <a:xfrm flipH="1" flipV="1">
            <a:off x="3821540" y="5196311"/>
            <a:ext cx="180979" cy="98127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5E1D32E-EE52-B1E6-6505-8B7E96545254}"/>
              </a:ext>
            </a:extLst>
          </p:cNvPr>
          <p:cNvCxnSpPr>
            <a:cxnSpLocks/>
          </p:cNvCxnSpPr>
          <p:nvPr/>
        </p:nvCxnSpPr>
        <p:spPr>
          <a:xfrm flipH="1" flipV="1">
            <a:off x="909263" y="1795213"/>
            <a:ext cx="163476" cy="42233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60AF74B-5534-1919-37D5-31555C45EF71}"/>
              </a:ext>
            </a:extLst>
          </p:cNvPr>
          <p:cNvSpPr txBox="1">
            <a:spLocks/>
          </p:cNvSpPr>
          <p:nvPr/>
        </p:nvSpPr>
        <p:spPr>
          <a:xfrm>
            <a:off x="2428930" y="6086213"/>
            <a:ext cx="4509392" cy="58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 non-</a:t>
            </a:r>
            <a:r>
              <a:rPr lang="en-US" altLang="ja-JP" sz="32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Gaussianity</a:t>
            </a:r>
            <a:endParaRPr lang="en-US" altLang="ja-JP" sz="3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7A9D1EE0-0941-C1BF-CFB7-AF4AF1C1E359}"/>
              </a:ext>
            </a:extLst>
          </p:cNvPr>
          <p:cNvSpPr/>
          <p:nvPr/>
        </p:nvSpPr>
        <p:spPr>
          <a:xfrm>
            <a:off x="811931" y="2078139"/>
            <a:ext cx="717919" cy="2994920"/>
          </a:xfrm>
          <a:prstGeom prst="flowChartConnector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9A1FBC9D-58DA-E01B-B2F3-3B0194CDB8AB}"/>
              </a:ext>
            </a:extLst>
          </p:cNvPr>
          <p:cNvSpPr txBox="1">
            <a:spLocks/>
          </p:cNvSpPr>
          <p:nvPr/>
        </p:nvSpPr>
        <p:spPr>
          <a:xfrm>
            <a:off x="194604" y="1311357"/>
            <a:ext cx="3662043" cy="58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Gaussian</a:t>
            </a: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66F7C9D4-114C-3A56-6406-255CB7C9B848}"/>
              </a:ext>
            </a:extLst>
          </p:cNvPr>
          <p:cNvSpPr txBox="1">
            <a:spLocks/>
          </p:cNvSpPr>
          <p:nvPr/>
        </p:nvSpPr>
        <p:spPr>
          <a:xfrm>
            <a:off x="6782890" y="2067157"/>
            <a:ext cx="5101348" cy="707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almost </a:t>
            </a:r>
            <a:r>
              <a:rPr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Gaussian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 distribution at </a:t>
            </a:r>
            <a:r>
              <a:rPr lang="en-US" altLang="ja-JP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 scale</a:t>
            </a: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2AD907B3-E800-9A9D-DA1C-58B54607EC2A}"/>
              </a:ext>
            </a:extLst>
          </p:cNvPr>
          <p:cNvSpPr txBox="1">
            <a:spLocks/>
          </p:cNvSpPr>
          <p:nvPr/>
        </p:nvSpPr>
        <p:spPr>
          <a:xfrm>
            <a:off x="6640293" y="1345114"/>
            <a:ext cx="1405123" cy="707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Possibility</a:t>
            </a: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B86438F0-C2C5-B182-264C-0C23D8AB637F}"/>
              </a:ext>
            </a:extLst>
          </p:cNvPr>
          <p:cNvSpPr txBox="1">
            <a:spLocks/>
          </p:cNvSpPr>
          <p:nvPr/>
        </p:nvSpPr>
        <p:spPr>
          <a:xfrm>
            <a:off x="6777924" y="1749964"/>
            <a:ext cx="5106314" cy="707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large </a:t>
            </a:r>
            <a:r>
              <a:rPr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non-</a:t>
            </a:r>
            <a:r>
              <a:rPr lang="en-US" altLang="ja-JP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Gaussianity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 at </a:t>
            </a:r>
            <a:r>
              <a:rPr lang="en-US" altLang="ja-JP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small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 scale, with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D03A399-E5E3-B08E-4F04-99ABA142E754}"/>
              </a:ext>
            </a:extLst>
          </p:cNvPr>
          <p:cNvGrpSpPr/>
          <p:nvPr/>
        </p:nvGrpSpPr>
        <p:grpSpPr>
          <a:xfrm>
            <a:off x="4096726" y="1086057"/>
            <a:ext cx="2595708" cy="1820848"/>
            <a:chOff x="4056992" y="1536925"/>
            <a:chExt cx="2595708" cy="1820848"/>
          </a:xfrm>
        </p:grpSpPr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4DA4B7A5-9A28-98BC-2C7D-D157C0AB1DBD}"/>
                </a:ext>
              </a:extLst>
            </p:cNvPr>
            <p:cNvSpPr/>
            <p:nvPr/>
          </p:nvSpPr>
          <p:spPr>
            <a:xfrm rot="13652254" flipH="1">
              <a:off x="4262766" y="1395988"/>
              <a:ext cx="1766240" cy="2157330"/>
            </a:xfrm>
            <a:custGeom>
              <a:avLst/>
              <a:gdLst>
                <a:gd name="connsiteX0" fmla="*/ 0 w 1766240"/>
                <a:gd name="connsiteY0" fmla="*/ 846863 h 2157330"/>
                <a:gd name="connsiteX1" fmla="*/ 1177488 w 1766240"/>
                <a:gd name="connsiteY1" fmla="*/ 2002150 h 2157330"/>
                <a:gd name="connsiteX2" fmla="*/ 1486218 w 1766240"/>
                <a:gd name="connsiteY2" fmla="*/ 2157330 h 2157330"/>
                <a:gd name="connsiteX3" fmla="*/ 1766240 w 1766240"/>
                <a:gd name="connsiteY3" fmla="*/ 1925940 h 2157330"/>
                <a:gd name="connsiteX4" fmla="*/ 1606927 w 1766240"/>
                <a:gd name="connsiteY4" fmla="*/ 1531382 h 2157330"/>
                <a:gd name="connsiteX5" fmla="*/ 693668 w 1766240"/>
                <a:gd name="connsiteY5" fmla="*/ 446683 h 2157330"/>
                <a:gd name="connsiteX6" fmla="*/ 526738 w 1766240"/>
                <a:gd name="connsiteY6" fmla="*/ 442170 h 2157330"/>
                <a:gd name="connsiteX7" fmla="*/ 445139 w 1766240"/>
                <a:gd name="connsiteY7" fmla="*/ 0 h 2157330"/>
                <a:gd name="connsiteX8" fmla="*/ 445139 w 1766240"/>
                <a:gd name="connsiteY8" fmla="*/ 439963 h 2157330"/>
                <a:gd name="connsiteX9" fmla="*/ 223838 w 1766240"/>
                <a:gd name="connsiteY9" fmla="*/ 433980 h 21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240" h="2157330">
                  <a:moveTo>
                    <a:pt x="0" y="846863"/>
                  </a:moveTo>
                  <a:lnTo>
                    <a:pt x="1177488" y="2002150"/>
                  </a:lnTo>
                  <a:lnTo>
                    <a:pt x="1486218" y="2157330"/>
                  </a:lnTo>
                  <a:lnTo>
                    <a:pt x="1766240" y="1925940"/>
                  </a:lnTo>
                  <a:lnTo>
                    <a:pt x="1606927" y="1531382"/>
                  </a:lnTo>
                  <a:lnTo>
                    <a:pt x="693668" y="446683"/>
                  </a:lnTo>
                  <a:lnTo>
                    <a:pt x="526738" y="442170"/>
                  </a:lnTo>
                  <a:lnTo>
                    <a:pt x="445139" y="0"/>
                  </a:lnTo>
                  <a:lnTo>
                    <a:pt x="445139" y="439963"/>
                  </a:lnTo>
                  <a:lnTo>
                    <a:pt x="223838" y="433980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41E7123E-2FD3-2CA3-B0E4-FC0C4CF9A85C}"/>
                </a:ext>
              </a:extLst>
            </p:cNvPr>
            <p:cNvSpPr/>
            <p:nvPr/>
          </p:nvSpPr>
          <p:spPr>
            <a:xfrm rot="13652254" flipH="1">
              <a:off x="4252537" y="1341380"/>
              <a:ext cx="1766240" cy="2157330"/>
            </a:xfrm>
            <a:custGeom>
              <a:avLst/>
              <a:gdLst>
                <a:gd name="connsiteX0" fmla="*/ 0 w 1766240"/>
                <a:gd name="connsiteY0" fmla="*/ 846863 h 2157330"/>
                <a:gd name="connsiteX1" fmla="*/ 1177488 w 1766240"/>
                <a:gd name="connsiteY1" fmla="*/ 2002150 h 2157330"/>
                <a:gd name="connsiteX2" fmla="*/ 1486218 w 1766240"/>
                <a:gd name="connsiteY2" fmla="*/ 2157330 h 2157330"/>
                <a:gd name="connsiteX3" fmla="*/ 1766240 w 1766240"/>
                <a:gd name="connsiteY3" fmla="*/ 1925940 h 2157330"/>
                <a:gd name="connsiteX4" fmla="*/ 1606927 w 1766240"/>
                <a:gd name="connsiteY4" fmla="*/ 1531382 h 2157330"/>
                <a:gd name="connsiteX5" fmla="*/ 693668 w 1766240"/>
                <a:gd name="connsiteY5" fmla="*/ 446683 h 2157330"/>
                <a:gd name="connsiteX6" fmla="*/ 526738 w 1766240"/>
                <a:gd name="connsiteY6" fmla="*/ 442170 h 2157330"/>
                <a:gd name="connsiteX7" fmla="*/ 445139 w 1766240"/>
                <a:gd name="connsiteY7" fmla="*/ 0 h 2157330"/>
                <a:gd name="connsiteX8" fmla="*/ 445139 w 1766240"/>
                <a:gd name="connsiteY8" fmla="*/ 439963 h 2157330"/>
                <a:gd name="connsiteX9" fmla="*/ 223838 w 1766240"/>
                <a:gd name="connsiteY9" fmla="*/ 433980 h 21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240" h="2157330">
                  <a:moveTo>
                    <a:pt x="0" y="846863"/>
                  </a:moveTo>
                  <a:lnTo>
                    <a:pt x="1177488" y="2002150"/>
                  </a:lnTo>
                  <a:lnTo>
                    <a:pt x="1486218" y="2157330"/>
                  </a:lnTo>
                  <a:lnTo>
                    <a:pt x="1766240" y="1925940"/>
                  </a:lnTo>
                  <a:lnTo>
                    <a:pt x="1606927" y="1531382"/>
                  </a:lnTo>
                  <a:lnTo>
                    <a:pt x="693668" y="446683"/>
                  </a:lnTo>
                  <a:lnTo>
                    <a:pt x="526738" y="442170"/>
                  </a:lnTo>
                  <a:lnTo>
                    <a:pt x="445139" y="0"/>
                  </a:lnTo>
                  <a:lnTo>
                    <a:pt x="445139" y="439963"/>
                  </a:lnTo>
                  <a:lnTo>
                    <a:pt x="223838" y="4339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88" name="コンテンツ プレースホルダー 2">
              <a:extLst>
                <a:ext uri="{FF2B5EF4-FFF2-40B4-BE49-F238E27FC236}">
                  <a16:creationId xmlns:a16="http://schemas.microsoft.com/office/drawing/2014/main" id="{95FE0F92-E03C-FC45-FC39-4C8AB6EC694B}"/>
                </a:ext>
              </a:extLst>
            </p:cNvPr>
            <p:cNvSpPr txBox="1">
              <a:spLocks/>
            </p:cNvSpPr>
            <p:nvPr/>
          </p:nvSpPr>
          <p:spPr>
            <a:xfrm>
              <a:off x="4272938" y="1923614"/>
              <a:ext cx="2379762" cy="7079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  depends on horizon exit scale</a:t>
              </a:r>
            </a:p>
          </p:txBody>
        </p:sp>
      </p:grp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923514E6-148B-1C77-7E28-649B2E320DE9}"/>
              </a:ext>
            </a:extLst>
          </p:cNvPr>
          <p:cNvSpPr txBox="1">
            <a:spLocks/>
          </p:cNvSpPr>
          <p:nvPr/>
        </p:nvSpPr>
        <p:spPr>
          <a:xfrm>
            <a:off x="6755597" y="4593295"/>
            <a:ext cx="5360485" cy="707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match the CMB results </a:t>
            </a:r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1D1E2178-535A-6081-D402-46D698F2829F}"/>
              </a:ext>
            </a:extLst>
          </p:cNvPr>
          <p:cNvSpPr/>
          <p:nvPr/>
        </p:nvSpPr>
        <p:spPr>
          <a:xfrm>
            <a:off x="8907521" y="2851119"/>
            <a:ext cx="620752" cy="62805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43F5A3B6-2281-D502-786D-F9165B1AEBFB}"/>
              </a:ext>
            </a:extLst>
          </p:cNvPr>
          <p:cNvSpPr txBox="1">
            <a:spLocks/>
          </p:cNvSpPr>
          <p:nvPr/>
        </p:nvSpPr>
        <p:spPr>
          <a:xfrm>
            <a:off x="8922950" y="4175800"/>
            <a:ext cx="884502" cy="707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&amp;</a:t>
            </a:r>
            <a:endParaRPr lang="en-US" altLang="ja-JP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DDB3936-2876-98DB-2844-37A53D1CAA2B}"/>
              </a:ext>
            </a:extLst>
          </p:cNvPr>
          <p:cNvCxnSpPr>
            <a:cxnSpLocks/>
          </p:cNvCxnSpPr>
          <p:nvPr/>
        </p:nvCxnSpPr>
        <p:spPr>
          <a:xfrm flipV="1">
            <a:off x="6777924" y="1910104"/>
            <a:ext cx="0" cy="75668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64DC640-0E7E-C27C-FE6B-E5C0A7008659}"/>
              </a:ext>
            </a:extLst>
          </p:cNvPr>
          <p:cNvCxnSpPr>
            <a:cxnSpLocks/>
          </p:cNvCxnSpPr>
          <p:nvPr/>
        </p:nvCxnSpPr>
        <p:spPr>
          <a:xfrm flipV="1">
            <a:off x="11840028" y="1745273"/>
            <a:ext cx="0" cy="88848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72AED329-1077-88E2-A6FB-D5C934A63096}"/>
              </a:ext>
            </a:extLst>
          </p:cNvPr>
          <p:cNvCxnSpPr>
            <a:cxnSpLocks/>
          </p:cNvCxnSpPr>
          <p:nvPr/>
        </p:nvCxnSpPr>
        <p:spPr>
          <a:xfrm flipV="1">
            <a:off x="6781029" y="2627633"/>
            <a:ext cx="5068703" cy="2862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C8399B86-0CB4-1EE3-A397-8F24DB579787}"/>
              </a:ext>
            </a:extLst>
          </p:cNvPr>
          <p:cNvCxnSpPr>
            <a:cxnSpLocks/>
          </p:cNvCxnSpPr>
          <p:nvPr/>
        </p:nvCxnSpPr>
        <p:spPr>
          <a:xfrm flipV="1">
            <a:off x="7881021" y="1745273"/>
            <a:ext cx="3959007" cy="938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4DEDE31-82A4-86C5-A684-65C26524CE46}"/>
              </a:ext>
            </a:extLst>
          </p:cNvPr>
          <p:cNvSpPr txBox="1"/>
          <p:nvPr/>
        </p:nvSpPr>
        <p:spPr>
          <a:xfrm>
            <a:off x="7232332" y="3796087"/>
            <a:ext cx="4120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produce</a:t>
            </a:r>
            <a:r>
              <a:rPr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3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PBHs</a:t>
            </a:r>
            <a:endParaRPr lang="en-US" sz="3600" dirty="0"/>
          </a:p>
        </p:txBody>
      </p:sp>
      <p:pic>
        <p:nvPicPr>
          <p:cNvPr id="11265" name="Picture 2" descr="ブラックホールのイラスト画像">
            <a:extLst>
              <a:ext uri="{FF2B5EF4-FFF2-40B4-BE49-F238E27FC236}">
                <a16:creationId xmlns:a16="http://schemas.microsoft.com/office/drawing/2014/main" id="{2E060D24-8381-D92D-A2B3-5240EC66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623" y="3823783"/>
            <a:ext cx="629783" cy="6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00" name="グループ化 11299">
            <a:extLst>
              <a:ext uri="{FF2B5EF4-FFF2-40B4-BE49-F238E27FC236}">
                <a16:creationId xmlns:a16="http://schemas.microsoft.com/office/drawing/2014/main" id="{35C36703-8353-2D43-3DB7-AFB452BF53C3}"/>
              </a:ext>
            </a:extLst>
          </p:cNvPr>
          <p:cNvGrpSpPr/>
          <p:nvPr/>
        </p:nvGrpSpPr>
        <p:grpSpPr>
          <a:xfrm>
            <a:off x="8918301" y="5104011"/>
            <a:ext cx="2404202" cy="1377786"/>
            <a:chOff x="8918301" y="5104011"/>
            <a:chExt cx="2404202" cy="1377786"/>
          </a:xfrm>
        </p:grpSpPr>
        <p:sp>
          <p:nvSpPr>
            <p:cNvPr id="11292" name="フリーフォーム: 図形 11291">
              <a:extLst>
                <a:ext uri="{FF2B5EF4-FFF2-40B4-BE49-F238E27FC236}">
                  <a16:creationId xmlns:a16="http://schemas.microsoft.com/office/drawing/2014/main" id="{A2B60628-253C-7E75-0865-3ED85D3B088A}"/>
                </a:ext>
              </a:extLst>
            </p:cNvPr>
            <p:cNvSpPr/>
            <p:nvPr/>
          </p:nvSpPr>
          <p:spPr>
            <a:xfrm rot="21115674">
              <a:off x="8988940" y="5165155"/>
              <a:ext cx="2225002" cy="1316642"/>
            </a:xfrm>
            <a:custGeom>
              <a:avLst/>
              <a:gdLst>
                <a:gd name="connsiteX0" fmla="*/ 541885 w 3021889"/>
                <a:gd name="connsiteY0" fmla="*/ 0 h 2610507"/>
                <a:gd name="connsiteX1" fmla="*/ 654865 w 3021889"/>
                <a:gd name="connsiteY1" fmla="*/ 1422450 h 2610507"/>
                <a:gd name="connsiteX2" fmla="*/ 2688946 w 3021889"/>
                <a:gd name="connsiteY2" fmla="*/ 1891573 h 2610507"/>
                <a:gd name="connsiteX3" fmla="*/ 3021889 w 3021889"/>
                <a:gd name="connsiteY3" fmla="*/ 2239583 h 2610507"/>
                <a:gd name="connsiteX4" fmla="*/ 2834916 w 3021889"/>
                <a:gd name="connsiteY4" fmla="*/ 2610507 h 2610507"/>
                <a:gd name="connsiteX5" fmla="*/ 2187094 w 3021889"/>
                <a:gd name="connsiteY5" fmla="*/ 2584415 h 2610507"/>
                <a:gd name="connsiteX6" fmla="*/ 230376 w 3021889"/>
                <a:gd name="connsiteY6" fmla="*/ 2010268 h 2610507"/>
                <a:gd name="connsiteX7" fmla="*/ 0 w 3021889"/>
                <a:gd name="connsiteY7" fmla="*/ 1695722 h 2610507"/>
                <a:gd name="connsiteX8" fmla="*/ 199415 w 3021889"/>
                <a:gd name="connsiteY8" fmla="*/ 1317408 h 2610507"/>
                <a:gd name="connsiteX9" fmla="*/ 541885 w 3021889"/>
                <a:gd name="connsiteY9" fmla="*/ 1396393 h 261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21889" h="2610507">
                  <a:moveTo>
                    <a:pt x="541885" y="0"/>
                  </a:moveTo>
                  <a:lnTo>
                    <a:pt x="654865" y="1422450"/>
                  </a:lnTo>
                  <a:lnTo>
                    <a:pt x="2688946" y="1891573"/>
                  </a:lnTo>
                  <a:lnTo>
                    <a:pt x="3021889" y="2239583"/>
                  </a:lnTo>
                  <a:lnTo>
                    <a:pt x="2834916" y="2610507"/>
                  </a:lnTo>
                  <a:lnTo>
                    <a:pt x="2187094" y="2584415"/>
                  </a:lnTo>
                  <a:lnTo>
                    <a:pt x="230376" y="2010268"/>
                  </a:lnTo>
                  <a:lnTo>
                    <a:pt x="0" y="1695722"/>
                  </a:lnTo>
                  <a:lnTo>
                    <a:pt x="199415" y="1317408"/>
                  </a:lnTo>
                  <a:lnTo>
                    <a:pt x="541885" y="1396393"/>
                  </a:lnTo>
                  <a:close/>
                </a:path>
              </a:pathLst>
            </a:custGeom>
            <a:pattFill prst="dkDn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93" name="フリーフォーム: 図形 11292">
              <a:extLst>
                <a:ext uri="{FF2B5EF4-FFF2-40B4-BE49-F238E27FC236}">
                  <a16:creationId xmlns:a16="http://schemas.microsoft.com/office/drawing/2014/main" id="{C6003823-3025-D7F5-E0C9-DB9868CEE39B}"/>
                </a:ext>
              </a:extLst>
            </p:cNvPr>
            <p:cNvSpPr/>
            <p:nvPr/>
          </p:nvSpPr>
          <p:spPr>
            <a:xfrm rot="21115674">
              <a:off x="8918301" y="5104011"/>
              <a:ext cx="2225002" cy="1316642"/>
            </a:xfrm>
            <a:custGeom>
              <a:avLst/>
              <a:gdLst>
                <a:gd name="connsiteX0" fmla="*/ 541885 w 3021889"/>
                <a:gd name="connsiteY0" fmla="*/ 0 h 2610507"/>
                <a:gd name="connsiteX1" fmla="*/ 654865 w 3021889"/>
                <a:gd name="connsiteY1" fmla="*/ 1422450 h 2610507"/>
                <a:gd name="connsiteX2" fmla="*/ 2688946 w 3021889"/>
                <a:gd name="connsiteY2" fmla="*/ 1891573 h 2610507"/>
                <a:gd name="connsiteX3" fmla="*/ 3021889 w 3021889"/>
                <a:gd name="connsiteY3" fmla="*/ 2239583 h 2610507"/>
                <a:gd name="connsiteX4" fmla="*/ 2834916 w 3021889"/>
                <a:gd name="connsiteY4" fmla="*/ 2610507 h 2610507"/>
                <a:gd name="connsiteX5" fmla="*/ 2187094 w 3021889"/>
                <a:gd name="connsiteY5" fmla="*/ 2584415 h 2610507"/>
                <a:gd name="connsiteX6" fmla="*/ 230376 w 3021889"/>
                <a:gd name="connsiteY6" fmla="*/ 2010268 h 2610507"/>
                <a:gd name="connsiteX7" fmla="*/ 0 w 3021889"/>
                <a:gd name="connsiteY7" fmla="*/ 1695722 h 2610507"/>
                <a:gd name="connsiteX8" fmla="*/ 199415 w 3021889"/>
                <a:gd name="connsiteY8" fmla="*/ 1317408 h 2610507"/>
                <a:gd name="connsiteX9" fmla="*/ 541885 w 3021889"/>
                <a:gd name="connsiteY9" fmla="*/ 1396393 h 261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21889" h="2610507">
                  <a:moveTo>
                    <a:pt x="541885" y="0"/>
                  </a:moveTo>
                  <a:lnTo>
                    <a:pt x="654865" y="1422450"/>
                  </a:lnTo>
                  <a:lnTo>
                    <a:pt x="2688946" y="1891573"/>
                  </a:lnTo>
                  <a:lnTo>
                    <a:pt x="3021889" y="2239583"/>
                  </a:lnTo>
                  <a:lnTo>
                    <a:pt x="2834916" y="2610507"/>
                  </a:lnTo>
                  <a:lnTo>
                    <a:pt x="2187094" y="2584415"/>
                  </a:lnTo>
                  <a:lnTo>
                    <a:pt x="230376" y="2010268"/>
                  </a:lnTo>
                  <a:lnTo>
                    <a:pt x="0" y="1695722"/>
                  </a:lnTo>
                  <a:lnTo>
                    <a:pt x="199415" y="1317408"/>
                  </a:lnTo>
                  <a:lnTo>
                    <a:pt x="541885" y="139639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95" name="テキスト ボックス 11294">
              <a:extLst>
                <a:ext uri="{FF2B5EF4-FFF2-40B4-BE49-F238E27FC236}">
                  <a16:creationId xmlns:a16="http://schemas.microsoft.com/office/drawing/2014/main" id="{BF654157-CFC4-4505-3FA3-65E83615AB36}"/>
                </a:ext>
              </a:extLst>
            </p:cNvPr>
            <p:cNvSpPr txBox="1"/>
            <p:nvPr/>
          </p:nvSpPr>
          <p:spPr>
            <a:xfrm>
              <a:off x="8964062" y="5872536"/>
              <a:ext cx="108385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sourced</a:t>
              </a:r>
              <a:r>
                <a:rPr lang="en-US" altLang="ja-JP" sz="18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dirty="0"/>
            </a:p>
          </p:txBody>
        </p:sp>
        <p:sp>
          <p:nvSpPr>
            <p:cNvPr id="11296" name="コンテンツ プレースホルダー 2">
              <a:extLst>
                <a:ext uri="{FF2B5EF4-FFF2-40B4-BE49-F238E27FC236}">
                  <a16:creationId xmlns:a16="http://schemas.microsoft.com/office/drawing/2014/main" id="{C3353CFF-C4D7-6AD7-3A6E-FF81E3CBB209}"/>
                </a:ext>
              </a:extLst>
            </p:cNvPr>
            <p:cNvSpPr txBox="1">
              <a:spLocks/>
            </p:cNvSpPr>
            <p:nvPr/>
          </p:nvSpPr>
          <p:spPr>
            <a:xfrm>
              <a:off x="9950137" y="5904474"/>
              <a:ext cx="1372366" cy="3654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from</a:t>
              </a:r>
              <a:endPara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297" name="Picture 10" descr="\begin{align*}&#10;\phi&#10;\end{align*}">
              <a:extLst>
                <a:ext uri="{FF2B5EF4-FFF2-40B4-BE49-F238E27FC236}">
                  <a16:creationId xmlns:a16="http://schemas.microsoft.com/office/drawing/2014/main" id="{52DB48D8-F273-8D45-B958-FCBCC585F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405" y="5919199"/>
              <a:ext cx="202985" cy="352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99" name="グループ化 11298">
            <a:extLst>
              <a:ext uri="{FF2B5EF4-FFF2-40B4-BE49-F238E27FC236}">
                <a16:creationId xmlns:a16="http://schemas.microsoft.com/office/drawing/2014/main" id="{70DEB2B8-7D90-41D3-CA4D-CECE226F1387}"/>
              </a:ext>
            </a:extLst>
          </p:cNvPr>
          <p:cNvGrpSpPr/>
          <p:nvPr/>
        </p:nvGrpSpPr>
        <p:grpSpPr>
          <a:xfrm>
            <a:off x="4513803" y="4254404"/>
            <a:ext cx="2856501" cy="941907"/>
            <a:chOff x="5114093" y="4362705"/>
            <a:chExt cx="2856501" cy="941907"/>
          </a:xfrm>
        </p:grpSpPr>
        <p:sp>
          <p:nvSpPr>
            <p:cNvPr id="11290" name="フリーフォーム: 図形 11289">
              <a:extLst>
                <a:ext uri="{FF2B5EF4-FFF2-40B4-BE49-F238E27FC236}">
                  <a16:creationId xmlns:a16="http://schemas.microsoft.com/office/drawing/2014/main" id="{E4DA06C5-AA28-7CEF-7A43-12EA5C9C81B1}"/>
                </a:ext>
              </a:extLst>
            </p:cNvPr>
            <p:cNvSpPr/>
            <p:nvPr/>
          </p:nvSpPr>
          <p:spPr>
            <a:xfrm>
              <a:off x="5186686" y="4423725"/>
              <a:ext cx="2783908" cy="880887"/>
            </a:xfrm>
            <a:custGeom>
              <a:avLst/>
              <a:gdLst>
                <a:gd name="connsiteX0" fmla="*/ 5184129 w 5184129"/>
                <a:gd name="connsiteY0" fmla="*/ 0 h 707982"/>
                <a:gd name="connsiteX1" fmla="*/ 3801981 w 5184129"/>
                <a:gd name="connsiteY1" fmla="*/ 472517 h 707982"/>
                <a:gd name="connsiteX2" fmla="*/ 3807114 w 5184129"/>
                <a:gd name="connsiteY2" fmla="*/ 584737 h 707982"/>
                <a:gd name="connsiteX3" fmla="*/ 3111104 w 5184129"/>
                <a:gd name="connsiteY3" fmla="*/ 707982 h 707982"/>
                <a:gd name="connsiteX4" fmla="*/ 290764 w 5184129"/>
                <a:gd name="connsiteY4" fmla="*/ 702786 h 707982"/>
                <a:gd name="connsiteX5" fmla="*/ 0 w 5184129"/>
                <a:gd name="connsiteY5" fmla="*/ 501610 h 707982"/>
                <a:gd name="connsiteX6" fmla="*/ 347360 w 5184129"/>
                <a:gd name="connsiteY6" fmla="*/ 130156 h 707982"/>
                <a:gd name="connsiteX7" fmla="*/ 3368676 w 5184129"/>
                <a:gd name="connsiteY7" fmla="*/ 162870 h 707982"/>
                <a:gd name="connsiteX8" fmla="*/ 3792262 w 5184129"/>
                <a:gd name="connsiteY8" fmla="*/ 260042 h 707982"/>
                <a:gd name="connsiteX9" fmla="*/ 3795816 w 5184129"/>
                <a:gd name="connsiteY9" fmla="*/ 337726 h 70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4129" h="707982">
                  <a:moveTo>
                    <a:pt x="5184129" y="0"/>
                  </a:moveTo>
                  <a:lnTo>
                    <a:pt x="3801981" y="472517"/>
                  </a:lnTo>
                  <a:lnTo>
                    <a:pt x="3807114" y="584737"/>
                  </a:lnTo>
                  <a:lnTo>
                    <a:pt x="3111104" y="707982"/>
                  </a:lnTo>
                  <a:lnTo>
                    <a:pt x="290764" y="702786"/>
                  </a:lnTo>
                  <a:lnTo>
                    <a:pt x="0" y="501610"/>
                  </a:lnTo>
                  <a:lnTo>
                    <a:pt x="347360" y="130156"/>
                  </a:lnTo>
                  <a:lnTo>
                    <a:pt x="3368676" y="162870"/>
                  </a:lnTo>
                  <a:lnTo>
                    <a:pt x="3792262" y="260042"/>
                  </a:lnTo>
                  <a:lnTo>
                    <a:pt x="3795816" y="337726"/>
                  </a:lnTo>
                  <a:close/>
                </a:path>
              </a:pathLst>
            </a:cu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91" name="フリーフォーム: 図形 11290">
              <a:extLst>
                <a:ext uri="{FF2B5EF4-FFF2-40B4-BE49-F238E27FC236}">
                  <a16:creationId xmlns:a16="http://schemas.microsoft.com/office/drawing/2014/main" id="{83234048-BAC1-BD4F-FCBB-43F9F9BB6303}"/>
                </a:ext>
              </a:extLst>
            </p:cNvPr>
            <p:cNvSpPr/>
            <p:nvPr/>
          </p:nvSpPr>
          <p:spPr>
            <a:xfrm>
              <a:off x="5114093" y="4362705"/>
              <a:ext cx="2783908" cy="880887"/>
            </a:xfrm>
            <a:custGeom>
              <a:avLst/>
              <a:gdLst>
                <a:gd name="connsiteX0" fmla="*/ 5184129 w 5184129"/>
                <a:gd name="connsiteY0" fmla="*/ 0 h 707982"/>
                <a:gd name="connsiteX1" fmla="*/ 3801981 w 5184129"/>
                <a:gd name="connsiteY1" fmla="*/ 472517 h 707982"/>
                <a:gd name="connsiteX2" fmla="*/ 3807114 w 5184129"/>
                <a:gd name="connsiteY2" fmla="*/ 584737 h 707982"/>
                <a:gd name="connsiteX3" fmla="*/ 3111104 w 5184129"/>
                <a:gd name="connsiteY3" fmla="*/ 707982 h 707982"/>
                <a:gd name="connsiteX4" fmla="*/ 290764 w 5184129"/>
                <a:gd name="connsiteY4" fmla="*/ 702786 h 707982"/>
                <a:gd name="connsiteX5" fmla="*/ 0 w 5184129"/>
                <a:gd name="connsiteY5" fmla="*/ 501610 h 707982"/>
                <a:gd name="connsiteX6" fmla="*/ 347360 w 5184129"/>
                <a:gd name="connsiteY6" fmla="*/ 130156 h 707982"/>
                <a:gd name="connsiteX7" fmla="*/ 3368676 w 5184129"/>
                <a:gd name="connsiteY7" fmla="*/ 162870 h 707982"/>
                <a:gd name="connsiteX8" fmla="*/ 3792262 w 5184129"/>
                <a:gd name="connsiteY8" fmla="*/ 260042 h 707982"/>
                <a:gd name="connsiteX9" fmla="*/ 3795816 w 5184129"/>
                <a:gd name="connsiteY9" fmla="*/ 337726 h 70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4129" h="707982">
                  <a:moveTo>
                    <a:pt x="5184129" y="0"/>
                  </a:moveTo>
                  <a:lnTo>
                    <a:pt x="3801981" y="472517"/>
                  </a:lnTo>
                  <a:lnTo>
                    <a:pt x="3807114" y="584737"/>
                  </a:lnTo>
                  <a:lnTo>
                    <a:pt x="3111104" y="707982"/>
                  </a:lnTo>
                  <a:lnTo>
                    <a:pt x="290764" y="702786"/>
                  </a:lnTo>
                  <a:lnTo>
                    <a:pt x="0" y="501610"/>
                  </a:lnTo>
                  <a:lnTo>
                    <a:pt x="347360" y="130156"/>
                  </a:lnTo>
                  <a:lnTo>
                    <a:pt x="3368676" y="162870"/>
                  </a:lnTo>
                  <a:lnTo>
                    <a:pt x="3792262" y="260042"/>
                  </a:lnTo>
                  <a:lnTo>
                    <a:pt x="3795816" y="33772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81" name="テキスト ボックス 11280">
              <a:extLst>
                <a:ext uri="{FF2B5EF4-FFF2-40B4-BE49-F238E27FC236}">
                  <a16:creationId xmlns:a16="http://schemas.microsoft.com/office/drawing/2014/main" id="{F01A1F35-2004-C800-572E-3333F3C682C9}"/>
                </a:ext>
              </a:extLst>
            </p:cNvPr>
            <p:cNvSpPr txBox="1"/>
            <p:nvPr/>
          </p:nvSpPr>
          <p:spPr>
            <a:xfrm>
              <a:off x="5198005" y="4533202"/>
              <a:ext cx="108385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sourced</a:t>
              </a:r>
              <a:r>
                <a:rPr lang="en-US" altLang="ja-JP" sz="18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dirty="0"/>
            </a:p>
          </p:txBody>
        </p:sp>
        <p:sp>
          <p:nvSpPr>
            <p:cNvPr id="11277" name="コンテンツ プレースホルダー 2">
              <a:extLst>
                <a:ext uri="{FF2B5EF4-FFF2-40B4-BE49-F238E27FC236}">
                  <a16:creationId xmlns:a16="http://schemas.microsoft.com/office/drawing/2014/main" id="{7D728409-AF78-3B26-211E-34BF351ED407}"/>
                </a:ext>
              </a:extLst>
            </p:cNvPr>
            <p:cNvSpPr txBox="1">
              <a:spLocks/>
            </p:cNvSpPr>
            <p:nvPr/>
          </p:nvSpPr>
          <p:spPr>
            <a:xfrm>
              <a:off x="6223605" y="4544950"/>
              <a:ext cx="1372366" cy="3654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from</a:t>
              </a:r>
              <a:r>
                <a:rPr lang="en-US" altLang="ja-JP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     </a:t>
              </a:r>
            </a:p>
          </p:txBody>
        </p:sp>
        <p:pic>
          <p:nvPicPr>
            <p:cNvPr id="11280" name="Picture 2" descr="\begin{align*}&#10;  \sigma&#10;\end{align*}">
              <a:extLst>
                <a:ext uri="{FF2B5EF4-FFF2-40B4-BE49-F238E27FC236}">
                  <a16:creationId xmlns:a16="http://schemas.microsoft.com/office/drawing/2014/main" id="{47590CB1-7572-F39B-6130-5FB316E96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796" y="4985608"/>
              <a:ext cx="216307" cy="17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9" name="Picture 10" descr="\begin{align*}&#10;\phi&#10;\end{align*}">
              <a:extLst>
                <a:ext uri="{FF2B5EF4-FFF2-40B4-BE49-F238E27FC236}">
                  <a16:creationId xmlns:a16="http://schemas.microsoft.com/office/drawing/2014/main" id="{5B69B3DE-B7EE-74CB-41BF-088729BB2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135" y="4864168"/>
              <a:ext cx="202985" cy="352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98" name="コンテンツ プレースホルダー 2">
              <a:extLst>
                <a:ext uri="{FF2B5EF4-FFF2-40B4-BE49-F238E27FC236}">
                  <a16:creationId xmlns:a16="http://schemas.microsoft.com/office/drawing/2014/main" id="{3642239C-538A-AAC3-34EB-D005B9340FB1}"/>
                </a:ext>
              </a:extLst>
            </p:cNvPr>
            <p:cNvSpPr txBox="1">
              <a:spLocks/>
            </p:cNvSpPr>
            <p:nvPr/>
          </p:nvSpPr>
          <p:spPr>
            <a:xfrm>
              <a:off x="6166246" y="4843179"/>
              <a:ext cx="1372366" cy="3654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,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5F253E-8DBD-F183-1173-5938E316D12B}"/>
              </a:ext>
            </a:extLst>
          </p:cNvPr>
          <p:cNvSpPr txBox="1"/>
          <p:nvPr/>
        </p:nvSpPr>
        <p:spPr>
          <a:xfrm>
            <a:off x="11011808" y="-55327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10/11</a:t>
            </a:r>
          </a:p>
        </p:txBody>
      </p:sp>
    </p:spTree>
    <p:extLst>
      <p:ext uri="{BB962C8B-B14F-4D97-AF65-F5344CB8AC3E}">
        <p14:creationId xmlns:p14="http://schemas.microsoft.com/office/powerpoint/2010/main" val="406277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>
            <a:extLst>
              <a:ext uri="{FF2B5EF4-FFF2-40B4-BE49-F238E27FC236}">
                <a16:creationId xmlns:a16="http://schemas.microsoft.com/office/drawing/2014/main" id="{54373096-07F2-1243-424E-92145C6B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04FF92F-7122-4D4A-AC8B-1D1CF964AD8A}"/>
              </a:ext>
            </a:extLst>
          </p:cNvPr>
          <p:cNvSpPr txBox="1">
            <a:spLocks/>
          </p:cNvSpPr>
          <p:nvPr/>
        </p:nvSpPr>
        <p:spPr>
          <a:xfrm>
            <a:off x="278666" y="1586690"/>
            <a:ext cx="11837651" cy="985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PDFs calculated by stochastic-</a:t>
            </a:r>
            <a:r>
              <a:rPr lang="en-US" altLang="ja-JP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δN</a:t>
            </a: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 formalism include non-perturbativity and are reduced to a local-type non-Gaussian distribution in an appropriate limit (perturbative, no-</a:t>
            </a:r>
            <a:r>
              <a:rPr lang="en-US" altLang="ja-JP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inflaton</a:t>
            </a: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), as expected.  </a:t>
            </a:r>
          </a:p>
        </p:txBody>
      </p:sp>
      <p:pic>
        <p:nvPicPr>
          <p:cNvPr id="3" name="図 2" descr="グラフ, ヒストグラム&#10;&#10;自動的に生成された説明">
            <a:extLst>
              <a:ext uri="{FF2B5EF4-FFF2-40B4-BE49-F238E27FC236}">
                <a16:creationId xmlns:a16="http://schemas.microsoft.com/office/drawing/2014/main" id="{8385F434-7C44-A9FB-1A31-28C83A849D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11322" r="9331" b="-140"/>
          <a:stretch/>
        </p:blipFill>
        <p:spPr>
          <a:xfrm>
            <a:off x="7760189" y="2937795"/>
            <a:ext cx="3828321" cy="3845552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351EB71-015C-F7E4-5DA7-9B018AD9A1BB}"/>
              </a:ext>
            </a:extLst>
          </p:cNvPr>
          <p:cNvSpPr txBox="1">
            <a:spLocks/>
          </p:cNvSpPr>
          <p:nvPr/>
        </p:nvSpPr>
        <p:spPr>
          <a:xfrm>
            <a:off x="570607" y="1796048"/>
            <a:ext cx="11541815" cy="985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7C3823B-C072-DB41-A31A-F0E891D42A26}"/>
              </a:ext>
            </a:extLst>
          </p:cNvPr>
          <p:cNvGrpSpPr/>
          <p:nvPr/>
        </p:nvGrpSpPr>
        <p:grpSpPr>
          <a:xfrm>
            <a:off x="278666" y="3128105"/>
            <a:ext cx="7631732" cy="2696228"/>
            <a:chOff x="4423329" y="2726735"/>
            <a:chExt cx="7631732" cy="2696228"/>
          </a:xfrm>
        </p:grpSpPr>
        <p:sp>
          <p:nvSpPr>
            <p:cNvPr id="12" name="コンテンツ プレースホルダー 2">
              <a:extLst>
                <a:ext uri="{FF2B5EF4-FFF2-40B4-BE49-F238E27FC236}">
                  <a16:creationId xmlns:a16="http://schemas.microsoft.com/office/drawing/2014/main" id="{67E7FDCD-B8D9-C84C-3082-0D9846EBB8B7}"/>
                </a:ext>
              </a:extLst>
            </p:cNvPr>
            <p:cNvSpPr txBox="1">
              <a:spLocks/>
            </p:cNvSpPr>
            <p:nvPr/>
          </p:nvSpPr>
          <p:spPr>
            <a:xfrm>
              <a:off x="4423329" y="2726735"/>
              <a:ext cx="7631732" cy="26962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en-US" altLang="ja-JP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 There exist a set of parameters where observational results of CMB is realized at large scale (sourced from    ) , while PBHs might be produced at small scale (sourced from   ,    ). </a:t>
              </a:r>
              <a:endParaRPr lang="ja-JP" alt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9" name="Picture 2" descr="\begin{align*}&#10;  \sigma&#10;\end{align*}">
              <a:extLst>
                <a:ext uri="{FF2B5EF4-FFF2-40B4-BE49-F238E27FC236}">
                  <a16:creationId xmlns:a16="http://schemas.microsoft.com/office/drawing/2014/main" id="{60FC1462-C5E0-3777-8E3E-C7EFC8663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056" y="4858872"/>
              <a:ext cx="216307" cy="17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\begin{align*}&#10;\phi&#10;\end{align*}">
              <a:extLst>
                <a:ext uri="{FF2B5EF4-FFF2-40B4-BE49-F238E27FC236}">
                  <a16:creationId xmlns:a16="http://schemas.microsoft.com/office/drawing/2014/main" id="{AB0F9D8C-F780-104B-2CC0-4D8D379B2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0715" y="3894968"/>
              <a:ext cx="202985" cy="352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\begin{align*}&#10;\phi&#10;\end{align*}">
              <a:extLst>
                <a:ext uri="{FF2B5EF4-FFF2-40B4-BE49-F238E27FC236}">
                  <a16:creationId xmlns:a16="http://schemas.microsoft.com/office/drawing/2014/main" id="{D65EB9DD-9565-A144-CFA2-82F79BBF7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772752"/>
              <a:ext cx="202985" cy="352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080326-CEE5-E8E5-57C6-3BF8DDA16E6A}"/>
              </a:ext>
            </a:extLst>
          </p:cNvPr>
          <p:cNvSpPr txBox="1"/>
          <p:nvPr/>
        </p:nvSpPr>
        <p:spPr>
          <a:xfrm>
            <a:off x="11011808" y="-55327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11/11</a:t>
            </a:r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547183E1-54CB-08C1-AAA8-9BD5AC3B91E7}"/>
              </a:ext>
            </a:extLst>
          </p:cNvPr>
          <p:cNvSpPr/>
          <p:nvPr/>
        </p:nvSpPr>
        <p:spPr>
          <a:xfrm>
            <a:off x="9497742" y="4088932"/>
            <a:ext cx="2267729" cy="2170380"/>
          </a:xfrm>
          <a:prstGeom prst="flowChartConnector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985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D78576-8080-8AAA-2280-19D50D314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22423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sz="9600" b="1" dirty="0">
                <a:latin typeface="Segoe UI" panose="020B0502040204020203" pitchFamily="34" charset="0"/>
                <a:cs typeface="Segoe UI" panose="020B0502040204020203" pitchFamily="34" charset="0"/>
              </a:rPr>
              <a:t>Back up slides</a:t>
            </a:r>
            <a:endParaRPr kumimoji="1" lang="ja-JP" altLang="en-US" sz="9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0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919AE017-7243-137E-3CCB-245DC9ED5BE6}"/>
              </a:ext>
            </a:extLst>
          </p:cNvPr>
          <p:cNvSpPr/>
          <p:nvPr/>
        </p:nvSpPr>
        <p:spPr>
          <a:xfrm rot="10293537">
            <a:off x="6092509" y="1292974"/>
            <a:ext cx="5139281" cy="2673712"/>
          </a:xfrm>
          <a:custGeom>
            <a:avLst/>
            <a:gdLst>
              <a:gd name="connsiteX0" fmla="*/ 3655161 w 4696343"/>
              <a:gd name="connsiteY0" fmla="*/ 1975556 h 1975556"/>
              <a:gd name="connsiteX1" fmla="*/ 0 w 4696343"/>
              <a:gd name="connsiteY1" fmla="*/ 1225902 h 1975556"/>
              <a:gd name="connsiteX2" fmla="*/ 14444 w 4696343"/>
              <a:gd name="connsiteY2" fmla="*/ 595068 h 1975556"/>
              <a:gd name="connsiteX3" fmla="*/ 687224 w 4696343"/>
              <a:gd name="connsiteY3" fmla="*/ 361595 h 1975556"/>
              <a:gd name="connsiteX4" fmla="*/ 3519808 w 4696343"/>
              <a:gd name="connsiteY4" fmla="*/ 683502 h 1975556"/>
              <a:gd name="connsiteX5" fmla="*/ 3519808 w 4696343"/>
              <a:gd name="connsiteY5" fmla="*/ 0 h 1975556"/>
              <a:gd name="connsiteX6" fmla="*/ 3703557 w 4696343"/>
              <a:gd name="connsiteY6" fmla="*/ 704385 h 1975556"/>
              <a:gd name="connsiteX7" fmla="*/ 3899578 w 4696343"/>
              <a:gd name="connsiteY7" fmla="*/ 726661 h 1975556"/>
              <a:gd name="connsiteX8" fmla="*/ 4663959 w 4696343"/>
              <a:gd name="connsiteY8" fmla="*/ 1079628 h 1975556"/>
              <a:gd name="connsiteX9" fmla="*/ 4696343 w 4696343"/>
              <a:gd name="connsiteY9" fmla="*/ 1922836 h 197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6343" h="1975556">
                <a:moveTo>
                  <a:pt x="3655161" y="1975556"/>
                </a:moveTo>
                <a:lnTo>
                  <a:pt x="0" y="1225902"/>
                </a:lnTo>
                <a:lnTo>
                  <a:pt x="14444" y="595068"/>
                </a:lnTo>
                <a:lnTo>
                  <a:pt x="687224" y="361595"/>
                </a:lnTo>
                <a:lnTo>
                  <a:pt x="3519808" y="683502"/>
                </a:lnTo>
                <a:lnTo>
                  <a:pt x="3519808" y="0"/>
                </a:lnTo>
                <a:lnTo>
                  <a:pt x="3703557" y="704385"/>
                </a:lnTo>
                <a:lnTo>
                  <a:pt x="3899578" y="726661"/>
                </a:lnTo>
                <a:lnTo>
                  <a:pt x="4663959" y="1079628"/>
                </a:lnTo>
                <a:lnTo>
                  <a:pt x="4696343" y="1922836"/>
                </a:lnTo>
                <a:close/>
              </a:path>
            </a:pathLst>
          </a:custGeom>
          <a:pattFill prst="dkDnDiag">
            <a:fgClr>
              <a:schemeClr val="accent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CE31FA62-3C91-054A-3A83-B80DBF828468}"/>
              </a:ext>
            </a:extLst>
          </p:cNvPr>
          <p:cNvCxnSpPr>
            <a:cxnSpLocks/>
          </p:cNvCxnSpPr>
          <p:nvPr/>
        </p:nvCxnSpPr>
        <p:spPr>
          <a:xfrm flipH="1" flipV="1">
            <a:off x="797722" y="3699076"/>
            <a:ext cx="491425" cy="50191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タイトル 1">
            <a:extLst>
              <a:ext uri="{FF2B5EF4-FFF2-40B4-BE49-F238E27FC236}">
                <a16:creationId xmlns:a16="http://schemas.microsoft.com/office/drawing/2014/main" id="{ED4535A3-DF57-4F3E-1D79-A773F2B3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Separate universe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8523B7-6EC0-9BD8-4BFB-D388905EF91E}"/>
              </a:ext>
            </a:extLst>
          </p:cNvPr>
          <p:cNvSpPr txBox="1"/>
          <p:nvPr/>
        </p:nvSpPr>
        <p:spPr>
          <a:xfrm>
            <a:off x="264908" y="1310749"/>
            <a:ext cx="284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super-horizon scale, 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  <p:pic>
        <p:nvPicPr>
          <p:cNvPr id="11282" name="Picture 18" descr="\begin{align*}&#10;\mathrm{d}s^2 = - \mathrm{d}t^2 + a^2e^{2\psi(x^i)}\mathrm{d}\vec{x}^2&#10;\end{align*}">
            <a:extLst>
              <a:ext uri="{FF2B5EF4-FFF2-40B4-BE49-F238E27FC236}">
                <a16:creationId xmlns:a16="http://schemas.microsoft.com/office/drawing/2014/main" id="{58BC4968-3783-45D9-45BC-07F56172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0" y="6285077"/>
            <a:ext cx="3766366" cy="37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672ABDE9-DC33-2531-C668-B3390233640A}"/>
              </a:ext>
            </a:extLst>
          </p:cNvPr>
          <p:cNvGrpSpPr/>
          <p:nvPr/>
        </p:nvGrpSpPr>
        <p:grpSpPr>
          <a:xfrm>
            <a:off x="6449979" y="1458860"/>
            <a:ext cx="5254906" cy="5603435"/>
            <a:chOff x="6662373" y="1875805"/>
            <a:chExt cx="5254906" cy="5603435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A0809BCB-A085-090C-4FEA-9EDB6C7CAA76}"/>
                </a:ext>
              </a:extLst>
            </p:cNvPr>
            <p:cNvGrpSpPr/>
            <p:nvPr/>
          </p:nvGrpSpPr>
          <p:grpSpPr>
            <a:xfrm>
              <a:off x="6813163" y="1875805"/>
              <a:ext cx="3678570" cy="5603435"/>
              <a:chOff x="6287997" y="1120222"/>
              <a:chExt cx="3678570" cy="5603435"/>
            </a:xfrm>
          </p:grpSpPr>
          <p:cxnSp>
            <p:nvCxnSpPr>
              <p:cNvPr id="3" name="直線コネクタ 2">
                <a:extLst>
                  <a:ext uri="{FF2B5EF4-FFF2-40B4-BE49-F238E27FC236}">
                    <a16:creationId xmlns:a16="http://schemas.microsoft.com/office/drawing/2014/main" id="{D192B45F-8FAB-0BDC-4469-1387CC52B8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5991" y="5345341"/>
                <a:ext cx="2992809" cy="214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線コネクタ 4">
                <a:extLst>
                  <a:ext uri="{FF2B5EF4-FFF2-40B4-BE49-F238E27FC236}">
                    <a16:creationId xmlns:a16="http://schemas.microsoft.com/office/drawing/2014/main" id="{E442E5D0-7CCE-6F38-ADCA-EFCE68F96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5991" y="3930788"/>
                <a:ext cx="2948635" cy="217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5F8E4B67-25E2-982D-F11D-0DF66E734EA0}"/>
                  </a:ext>
                </a:extLst>
              </p:cNvPr>
              <p:cNvSpPr/>
              <p:nvPr/>
            </p:nvSpPr>
            <p:spPr>
              <a:xfrm>
                <a:off x="6393445" y="3400104"/>
                <a:ext cx="3150896" cy="521835"/>
              </a:xfrm>
              <a:custGeom>
                <a:avLst/>
                <a:gdLst>
                  <a:gd name="connsiteX0" fmla="*/ 0 w 4842662"/>
                  <a:gd name="connsiteY0" fmla="*/ 268800 h 737002"/>
                  <a:gd name="connsiteX1" fmla="*/ 1104595 w 4842662"/>
                  <a:gd name="connsiteY1" fmla="*/ 20083 h 737002"/>
                  <a:gd name="connsiteX2" fmla="*/ 2618842 w 4842662"/>
                  <a:gd name="connsiteY2" fmla="*/ 736973 h 737002"/>
                  <a:gd name="connsiteX3" fmla="*/ 4081882 w 4842662"/>
                  <a:gd name="connsiteY3" fmla="*/ 49344 h 737002"/>
                  <a:gd name="connsiteX4" fmla="*/ 4842662 w 4842662"/>
                  <a:gd name="connsiteY4" fmla="*/ 151757 h 73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2662" h="737002">
                    <a:moveTo>
                      <a:pt x="0" y="268800"/>
                    </a:moveTo>
                    <a:cubicBezTo>
                      <a:pt x="334060" y="105427"/>
                      <a:pt x="668121" y="-57946"/>
                      <a:pt x="1104595" y="20083"/>
                    </a:cubicBezTo>
                    <a:cubicBezTo>
                      <a:pt x="1541069" y="98112"/>
                      <a:pt x="2122628" y="732096"/>
                      <a:pt x="2618842" y="736973"/>
                    </a:cubicBezTo>
                    <a:cubicBezTo>
                      <a:pt x="3115057" y="741850"/>
                      <a:pt x="3711245" y="146880"/>
                      <a:pt x="4081882" y="49344"/>
                    </a:cubicBezTo>
                    <a:cubicBezTo>
                      <a:pt x="4452519" y="-48192"/>
                      <a:pt x="4647590" y="51782"/>
                      <a:pt x="4842662" y="151757"/>
                    </a:cubicBezTo>
                  </a:path>
                </a:pathLst>
              </a:custGeom>
              <a:noFill/>
              <a:ln w="412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" name="直線矢印コネクタ 8">
                <a:extLst>
                  <a:ext uri="{FF2B5EF4-FFF2-40B4-BE49-F238E27FC236}">
                    <a16:creationId xmlns:a16="http://schemas.microsoft.com/office/drawing/2014/main" id="{FA3883EB-9238-CCD0-0D62-2E6026D76A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2616" y="3600174"/>
                <a:ext cx="0" cy="313169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矢印コネクタ 31">
                <a:extLst>
                  <a:ext uri="{FF2B5EF4-FFF2-40B4-BE49-F238E27FC236}">
                    <a16:creationId xmlns:a16="http://schemas.microsoft.com/office/drawing/2014/main" id="{48C5E0A6-8738-357B-AB76-129E5E9285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2616" y="3941672"/>
                <a:ext cx="0" cy="1425124"/>
              </a:xfrm>
              <a:prstGeom prst="straightConnector1">
                <a:avLst/>
              </a:prstGeom>
              <a:ln w="19050"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矢印コネクタ 32">
                <a:extLst>
                  <a:ext uri="{FF2B5EF4-FFF2-40B4-BE49-F238E27FC236}">
                    <a16:creationId xmlns:a16="http://schemas.microsoft.com/office/drawing/2014/main" id="{096A8743-F0D4-2107-2192-121A654759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0682" y="3669014"/>
                <a:ext cx="0" cy="1676327"/>
              </a:xfrm>
              <a:prstGeom prst="straightConnector1">
                <a:avLst/>
              </a:prstGeom>
              <a:ln w="19050"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6F93A439-18CF-045B-BAFF-9B1CB0F4A647}"/>
                  </a:ext>
                </a:extLst>
              </p:cNvPr>
              <p:cNvSpPr/>
              <p:nvPr/>
            </p:nvSpPr>
            <p:spPr>
              <a:xfrm rot="11293794">
                <a:off x="7511050" y="1120222"/>
                <a:ext cx="1707006" cy="5603435"/>
              </a:xfrm>
              <a:prstGeom prst="arc">
                <a:avLst>
                  <a:gd name="adj1" fmla="val 17152783"/>
                  <a:gd name="adj2" fmla="val 2771089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270" name="Picture 6" descr="\begin{align*}&#10;\psi(t_1)=0&#10;\end{align*}">
                <a:extLst>
                  <a:ext uri="{FF2B5EF4-FFF2-40B4-BE49-F238E27FC236}">
                    <a16:creationId xmlns:a16="http://schemas.microsoft.com/office/drawing/2014/main" id="{A99FECBE-D0C6-AFDA-A47C-1F3FCD454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1033" y="5472288"/>
                <a:ext cx="1035534" cy="257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2" name="Picture 8" descr="\begin{align*}&#10;\psi(t_2)=0&#10;\end{align*}">
                <a:extLst>
                  <a:ext uri="{FF2B5EF4-FFF2-40B4-BE49-F238E27FC236}">
                    <a16:creationId xmlns:a16="http://schemas.microsoft.com/office/drawing/2014/main" id="{9AF98B11-C248-E577-F470-1E2225028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8562" y="4070409"/>
                <a:ext cx="1072127" cy="266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4" name="Picture 10" descr="\begin{align*}&#10;x^i = \mathrm{const.}&#10;\end{align*}">
                <a:extLst>
                  <a:ext uri="{FF2B5EF4-FFF2-40B4-BE49-F238E27FC236}">
                    <a16:creationId xmlns:a16="http://schemas.microsoft.com/office/drawing/2014/main" id="{DE25425D-FD63-B584-577D-756F9027B8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7997" y="5643039"/>
                <a:ext cx="1132528" cy="215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6" name="Picture 12" descr="\begin{align*}&#10;N(x^i)&#10;\end{align*}">
                <a:extLst>
                  <a:ext uri="{FF2B5EF4-FFF2-40B4-BE49-F238E27FC236}">
                    <a16:creationId xmlns:a16="http://schemas.microsoft.com/office/drawing/2014/main" id="{91BCA919-85D3-9FF3-90DC-C14FE3931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2145" y="4459299"/>
                <a:ext cx="567480" cy="261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8" name="Picture 14" descr="\begin{align*}&#10;N_0&#10;\end{align*}">
                <a:extLst>
                  <a:ext uri="{FF2B5EF4-FFF2-40B4-BE49-F238E27FC236}">
                    <a16:creationId xmlns:a16="http://schemas.microsoft.com/office/drawing/2014/main" id="{E46931A1-AA68-AD83-E212-274A52F2C6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4135" y="4511099"/>
                <a:ext cx="265339" cy="1986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096B88C1-60BE-2B90-467A-830723EAD7D1}"/>
                </a:ext>
              </a:extLst>
            </p:cNvPr>
            <p:cNvSpPr txBox="1"/>
            <p:nvPr/>
          </p:nvSpPr>
          <p:spPr>
            <a:xfrm>
              <a:off x="6662373" y="5770560"/>
              <a:ext cx="543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flat</a:t>
              </a:r>
              <a:endParaRPr kumimoji="1" lang="ja-JP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C1A93CC1-3582-8A04-23D1-399C3E06329E}"/>
                </a:ext>
              </a:extLst>
            </p:cNvPr>
            <p:cNvSpPr txBox="1"/>
            <p:nvPr/>
          </p:nvSpPr>
          <p:spPr>
            <a:xfrm>
              <a:off x="6662373" y="4643612"/>
              <a:ext cx="543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flat</a:t>
              </a:r>
              <a:endParaRPr kumimoji="1" lang="ja-JP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02BAD3A-6D8E-A1D7-9054-289EA015F50F}"/>
                </a:ext>
              </a:extLst>
            </p:cNvPr>
            <p:cNvSpPr txBox="1"/>
            <p:nvPr/>
          </p:nvSpPr>
          <p:spPr>
            <a:xfrm>
              <a:off x="9953793" y="4295785"/>
              <a:ext cx="1963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uniform density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pic>
          <p:nvPicPr>
            <p:cNvPr id="11290" name="Picture 26" descr="\begin{align*}&#10;\textcolor[rgb]{0.2,0.4,1}{\rho(t_2) = \mathrm{const.}}&#10;\end{align*}">
              <a:extLst>
                <a:ext uri="{FF2B5EF4-FFF2-40B4-BE49-F238E27FC236}">
                  <a16:creationId xmlns:a16="http://schemas.microsoft.com/office/drawing/2014/main" id="{68E20AD6-439A-69B2-206F-D1A6985A5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885" y="4080486"/>
              <a:ext cx="1678367" cy="286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D4C2A9CD-935C-6382-FB43-4F3B6D60A294}"/>
              </a:ext>
            </a:extLst>
          </p:cNvPr>
          <p:cNvSpPr/>
          <p:nvPr/>
        </p:nvSpPr>
        <p:spPr>
          <a:xfrm rot="10293537">
            <a:off x="6005680" y="1187482"/>
            <a:ext cx="5139281" cy="2673712"/>
          </a:xfrm>
          <a:custGeom>
            <a:avLst/>
            <a:gdLst>
              <a:gd name="connsiteX0" fmla="*/ 3655161 w 4696343"/>
              <a:gd name="connsiteY0" fmla="*/ 1975556 h 1975556"/>
              <a:gd name="connsiteX1" fmla="*/ 0 w 4696343"/>
              <a:gd name="connsiteY1" fmla="*/ 1225902 h 1975556"/>
              <a:gd name="connsiteX2" fmla="*/ 14444 w 4696343"/>
              <a:gd name="connsiteY2" fmla="*/ 595068 h 1975556"/>
              <a:gd name="connsiteX3" fmla="*/ 687224 w 4696343"/>
              <a:gd name="connsiteY3" fmla="*/ 361595 h 1975556"/>
              <a:gd name="connsiteX4" fmla="*/ 3519808 w 4696343"/>
              <a:gd name="connsiteY4" fmla="*/ 683502 h 1975556"/>
              <a:gd name="connsiteX5" fmla="*/ 3519808 w 4696343"/>
              <a:gd name="connsiteY5" fmla="*/ 0 h 1975556"/>
              <a:gd name="connsiteX6" fmla="*/ 3703557 w 4696343"/>
              <a:gd name="connsiteY6" fmla="*/ 704385 h 1975556"/>
              <a:gd name="connsiteX7" fmla="*/ 3899578 w 4696343"/>
              <a:gd name="connsiteY7" fmla="*/ 726661 h 1975556"/>
              <a:gd name="connsiteX8" fmla="*/ 4663959 w 4696343"/>
              <a:gd name="connsiteY8" fmla="*/ 1079628 h 1975556"/>
              <a:gd name="connsiteX9" fmla="*/ 4696343 w 4696343"/>
              <a:gd name="connsiteY9" fmla="*/ 1922836 h 197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6343" h="1975556">
                <a:moveTo>
                  <a:pt x="3655161" y="1975556"/>
                </a:moveTo>
                <a:lnTo>
                  <a:pt x="0" y="1225902"/>
                </a:lnTo>
                <a:lnTo>
                  <a:pt x="14444" y="595068"/>
                </a:lnTo>
                <a:lnTo>
                  <a:pt x="687224" y="361595"/>
                </a:lnTo>
                <a:lnTo>
                  <a:pt x="3519808" y="683502"/>
                </a:lnTo>
                <a:lnTo>
                  <a:pt x="3519808" y="0"/>
                </a:lnTo>
                <a:lnTo>
                  <a:pt x="3703557" y="704385"/>
                </a:lnTo>
                <a:lnTo>
                  <a:pt x="3899578" y="726661"/>
                </a:lnTo>
                <a:lnTo>
                  <a:pt x="4663959" y="1079628"/>
                </a:lnTo>
                <a:lnTo>
                  <a:pt x="4696343" y="192283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84" name="Picture 20" descr="\begin{align*}&#10;\zeta(x^i) = \delta N (x^i)&#10;\end{align*}">
            <a:extLst>
              <a:ext uri="{FF2B5EF4-FFF2-40B4-BE49-F238E27FC236}">
                <a16:creationId xmlns:a16="http://schemas.microsoft.com/office/drawing/2014/main" id="{3C0ED5DE-5ECF-05CD-DBE8-12DC9E7D8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54" y="1905888"/>
            <a:ext cx="3112635" cy="5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E56EDD1-C673-137A-2CA0-CEFA36D05C13}"/>
              </a:ext>
            </a:extLst>
          </p:cNvPr>
          <p:cNvSpPr txBox="1"/>
          <p:nvPr/>
        </p:nvSpPr>
        <p:spPr>
          <a:xfrm>
            <a:off x="6637329" y="2414205"/>
            <a:ext cx="1465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curvature</a:t>
            </a:r>
          </a:p>
          <a:p>
            <a:r>
              <a:rPr kumimoji="1" lang="en-US" altLang="ja-JP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perturbation</a:t>
            </a:r>
            <a:endParaRPr kumimoji="1" lang="ja-JP" altLang="en-US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96" name="テキスト ボックス 4095">
            <a:extLst>
              <a:ext uri="{FF2B5EF4-FFF2-40B4-BE49-F238E27FC236}">
                <a16:creationId xmlns:a16="http://schemas.microsoft.com/office/drawing/2014/main" id="{FF6E7E39-CC5B-3C5E-2151-89088591EB4C}"/>
              </a:ext>
            </a:extLst>
          </p:cNvPr>
          <p:cNvSpPr txBox="1"/>
          <p:nvPr/>
        </p:nvSpPr>
        <p:spPr>
          <a:xfrm>
            <a:off x="8677325" y="2427521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fluctuations </a:t>
            </a:r>
          </a:p>
          <a:p>
            <a:r>
              <a:rPr kumimoji="1" lang="en-US" altLang="ja-JP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e-folds</a:t>
            </a:r>
            <a:endParaRPr kumimoji="1" lang="ja-JP" altLang="en-US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292" name="Picture 28" descr="\begin{align*}&#10;\leftrightarrow&#10;\end{align*}">
            <a:extLst>
              <a:ext uri="{FF2B5EF4-FFF2-40B4-BE49-F238E27FC236}">
                <a16:creationId xmlns:a16="http://schemas.microsoft.com/office/drawing/2014/main" id="{626E0B3B-63C1-182D-2463-B19783DB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58" y="2551883"/>
            <a:ext cx="511663" cy="3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7" name="グループ化 4096">
            <a:extLst>
              <a:ext uri="{FF2B5EF4-FFF2-40B4-BE49-F238E27FC236}">
                <a16:creationId xmlns:a16="http://schemas.microsoft.com/office/drawing/2014/main" id="{BC267FC2-3E61-F677-6101-14309785D853}"/>
              </a:ext>
            </a:extLst>
          </p:cNvPr>
          <p:cNvGrpSpPr/>
          <p:nvPr/>
        </p:nvGrpSpPr>
        <p:grpSpPr>
          <a:xfrm>
            <a:off x="269502" y="3576643"/>
            <a:ext cx="6370240" cy="3167095"/>
            <a:chOff x="6612409" y="1848384"/>
            <a:chExt cx="6370240" cy="3167095"/>
          </a:xfrm>
        </p:grpSpPr>
        <p:sp>
          <p:nvSpPr>
            <p:cNvPr id="4098" name="テキスト ボックス 4097">
              <a:extLst>
                <a:ext uri="{FF2B5EF4-FFF2-40B4-BE49-F238E27FC236}">
                  <a16:creationId xmlns:a16="http://schemas.microsoft.com/office/drawing/2014/main" id="{B77A8534-E069-99A0-E0B7-1E94CADB6C9A}"/>
                </a:ext>
              </a:extLst>
            </p:cNvPr>
            <p:cNvSpPr txBox="1"/>
            <p:nvPr/>
          </p:nvSpPr>
          <p:spPr>
            <a:xfrm>
              <a:off x="12222313" y="4570546"/>
              <a:ext cx="760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space</a:t>
              </a:r>
              <a:endParaRPr kumimoji="1" lang="ja-JP" alt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99" name="テキスト ボックス 4098">
              <a:extLst>
                <a:ext uri="{FF2B5EF4-FFF2-40B4-BE49-F238E27FC236}">
                  <a16:creationId xmlns:a16="http://schemas.microsoft.com/office/drawing/2014/main" id="{C1C5875D-32C0-B653-E923-A292600D1EBF}"/>
                </a:ext>
              </a:extLst>
            </p:cNvPr>
            <p:cNvSpPr txBox="1"/>
            <p:nvPr/>
          </p:nvSpPr>
          <p:spPr>
            <a:xfrm>
              <a:off x="11505452" y="3784608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time</a:t>
              </a:r>
              <a:endParaRPr kumimoji="1" lang="ja-JP" alt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00" name="フリーフォーム: 図形 4099">
              <a:extLst>
                <a:ext uri="{FF2B5EF4-FFF2-40B4-BE49-F238E27FC236}">
                  <a16:creationId xmlns:a16="http://schemas.microsoft.com/office/drawing/2014/main" id="{500F52B9-DCEF-98E0-B3F7-B5F2C6C98FBC}"/>
                </a:ext>
              </a:extLst>
            </p:cNvPr>
            <p:cNvSpPr/>
            <p:nvPr/>
          </p:nvSpPr>
          <p:spPr>
            <a:xfrm>
              <a:off x="6612409" y="1848385"/>
              <a:ext cx="2325785" cy="3167094"/>
            </a:xfrm>
            <a:custGeom>
              <a:avLst/>
              <a:gdLst>
                <a:gd name="connsiteX0" fmla="*/ 0 w 2277373"/>
                <a:gd name="connsiteY0" fmla="*/ 0 h 4088921"/>
                <a:gd name="connsiteX1" fmla="*/ 241539 w 2277373"/>
                <a:gd name="connsiteY1" fmla="*/ 1785668 h 4088921"/>
                <a:gd name="connsiteX2" fmla="*/ 621101 w 2277373"/>
                <a:gd name="connsiteY2" fmla="*/ 2958860 h 4088921"/>
                <a:gd name="connsiteX3" fmla="*/ 1906437 w 2277373"/>
                <a:gd name="connsiteY3" fmla="*/ 3510951 h 4088921"/>
                <a:gd name="connsiteX4" fmla="*/ 2260120 w 2277373"/>
                <a:gd name="connsiteY4" fmla="*/ 4080294 h 4088921"/>
                <a:gd name="connsiteX5" fmla="*/ 2260120 w 2277373"/>
                <a:gd name="connsiteY5" fmla="*/ 4080294 h 4088921"/>
                <a:gd name="connsiteX6" fmla="*/ 2277373 w 2277373"/>
                <a:gd name="connsiteY6" fmla="*/ 4088921 h 408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7373" h="4088921">
                  <a:moveTo>
                    <a:pt x="0" y="0"/>
                  </a:moveTo>
                  <a:cubicBezTo>
                    <a:pt x="69011" y="646262"/>
                    <a:pt x="138022" y="1292525"/>
                    <a:pt x="241539" y="1785668"/>
                  </a:cubicBezTo>
                  <a:cubicBezTo>
                    <a:pt x="345056" y="2278811"/>
                    <a:pt x="343618" y="2671313"/>
                    <a:pt x="621101" y="2958860"/>
                  </a:cubicBezTo>
                  <a:cubicBezTo>
                    <a:pt x="898584" y="3246407"/>
                    <a:pt x="1633267" y="3324045"/>
                    <a:pt x="1906437" y="3510951"/>
                  </a:cubicBezTo>
                  <a:cubicBezTo>
                    <a:pt x="2179607" y="3697857"/>
                    <a:pt x="2260120" y="4080294"/>
                    <a:pt x="2260120" y="4080294"/>
                  </a:cubicBezTo>
                  <a:lnTo>
                    <a:pt x="2260120" y="4080294"/>
                  </a:lnTo>
                  <a:lnTo>
                    <a:pt x="2277373" y="408892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1" name="フリーフォーム: 図形 4100">
              <a:extLst>
                <a:ext uri="{FF2B5EF4-FFF2-40B4-BE49-F238E27FC236}">
                  <a16:creationId xmlns:a16="http://schemas.microsoft.com/office/drawing/2014/main" id="{08C7EC71-8518-0FAC-C010-FBF5DBB59445}"/>
                </a:ext>
              </a:extLst>
            </p:cNvPr>
            <p:cNvSpPr/>
            <p:nvPr/>
          </p:nvSpPr>
          <p:spPr>
            <a:xfrm flipH="1">
              <a:off x="8972318" y="1848384"/>
              <a:ext cx="2325785" cy="3167094"/>
            </a:xfrm>
            <a:custGeom>
              <a:avLst/>
              <a:gdLst>
                <a:gd name="connsiteX0" fmla="*/ 0 w 2277373"/>
                <a:gd name="connsiteY0" fmla="*/ 0 h 4088921"/>
                <a:gd name="connsiteX1" fmla="*/ 241539 w 2277373"/>
                <a:gd name="connsiteY1" fmla="*/ 1785668 h 4088921"/>
                <a:gd name="connsiteX2" fmla="*/ 621101 w 2277373"/>
                <a:gd name="connsiteY2" fmla="*/ 2958860 h 4088921"/>
                <a:gd name="connsiteX3" fmla="*/ 1906437 w 2277373"/>
                <a:gd name="connsiteY3" fmla="*/ 3510951 h 4088921"/>
                <a:gd name="connsiteX4" fmla="*/ 2260120 w 2277373"/>
                <a:gd name="connsiteY4" fmla="*/ 4080294 h 4088921"/>
                <a:gd name="connsiteX5" fmla="*/ 2260120 w 2277373"/>
                <a:gd name="connsiteY5" fmla="*/ 4080294 h 4088921"/>
                <a:gd name="connsiteX6" fmla="*/ 2277373 w 2277373"/>
                <a:gd name="connsiteY6" fmla="*/ 4088921 h 408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7373" h="4088921">
                  <a:moveTo>
                    <a:pt x="0" y="0"/>
                  </a:moveTo>
                  <a:cubicBezTo>
                    <a:pt x="69011" y="646262"/>
                    <a:pt x="138022" y="1292525"/>
                    <a:pt x="241539" y="1785668"/>
                  </a:cubicBezTo>
                  <a:cubicBezTo>
                    <a:pt x="345056" y="2278811"/>
                    <a:pt x="343618" y="2671313"/>
                    <a:pt x="621101" y="2958860"/>
                  </a:cubicBezTo>
                  <a:cubicBezTo>
                    <a:pt x="898584" y="3246407"/>
                    <a:pt x="1633267" y="3324045"/>
                    <a:pt x="1906437" y="3510951"/>
                  </a:cubicBezTo>
                  <a:cubicBezTo>
                    <a:pt x="2179607" y="3697857"/>
                    <a:pt x="2260120" y="4080294"/>
                    <a:pt x="2260120" y="4080294"/>
                  </a:cubicBezTo>
                  <a:lnTo>
                    <a:pt x="2260120" y="4080294"/>
                  </a:lnTo>
                  <a:lnTo>
                    <a:pt x="2277373" y="408892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02" name="直線矢印コネクタ 4101">
              <a:extLst>
                <a:ext uri="{FF2B5EF4-FFF2-40B4-BE49-F238E27FC236}">
                  <a16:creationId xmlns:a16="http://schemas.microsoft.com/office/drawing/2014/main" id="{36B2773B-98B5-3D64-0C89-4B01B9A4F7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11522" y="4153940"/>
              <a:ext cx="0" cy="85713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直線矢印コネクタ 4102">
              <a:extLst>
                <a:ext uri="{FF2B5EF4-FFF2-40B4-BE49-F238E27FC236}">
                  <a16:creationId xmlns:a16="http://schemas.microsoft.com/office/drawing/2014/main" id="{6A639D45-FBA2-F573-9889-FC84634DDE91}"/>
                </a:ext>
              </a:extLst>
            </p:cNvPr>
            <p:cNvCxnSpPr>
              <a:cxnSpLocks/>
            </p:cNvCxnSpPr>
            <p:nvPr/>
          </p:nvCxnSpPr>
          <p:spPr>
            <a:xfrm>
              <a:off x="11386001" y="4764979"/>
              <a:ext cx="877219" cy="1321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4" name="楕円 4103">
            <a:extLst>
              <a:ext uri="{FF2B5EF4-FFF2-40B4-BE49-F238E27FC236}">
                <a16:creationId xmlns:a16="http://schemas.microsoft.com/office/drawing/2014/main" id="{CF51C536-BAB6-3AA2-96B0-0670BCE6B80B}"/>
              </a:ext>
            </a:extLst>
          </p:cNvPr>
          <p:cNvSpPr/>
          <p:nvPr/>
        </p:nvSpPr>
        <p:spPr>
          <a:xfrm>
            <a:off x="541496" y="4773298"/>
            <a:ext cx="4129802" cy="558153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05" name="フローチャート: 結合子 4104">
            <a:extLst>
              <a:ext uri="{FF2B5EF4-FFF2-40B4-BE49-F238E27FC236}">
                <a16:creationId xmlns:a16="http://schemas.microsoft.com/office/drawing/2014/main" id="{AE8F1ED6-FC40-6F7C-0C20-06A9FE664F9A}"/>
              </a:ext>
            </a:extLst>
          </p:cNvPr>
          <p:cNvSpPr/>
          <p:nvPr/>
        </p:nvSpPr>
        <p:spPr>
          <a:xfrm>
            <a:off x="1754336" y="4799700"/>
            <a:ext cx="550766" cy="216323"/>
          </a:xfrm>
          <a:prstGeom prst="flowChartConnector">
            <a:avLst/>
          </a:prstGeom>
          <a:gradFill flip="none" rotWithShape="1">
            <a:gsLst>
              <a:gs pos="15000">
                <a:srgbClr val="002060"/>
              </a:gs>
              <a:gs pos="73000">
                <a:srgbClr val="0070C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6" name="フローチャート: 結合子 4105">
            <a:extLst>
              <a:ext uri="{FF2B5EF4-FFF2-40B4-BE49-F238E27FC236}">
                <a16:creationId xmlns:a16="http://schemas.microsoft.com/office/drawing/2014/main" id="{641DDA91-515D-F3B5-721B-7F5B41C1DC20}"/>
              </a:ext>
            </a:extLst>
          </p:cNvPr>
          <p:cNvSpPr/>
          <p:nvPr/>
        </p:nvSpPr>
        <p:spPr>
          <a:xfrm>
            <a:off x="3998718" y="4956519"/>
            <a:ext cx="550766" cy="216323"/>
          </a:xfrm>
          <a:prstGeom prst="flowChartConnector">
            <a:avLst/>
          </a:prstGeom>
          <a:gradFill flip="none" rotWithShape="1">
            <a:gsLst>
              <a:gs pos="15000">
                <a:srgbClr val="002060"/>
              </a:gs>
              <a:gs pos="73000">
                <a:srgbClr val="0070C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7" name="フローチャート: 結合子 4106">
            <a:extLst>
              <a:ext uri="{FF2B5EF4-FFF2-40B4-BE49-F238E27FC236}">
                <a16:creationId xmlns:a16="http://schemas.microsoft.com/office/drawing/2014/main" id="{7DBC5018-5F3D-65C9-D2AB-B3FD68F6B181}"/>
              </a:ext>
            </a:extLst>
          </p:cNvPr>
          <p:cNvSpPr/>
          <p:nvPr/>
        </p:nvSpPr>
        <p:spPr>
          <a:xfrm>
            <a:off x="671870" y="4981916"/>
            <a:ext cx="550766" cy="216323"/>
          </a:xfrm>
          <a:prstGeom prst="flowChartConnector">
            <a:avLst/>
          </a:prstGeom>
          <a:gradFill flip="none" rotWithShape="1">
            <a:gsLst>
              <a:gs pos="15000">
                <a:srgbClr val="002060"/>
              </a:gs>
              <a:gs pos="73000">
                <a:srgbClr val="0070C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8" name="フローチャート: 結合子 4107">
            <a:extLst>
              <a:ext uri="{FF2B5EF4-FFF2-40B4-BE49-F238E27FC236}">
                <a16:creationId xmlns:a16="http://schemas.microsoft.com/office/drawing/2014/main" id="{0094FC1A-65A8-072C-99B3-E28D6E9D3CBB}"/>
              </a:ext>
            </a:extLst>
          </p:cNvPr>
          <p:cNvSpPr/>
          <p:nvPr/>
        </p:nvSpPr>
        <p:spPr>
          <a:xfrm>
            <a:off x="3237776" y="5064679"/>
            <a:ext cx="550766" cy="216323"/>
          </a:xfrm>
          <a:prstGeom prst="flowChartConnector">
            <a:avLst/>
          </a:prstGeom>
          <a:gradFill flip="none" rotWithShape="1">
            <a:gsLst>
              <a:gs pos="15000">
                <a:srgbClr val="002060"/>
              </a:gs>
              <a:gs pos="73000">
                <a:srgbClr val="0070C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9" name="フローチャート: 結合子 4108">
            <a:extLst>
              <a:ext uri="{FF2B5EF4-FFF2-40B4-BE49-F238E27FC236}">
                <a16:creationId xmlns:a16="http://schemas.microsoft.com/office/drawing/2014/main" id="{8547FF6C-45B2-E29C-1277-3E8F6F4BBD3E}"/>
              </a:ext>
            </a:extLst>
          </p:cNvPr>
          <p:cNvSpPr/>
          <p:nvPr/>
        </p:nvSpPr>
        <p:spPr>
          <a:xfrm>
            <a:off x="2721771" y="4818238"/>
            <a:ext cx="550766" cy="216323"/>
          </a:xfrm>
          <a:prstGeom prst="flowChartConnector">
            <a:avLst/>
          </a:prstGeom>
          <a:gradFill flip="none" rotWithShape="1">
            <a:gsLst>
              <a:gs pos="15000">
                <a:srgbClr val="002060"/>
              </a:gs>
              <a:gs pos="73000">
                <a:srgbClr val="0070C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0" name="フローチャート: 結合子 4109">
            <a:extLst>
              <a:ext uri="{FF2B5EF4-FFF2-40B4-BE49-F238E27FC236}">
                <a16:creationId xmlns:a16="http://schemas.microsoft.com/office/drawing/2014/main" id="{1D29FEE3-D8D8-CD68-18DE-71299B2F10C3}"/>
              </a:ext>
            </a:extLst>
          </p:cNvPr>
          <p:cNvSpPr/>
          <p:nvPr/>
        </p:nvSpPr>
        <p:spPr>
          <a:xfrm>
            <a:off x="2644933" y="5064680"/>
            <a:ext cx="550766" cy="216323"/>
          </a:xfrm>
          <a:prstGeom prst="flowChartConnector">
            <a:avLst/>
          </a:prstGeom>
          <a:gradFill flip="none" rotWithShape="1">
            <a:gsLst>
              <a:gs pos="15000">
                <a:srgbClr val="002060"/>
              </a:gs>
              <a:gs pos="73000">
                <a:srgbClr val="0070C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: 結合子 24">
            <a:extLst>
              <a:ext uri="{FF2B5EF4-FFF2-40B4-BE49-F238E27FC236}">
                <a16:creationId xmlns:a16="http://schemas.microsoft.com/office/drawing/2014/main" id="{2022C552-D05B-DA1A-F932-BAD1805B2C39}"/>
              </a:ext>
            </a:extLst>
          </p:cNvPr>
          <p:cNvSpPr/>
          <p:nvPr/>
        </p:nvSpPr>
        <p:spPr>
          <a:xfrm>
            <a:off x="1481156" y="5078997"/>
            <a:ext cx="550766" cy="216323"/>
          </a:xfrm>
          <a:prstGeom prst="flowChartConnector">
            <a:avLst/>
          </a:prstGeom>
          <a:gradFill flip="none" rotWithShape="1">
            <a:gsLst>
              <a:gs pos="15000">
                <a:srgbClr val="002060"/>
              </a:gs>
              <a:gs pos="73000">
                <a:srgbClr val="0070C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1" name="フローチャート: 結合子 4110">
            <a:extLst>
              <a:ext uri="{FF2B5EF4-FFF2-40B4-BE49-F238E27FC236}">
                <a16:creationId xmlns:a16="http://schemas.microsoft.com/office/drawing/2014/main" id="{4560A1C8-1911-3569-59B5-9CC8F931E10F}"/>
              </a:ext>
            </a:extLst>
          </p:cNvPr>
          <p:cNvSpPr/>
          <p:nvPr/>
        </p:nvSpPr>
        <p:spPr>
          <a:xfrm>
            <a:off x="1171668" y="4837855"/>
            <a:ext cx="550766" cy="216323"/>
          </a:xfrm>
          <a:prstGeom prst="flowChartConnector">
            <a:avLst/>
          </a:prstGeom>
          <a:gradFill flip="none" rotWithShape="1">
            <a:gsLst>
              <a:gs pos="15000">
                <a:schemeClr val="accent6"/>
              </a:gs>
              <a:gs pos="73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2" name="フローチャート: 結合子 4111">
            <a:extLst>
              <a:ext uri="{FF2B5EF4-FFF2-40B4-BE49-F238E27FC236}">
                <a16:creationId xmlns:a16="http://schemas.microsoft.com/office/drawing/2014/main" id="{B6426BAC-B103-BFDD-FB38-7B534BEADB68}"/>
              </a:ext>
            </a:extLst>
          </p:cNvPr>
          <p:cNvSpPr/>
          <p:nvPr/>
        </p:nvSpPr>
        <p:spPr>
          <a:xfrm>
            <a:off x="3381268" y="4837855"/>
            <a:ext cx="550766" cy="216323"/>
          </a:xfrm>
          <a:prstGeom prst="flowChartConnector">
            <a:avLst/>
          </a:prstGeom>
          <a:gradFill flip="none" rotWithShape="1">
            <a:gsLst>
              <a:gs pos="15000">
                <a:schemeClr val="accent6"/>
              </a:gs>
              <a:gs pos="73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3" name="フローチャート: 結合子 4112">
            <a:extLst>
              <a:ext uri="{FF2B5EF4-FFF2-40B4-BE49-F238E27FC236}">
                <a16:creationId xmlns:a16="http://schemas.microsoft.com/office/drawing/2014/main" id="{598E2D05-ED3A-B789-18C4-23BE94348AEF}"/>
              </a:ext>
            </a:extLst>
          </p:cNvPr>
          <p:cNvSpPr/>
          <p:nvPr/>
        </p:nvSpPr>
        <p:spPr>
          <a:xfrm>
            <a:off x="2061638" y="5013654"/>
            <a:ext cx="550766" cy="216323"/>
          </a:xfrm>
          <a:prstGeom prst="flowChartConnector">
            <a:avLst/>
          </a:prstGeom>
          <a:gradFill flip="none" rotWithShape="1">
            <a:gsLst>
              <a:gs pos="15000">
                <a:schemeClr val="accent6"/>
              </a:gs>
              <a:gs pos="73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4" name="フリーフォーム: 図形 4113">
            <a:extLst>
              <a:ext uri="{FF2B5EF4-FFF2-40B4-BE49-F238E27FC236}">
                <a16:creationId xmlns:a16="http://schemas.microsoft.com/office/drawing/2014/main" id="{F83D79AE-76C1-6F87-C4E1-5C8C7AF877E2}"/>
              </a:ext>
            </a:extLst>
          </p:cNvPr>
          <p:cNvSpPr/>
          <p:nvPr/>
        </p:nvSpPr>
        <p:spPr>
          <a:xfrm>
            <a:off x="724883" y="4945244"/>
            <a:ext cx="2414321" cy="227953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28575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5" name="フリーフォーム: 図形 4114">
            <a:extLst>
              <a:ext uri="{FF2B5EF4-FFF2-40B4-BE49-F238E27FC236}">
                <a16:creationId xmlns:a16="http://schemas.microsoft.com/office/drawing/2014/main" id="{594FFEB6-896F-1A21-DDE2-0A1B4D7A7C42}"/>
              </a:ext>
            </a:extLst>
          </p:cNvPr>
          <p:cNvSpPr/>
          <p:nvPr/>
        </p:nvSpPr>
        <p:spPr>
          <a:xfrm rot="20929044">
            <a:off x="2763503" y="5041343"/>
            <a:ext cx="1466336" cy="170362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28575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6" name="フリーフォーム: 図形 4115">
            <a:extLst>
              <a:ext uri="{FF2B5EF4-FFF2-40B4-BE49-F238E27FC236}">
                <a16:creationId xmlns:a16="http://schemas.microsoft.com/office/drawing/2014/main" id="{81A0917E-09CB-F642-4E4D-20ADED2E6FB0}"/>
              </a:ext>
            </a:extLst>
          </p:cNvPr>
          <p:cNvSpPr/>
          <p:nvPr/>
        </p:nvSpPr>
        <p:spPr>
          <a:xfrm flipV="1">
            <a:off x="1502846" y="4841682"/>
            <a:ext cx="2403612" cy="119728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28575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7" name="フリーフォーム: 図形 4116">
            <a:extLst>
              <a:ext uri="{FF2B5EF4-FFF2-40B4-BE49-F238E27FC236}">
                <a16:creationId xmlns:a16="http://schemas.microsoft.com/office/drawing/2014/main" id="{EC695C3A-6432-9EE2-6CDC-F9899648CFD3}"/>
              </a:ext>
            </a:extLst>
          </p:cNvPr>
          <p:cNvSpPr/>
          <p:nvPr/>
        </p:nvSpPr>
        <p:spPr>
          <a:xfrm rot="12275196">
            <a:off x="1259528" y="4992003"/>
            <a:ext cx="785310" cy="140028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28575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9" name="テキスト ボックス 4118">
            <a:extLst>
              <a:ext uri="{FF2B5EF4-FFF2-40B4-BE49-F238E27FC236}">
                <a16:creationId xmlns:a16="http://schemas.microsoft.com/office/drawing/2014/main" id="{0D143BBA-E075-CA43-3017-D7ECBC4608BE}"/>
              </a:ext>
            </a:extLst>
          </p:cNvPr>
          <p:cNvSpPr txBox="1"/>
          <p:nvPr/>
        </p:nvSpPr>
        <p:spPr>
          <a:xfrm>
            <a:off x="33433" y="2545976"/>
            <a:ext cx="5199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ensemble of patches,</a:t>
            </a:r>
          </a:p>
          <a:p>
            <a:pPr algn="ctr"/>
            <a:r>
              <a:rPr kumimoji="1"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independent FLRW universes</a:t>
            </a:r>
            <a:endParaRPr lang="en-US" sz="2800" dirty="0"/>
          </a:p>
        </p:txBody>
      </p:sp>
      <p:sp>
        <p:nvSpPr>
          <p:cNvPr id="4121" name="テキスト ボックス 4120">
            <a:extLst>
              <a:ext uri="{FF2B5EF4-FFF2-40B4-BE49-F238E27FC236}">
                <a16:creationId xmlns:a16="http://schemas.microsoft.com/office/drawing/2014/main" id="{CC088F3D-165B-B284-1E13-DCEDEFEA4870}"/>
              </a:ext>
            </a:extLst>
          </p:cNvPr>
          <p:cNvSpPr txBox="1"/>
          <p:nvPr/>
        </p:nvSpPr>
        <p:spPr>
          <a:xfrm>
            <a:off x="1560819" y="1758057"/>
            <a:ext cx="2187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our universe</a:t>
            </a:r>
            <a:endParaRPr lang="en-US" sz="2800" dirty="0"/>
          </a:p>
        </p:txBody>
      </p:sp>
      <p:pic>
        <p:nvPicPr>
          <p:cNvPr id="11294" name="Picture 30" descr="\begin{align*}&#10;\approx&#10;\end{align*}">
            <a:extLst>
              <a:ext uri="{FF2B5EF4-FFF2-40B4-BE49-F238E27FC236}">
                <a16:creationId xmlns:a16="http://schemas.microsoft.com/office/drawing/2014/main" id="{5D7177DE-D952-85EC-4329-6ACDA363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0089" y="2334738"/>
            <a:ext cx="409371" cy="26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6" name="Picture 32" descr="\begin{align*}&#10;x_1&#10;\end{align*}">
            <a:extLst>
              <a:ext uri="{FF2B5EF4-FFF2-40B4-BE49-F238E27FC236}">
                <a16:creationId xmlns:a16="http://schemas.microsoft.com/office/drawing/2014/main" id="{32724EF0-1ED3-96EC-127C-80F164F4D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78" y="4047452"/>
            <a:ext cx="381740" cy="25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8" name="Picture 34" descr="\begin{align*}&#10;x_2&#10;\end{align*}">
            <a:extLst>
              <a:ext uri="{FF2B5EF4-FFF2-40B4-BE49-F238E27FC236}">
                <a16:creationId xmlns:a16="http://schemas.microsoft.com/office/drawing/2014/main" id="{CC018EF2-193B-F4F4-1520-72864B9EF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99" y="4001878"/>
            <a:ext cx="343471" cy="2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28" name="直線コネクタ 4127">
            <a:extLst>
              <a:ext uri="{FF2B5EF4-FFF2-40B4-BE49-F238E27FC236}">
                <a16:creationId xmlns:a16="http://schemas.microsoft.com/office/drawing/2014/main" id="{43A535AC-B0F1-D6DE-F0FF-25A1EBD6E835}"/>
              </a:ext>
            </a:extLst>
          </p:cNvPr>
          <p:cNvCxnSpPr>
            <a:cxnSpLocks/>
            <a:stCxn id="11298" idx="2"/>
          </p:cNvCxnSpPr>
          <p:nvPr/>
        </p:nvCxnSpPr>
        <p:spPr>
          <a:xfrm flipH="1">
            <a:off x="3074892" y="4226279"/>
            <a:ext cx="292543" cy="623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6" name="直線コネクタ 4135">
            <a:extLst>
              <a:ext uri="{FF2B5EF4-FFF2-40B4-BE49-F238E27FC236}">
                <a16:creationId xmlns:a16="http://schemas.microsoft.com/office/drawing/2014/main" id="{9BD6A71A-89B0-7825-D9BD-E25810C9E30B}"/>
              </a:ext>
            </a:extLst>
          </p:cNvPr>
          <p:cNvCxnSpPr>
            <a:cxnSpLocks/>
            <a:stCxn id="11296" idx="2"/>
          </p:cNvCxnSpPr>
          <p:nvPr/>
        </p:nvCxnSpPr>
        <p:spPr>
          <a:xfrm flipH="1">
            <a:off x="1452257" y="4303688"/>
            <a:ext cx="147291" cy="584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0" name="テキスト ボックス 4139">
            <a:extLst>
              <a:ext uri="{FF2B5EF4-FFF2-40B4-BE49-F238E27FC236}">
                <a16:creationId xmlns:a16="http://schemas.microsoft.com/office/drawing/2014/main" id="{8413DCE5-87A0-1BC4-234E-E1F75707C4D0}"/>
              </a:ext>
            </a:extLst>
          </p:cNvPr>
          <p:cNvSpPr txBox="1"/>
          <p:nvPr/>
        </p:nvSpPr>
        <p:spPr>
          <a:xfrm>
            <a:off x="6026754" y="1519518"/>
            <a:ext cx="271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Segoe UI" panose="020B0502040204020203" pitchFamily="34" charset="0"/>
                <a:cs typeface="Segoe UI" panose="020B0502040204020203" pitchFamily="34" charset="0"/>
              </a:rPr>
              <a:t>non-linear relationship</a:t>
            </a:r>
            <a:endParaRPr kumimoji="1" lang="ja-JP" alt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266" name="Picture 32" descr="\begin{align*}&#10;(cH)^{-1}&#10;\end{align*}">
            <a:extLst>
              <a:ext uri="{FF2B5EF4-FFF2-40B4-BE49-F238E27FC236}">
                <a16:creationId xmlns:a16="http://schemas.microsoft.com/office/drawing/2014/main" id="{502549EB-8EDC-4FD0-F3AF-78DDB0893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81" y="5496868"/>
            <a:ext cx="772116" cy="29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67" name="Picture 34" descr="\begin{align*}&#10;c\ll1&#10;\end{align*}">
            <a:extLst>
              <a:ext uri="{FF2B5EF4-FFF2-40B4-BE49-F238E27FC236}">
                <a16:creationId xmlns:a16="http://schemas.microsoft.com/office/drawing/2014/main" id="{D31A0B6E-89C9-387C-6E6A-51A09F13E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65" y="5835516"/>
            <a:ext cx="587731" cy="1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41" name="直線矢印コネクタ 4140">
            <a:extLst>
              <a:ext uri="{FF2B5EF4-FFF2-40B4-BE49-F238E27FC236}">
                <a16:creationId xmlns:a16="http://schemas.microsoft.com/office/drawing/2014/main" id="{43140A74-D936-8E1E-FE3E-B5520690C581}"/>
              </a:ext>
            </a:extLst>
          </p:cNvPr>
          <p:cNvCxnSpPr>
            <a:cxnSpLocks/>
          </p:cNvCxnSpPr>
          <p:nvPr/>
        </p:nvCxnSpPr>
        <p:spPr>
          <a:xfrm flipH="1" flipV="1">
            <a:off x="1402280" y="5419386"/>
            <a:ext cx="644350" cy="1562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39886E-479B-CC89-C7AB-B2F3C4CC38E4}"/>
              </a:ext>
            </a:extLst>
          </p:cNvPr>
          <p:cNvSpPr txBox="1"/>
          <p:nvPr/>
        </p:nvSpPr>
        <p:spPr>
          <a:xfrm>
            <a:off x="2922878" y="3291962"/>
            <a:ext cx="313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Lucida Grande"/>
              </a:rPr>
              <a:t>[Wands, et al. astro-</a:t>
            </a:r>
            <a:r>
              <a:rPr lang="en-US" sz="1600" dirty="0" err="1">
                <a:solidFill>
                  <a:srgbClr val="00B050"/>
                </a:solidFill>
                <a:latin typeface="Lucida Grande"/>
              </a:rPr>
              <a:t>ph</a:t>
            </a:r>
            <a:r>
              <a:rPr lang="en-US" sz="1600" dirty="0">
                <a:solidFill>
                  <a:srgbClr val="00B050"/>
                </a:solidFill>
                <a:latin typeface="Lucida Grande"/>
              </a:rPr>
              <a:t>/</a:t>
            </a:r>
            <a:r>
              <a:rPr lang="en-US" sz="1600" b="0" i="0" dirty="0">
                <a:solidFill>
                  <a:srgbClr val="00B050"/>
                </a:solidFill>
                <a:effectLst/>
                <a:latin typeface="Lucida Grande"/>
              </a:rPr>
              <a:t>0003278</a:t>
            </a:r>
            <a:r>
              <a:rPr lang="en-US" sz="1600" dirty="0">
                <a:solidFill>
                  <a:srgbClr val="00B050"/>
                </a:solidFill>
                <a:latin typeface="Lucida Grande"/>
              </a:rPr>
              <a:t>]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D404F1-D74C-2105-B755-852FAEA2B42B}"/>
              </a:ext>
            </a:extLst>
          </p:cNvPr>
          <p:cNvSpPr txBox="1"/>
          <p:nvPr/>
        </p:nvSpPr>
        <p:spPr>
          <a:xfrm>
            <a:off x="79161" y="3299432"/>
            <a:ext cx="3051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Lucida Grande"/>
              </a:rPr>
              <a:t>[Sasaki, et al. astro-</a:t>
            </a:r>
            <a:r>
              <a:rPr lang="en-US" sz="1600" dirty="0" err="1">
                <a:solidFill>
                  <a:srgbClr val="00B050"/>
                </a:solidFill>
                <a:latin typeface="Lucida Grande"/>
              </a:rPr>
              <a:t>ph</a:t>
            </a:r>
            <a:r>
              <a:rPr lang="en-US" sz="1600" dirty="0">
                <a:solidFill>
                  <a:srgbClr val="00B050"/>
                </a:solidFill>
                <a:latin typeface="Lucida Grande"/>
              </a:rPr>
              <a:t>/</a:t>
            </a:r>
            <a:r>
              <a:rPr lang="en-US" sz="1600" b="0" i="0" dirty="0">
                <a:solidFill>
                  <a:srgbClr val="00B050"/>
                </a:solidFill>
                <a:effectLst/>
                <a:latin typeface="Lucida Grande"/>
              </a:rPr>
              <a:t>9507001</a:t>
            </a:r>
            <a:r>
              <a:rPr lang="en-US" sz="1600" dirty="0">
                <a:solidFill>
                  <a:srgbClr val="00B050"/>
                </a:solidFill>
                <a:latin typeface="Lucida Grande"/>
              </a:rPr>
              <a:t>]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41465C-6256-0C1F-8A01-192B790E929B}"/>
              </a:ext>
            </a:extLst>
          </p:cNvPr>
          <p:cNvSpPr txBox="1"/>
          <p:nvPr/>
        </p:nvSpPr>
        <p:spPr>
          <a:xfrm>
            <a:off x="9397929" y="1378038"/>
            <a:ext cx="2892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Lucida Grande"/>
              </a:rPr>
              <a:t>[</a:t>
            </a:r>
            <a:r>
              <a:rPr lang="en-US" sz="1600" dirty="0" err="1">
                <a:solidFill>
                  <a:srgbClr val="00B050"/>
                </a:solidFill>
                <a:latin typeface="Lucida Grande"/>
              </a:rPr>
              <a:t>Lyth</a:t>
            </a:r>
            <a:r>
              <a:rPr lang="en-US" sz="1600" dirty="0">
                <a:solidFill>
                  <a:srgbClr val="00B050"/>
                </a:solidFill>
                <a:latin typeface="Lucida Grande"/>
              </a:rPr>
              <a:t>, et al. astro-</a:t>
            </a:r>
            <a:r>
              <a:rPr lang="en-US" sz="1600" dirty="0" err="1">
                <a:solidFill>
                  <a:srgbClr val="00B050"/>
                </a:solidFill>
                <a:latin typeface="Lucida Grande"/>
              </a:rPr>
              <a:t>ph</a:t>
            </a:r>
            <a:r>
              <a:rPr lang="en-US" sz="1600" dirty="0">
                <a:solidFill>
                  <a:srgbClr val="00B050"/>
                </a:solidFill>
                <a:latin typeface="Lucida Grande"/>
              </a:rPr>
              <a:t>/</a:t>
            </a:r>
            <a:r>
              <a:rPr lang="en-US" sz="1600" b="0" i="0" dirty="0">
                <a:solidFill>
                  <a:srgbClr val="00B050"/>
                </a:solidFill>
                <a:effectLst/>
                <a:latin typeface="Lucida Grande"/>
              </a:rPr>
              <a:t>0411220</a:t>
            </a:r>
            <a:r>
              <a:rPr lang="en-US" sz="1600" dirty="0">
                <a:solidFill>
                  <a:srgbClr val="00B050"/>
                </a:solidFill>
                <a:latin typeface="Lucida Grande"/>
              </a:rPr>
              <a:t>]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E564FD-77BD-74A6-9EBE-67240467BC7D}"/>
              </a:ext>
            </a:extLst>
          </p:cNvPr>
          <p:cNvSpPr txBox="1"/>
          <p:nvPr/>
        </p:nvSpPr>
        <p:spPr>
          <a:xfrm>
            <a:off x="11361697" y="-55327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5/21</a:t>
            </a:r>
          </a:p>
        </p:txBody>
      </p:sp>
    </p:spTree>
    <p:extLst>
      <p:ext uri="{BB962C8B-B14F-4D97-AF65-F5344CB8AC3E}">
        <p14:creationId xmlns:p14="http://schemas.microsoft.com/office/powerpoint/2010/main" val="270247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62" grpId="0"/>
      <p:bldP spid="4096" grpId="0"/>
      <p:bldP spid="4114" grpId="0" animBg="1"/>
      <p:bldP spid="4115" grpId="0" animBg="1"/>
      <p:bldP spid="4116" grpId="0" animBg="1"/>
      <p:bldP spid="4117" grpId="0" animBg="1"/>
      <p:bldP spid="4140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D097ECA6-8F37-902C-B2BB-09491D9D6C58}"/>
              </a:ext>
            </a:extLst>
          </p:cNvPr>
          <p:cNvSpPr/>
          <p:nvPr/>
        </p:nvSpPr>
        <p:spPr>
          <a:xfrm>
            <a:off x="5870199" y="3902687"/>
            <a:ext cx="5964360" cy="27379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ED4535A3-DF57-4F3E-1D79-A773F2B3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N formalism</a:t>
            </a:r>
          </a:p>
        </p:txBody>
      </p:sp>
      <p:pic>
        <p:nvPicPr>
          <p:cNvPr id="11282" name="Picture 18" descr="\begin{align*}&#10;\mathrm{d}s^2 = - \mathrm{d}t^2 + a^2e^{2\psi(x^i)}\mathrm{d}\vec{x}^2&#10;\end{align*}">
            <a:extLst>
              <a:ext uri="{FF2B5EF4-FFF2-40B4-BE49-F238E27FC236}">
                <a16:creationId xmlns:a16="http://schemas.microsoft.com/office/drawing/2014/main" id="{58BC4968-3783-45D9-45BC-07F56172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21" y="1186920"/>
            <a:ext cx="3267419" cy="32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672ABDE9-DC33-2531-C668-B3390233640A}"/>
              </a:ext>
            </a:extLst>
          </p:cNvPr>
          <p:cNvGrpSpPr/>
          <p:nvPr/>
        </p:nvGrpSpPr>
        <p:grpSpPr>
          <a:xfrm>
            <a:off x="230286" y="2046427"/>
            <a:ext cx="4431254" cy="5063459"/>
            <a:chOff x="6662373" y="1875805"/>
            <a:chExt cx="5254906" cy="5603435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A0809BCB-A085-090C-4FEA-9EDB6C7CAA76}"/>
                </a:ext>
              </a:extLst>
            </p:cNvPr>
            <p:cNvGrpSpPr/>
            <p:nvPr/>
          </p:nvGrpSpPr>
          <p:grpSpPr>
            <a:xfrm>
              <a:off x="6813163" y="1875805"/>
              <a:ext cx="3678570" cy="5603435"/>
              <a:chOff x="6287997" y="1120222"/>
              <a:chExt cx="3678570" cy="5603435"/>
            </a:xfrm>
          </p:grpSpPr>
          <p:cxnSp>
            <p:nvCxnSpPr>
              <p:cNvPr id="3" name="直線コネクタ 2">
                <a:extLst>
                  <a:ext uri="{FF2B5EF4-FFF2-40B4-BE49-F238E27FC236}">
                    <a16:creationId xmlns:a16="http://schemas.microsoft.com/office/drawing/2014/main" id="{D192B45F-8FAB-0BDC-4469-1387CC52B8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5991" y="5345341"/>
                <a:ext cx="2992809" cy="214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線コネクタ 4">
                <a:extLst>
                  <a:ext uri="{FF2B5EF4-FFF2-40B4-BE49-F238E27FC236}">
                    <a16:creationId xmlns:a16="http://schemas.microsoft.com/office/drawing/2014/main" id="{E442E5D0-7CCE-6F38-ADCA-EFCE68F96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5991" y="3930788"/>
                <a:ext cx="2948635" cy="217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5F8E4B67-25E2-982D-F11D-0DF66E734EA0}"/>
                  </a:ext>
                </a:extLst>
              </p:cNvPr>
              <p:cNvSpPr/>
              <p:nvPr/>
            </p:nvSpPr>
            <p:spPr>
              <a:xfrm>
                <a:off x="6393445" y="3400104"/>
                <a:ext cx="3150896" cy="521835"/>
              </a:xfrm>
              <a:custGeom>
                <a:avLst/>
                <a:gdLst>
                  <a:gd name="connsiteX0" fmla="*/ 0 w 4842662"/>
                  <a:gd name="connsiteY0" fmla="*/ 268800 h 737002"/>
                  <a:gd name="connsiteX1" fmla="*/ 1104595 w 4842662"/>
                  <a:gd name="connsiteY1" fmla="*/ 20083 h 737002"/>
                  <a:gd name="connsiteX2" fmla="*/ 2618842 w 4842662"/>
                  <a:gd name="connsiteY2" fmla="*/ 736973 h 737002"/>
                  <a:gd name="connsiteX3" fmla="*/ 4081882 w 4842662"/>
                  <a:gd name="connsiteY3" fmla="*/ 49344 h 737002"/>
                  <a:gd name="connsiteX4" fmla="*/ 4842662 w 4842662"/>
                  <a:gd name="connsiteY4" fmla="*/ 151757 h 73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2662" h="737002">
                    <a:moveTo>
                      <a:pt x="0" y="268800"/>
                    </a:moveTo>
                    <a:cubicBezTo>
                      <a:pt x="334060" y="105427"/>
                      <a:pt x="668121" y="-57946"/>
                      <a:pt x="1104595" y="20083"/>
                    </a:cubicBezTo>
                    <a:cubicBezTo>
                      <a:pt x="1541069" y="98112"/>
                      <a:pt x="2122628" y="732096"/>
                      <a:pt x="2618842" y="736973"/>
                    </a:cubicBezTo>
                    <a:cubicBezTo>
                      <a:pt x="3115057" y="741850"/>
                      <a:pt x="3711245" y="146880"/>
                      <a:pt x="4081882" y="49344"/>
                    </a:cubicBezTo>
                    <a:cubicBezTo>
                      <a:pt x="4452519" y="-48192"/>
                      <a:pt x="4647590" y="51782"/>
                      <a:pt x="4842662" y="151757"/>
                    </a:cubicBezTo>
                  </a:path>
                </a:pathLst>
              </a:custGeom>
              <a:noFill/>
              <a:ln w="412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" name="直線矢印コネクタ 8">
                <a:extLst>
                  <a:ext uri="{FF2B5EF4-FFF2-40B4-BE49-F238E27FC236}">
                    <a16:creationId xmlns:a16="http://schemas.microsoft.com/office/drawing/2014/main" id="{FA3883EB-9238-CCD0-0D62-2E6026D76A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2616" y="3600174"/>
                <a:ext cx="0" cy="313169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矢印コネクタ 31">
                <a:extLst>
                  <a:ext uri="{FF2B5EF4-FFF2-40B4-BE49-F238E27FC236}">
                    <a16:creationId xmlns:a16="http://schemas.microsoft.com/office/drawing/2014/main" id="{48C5E0A6-8738-357B-AB76-129E5E9285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2616" y="3941672"/>
                <a:ext cx="0" cy="1425124"/>
              </a:xfrm>
              <a:prstGeom prst="straightConnector1">
                <a:avLst/>
              </a:prstGeom>
              <a:ln w="19050"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矢印コネクタ 32">
                <a:extLst>
                  <a:ext uri="{FF2B5EF4-FFF2-40B4-BE49-F238E27FC236}">
                    <a16:creationId xmlns:a16="http://schemas.microsoft.com/office/drawing/2014/main" id="{096A8743-F0D4-2107-2192-121A654759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0682" y="3669014"/>
                <a:ext cx="0" cy="1676327"/>
              </a:xfrm>
              <a:prstGeom prst="straightConnector1">
                <a:avLst/>
              </a:prstGeom>
              <a:ln w="19050"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6F93A439-18CF-045B-BAFF-9B1CB0F4A647}"/>
                  </a:ext>
                </a:extLst>
              </p:cNvPr>
              <p:cNvSpPr/>
              <p:nvPr/>
            </p:nvSpPr>
            <p:spPr>
              <a:xfrm rot="11293794">
                <a:off x="7511050" y="1120222"/>
                <a:ext cx="1707006" cy="5603435"/>
              </a:xfrm>
              <a:prstGeom prst="arc">
                <a:avLst>
                  <a:gd name="adj1" fmla="val 17152783"/>
                  <a:gd name="adj2" fmla="val 2771089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270" name="Picture 6" descr="\begin{align*}&#10;\psi(t_1)=0&#10;\end{align*}">
                <a:extLst>
                  <a:ext uri="{FF2B5EF4-FFF2-40B4-BE49-F238E27FC236}">
                    <a16:creationId xmlns:a16="http://schemas.microsoft.com/office/drawing/2014/main" id="{A99FECBE-D0C6-AFDA-A47C-1F3FCD454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1033" y="5472288"/>
                <a:ext cx="1035534" cy="257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2" name="Picture 8" descr="\begin{align*}&#10;\psi(t_2)=0&#10;\end{align*}">
                <a:extLst>
                  <a:ext uri="{FF2B5EF4-FFF2-40B4-BE49-F238E27FC236}">
                    <a16:creationId xmlns:a16="http://schemas.microsoft.com/office/drawing/2014/main" id="{9AF98B11-C248-E577-F470-1E2225028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8562" y="4070409"/>
                <a:ext cx="1072127" cy="266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4" name="Picture 10" descr="\begin{align*}&#10;x^i = \mathrm{const.}&#10;\end{align*}">
                <a:extLst>
                  <a:ext uri="{FF2B5EF4-FFF2-40B4-BE49-F238E27FC236}">
                    <a16:creationId xmlns:a16="http://schemas.microsoft.com/office/drawing/2014/main" id="{DE25425D-FD63-B584-577D-756F9027B8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7997" y="5643039"/>
                <a:ext cx="1132528" cy="215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6" name="Picture 12" descr="\begin{align*}&#10;N(x^i)&#10;\end{align*}">
                <a:extLst>
                  <a:ext uri="{FF2B5EF4-FFF2-40B4-BE49-F238E27FC236}">
                    <a16:creationId xmlns:a16="http://schemas.microsoft.com/office/drawing/2014/main" id="{91BCA919-85D3-9FF3-90DC-C14FE3931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2145" y="4459299"/>
                <a:ext cx="567480" cy="261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8" name="Picture 14" descr="\begin{align*}&#10;N_0&#10;\end{align*}">
                <a:extLst>
                  <a:ext uri="{FF2B5EF4-FFF2-40B4-BE49-F238E27FC236}">
                    <a16:creationId xmlns:a16="http://schemas.microsoft.com/office/drawing/2014/main" id="{E46931A1-AA68-AD83-E212-274A52F2C6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4135" y="4511099"/>
                <a:ext cx="265339" cy="1986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096B88C1-60BE-2B90-467A-830723EAD7D1}"/>
                </a:ext>
              </a:extLst>
            </p:cNvPr>
            <p:cNvSpPr txBox="1"/>
            <p:nvPr/>
          </p:nvSpPr>
          <p:spPr>
            <a:xfrm>
              <a:off x="6662373" y="5731545"/>
              <a:ext cx="5437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flat</a:t>
              </a:r>
              <a:endParaRPr kumimoji="1" lang="ja-JP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C1A93CC1-3582-8A04-23D1-399C3E06329E}"/>
                </a:ext>
              </a:extLst>
            </p:cNvPr>
            <p:cNvSpPr txBox="1"/>
            <p:nvPr/>
          </p:nvSpPr>
          <p:spPr>
            <a:xfrm>
              <a:off x="6662373" y="4643612"/>
              <a:ext cx="543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flat</a:t>
              </a:r>
              <a:endParaRPr kumimoji="1" lang="ja-JP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02BAD3A-6D8E-A1D7-9054-289EA015F50F}"/>
                </a:ext>
              </a:extLst>
            </p:cNvPr>
            <p:cNvSpPr txBox="1"/>
            <p:nvPr/>
          </p:nvSpPr>
          <p:spPr>
            <a:xfrm>
              <a:off x="9953793" y="4295785"/>
              <a:ext cx="1963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uniform density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pic>
          <p:nvPicPr>
            <p:cNvPr id="11290" name="Picture 26" descr="\begin{align*}&#10;\textcolor[rgb]{0.2,0.4,1}{\rho(t_2) = \mathrm{const.}}&#10;\end{align*}">
              <a:extLst>
                <a:ext uri="{FF2B5EF4-FFF2-40B4-BE49-F238E27FC236}">
                  <a16:creationId xmlns:a16="http://schemas.microsoft.com/office/drawing/2014/main" id="{68E20AD6-439A-69B2-206F-D1A6985A5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885" y="4080486"/>
              <a:ext cx="1678367" cy="286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D22970D-6C11-FC9A-4587-4786AE7CB5D3}"/>
              </a:ext>
            </a:extLst>
          </p:cNvPr>
          <p:cNvSpPr txBox="1"/>
          <p:nvPr/>
        </p:nvSpPr>
        <p:spPr>
          <a:xfrm>
            <a:off x="6351486" y="5544797"/>
            <a:ext cx="5204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generalization for non-linear perturbation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gauge independent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conserved (time independent)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BF9EEB9-DA21-DA7B-089C-F669510F2975}"/>
              </a:ext>
            </a:extLst>
          </p:cNvPr>
          <p:cNvGrpSpPr/>
          <p:nvPr/>
        </p:nvGrpSpPr>
        <p:grpSpPr>
          <a:xfrm>
            <a:off x="6018253" y="3957121"/>
            <a:ext cx="5314227" cy="400110"/>
            <a:chOff x="6319459" y="3790028"/>
            <a:chExt cx="5314227" cy="400110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BEFE8B2-A8CE-E108-3247-31DC3C2D98FB}"/>
                </a:ext>
              </a:extLst>
            </p:cNvPr>
            <p:cNvSpPr txBox="1"/>
            <p:nvPr/>
          </p:nvSpPr>
          <p:spPr>
            <a:xfrm>
              <a:off x="6319459" y="3790028"/>
              <a:ext cx="53142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 the case of adiabatic fluctuation                 , </a:t>
              </a:r>
              <a:endParaRPr kumimoji="1" lang="ja-JP" altLang="en-US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078" name="Picture 6" descr="\begin{align*}&#10; P = P(\rho)&#10;\end{align*}">
              <a:extLst>
                <a:ext uri="{FF2B5EF4-FFF2-40B4-BE49-F238E27FC236}">
                  <a16:creationId xmlns:a16="http://schemas.microsoft.com/office/drawing/2014/main" id="{C76AEEEB-4F96-3E72-DF88-94BA568EA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2723" y="3898498"/>
              <a:ext cx="998808" cy="24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DD3F48-BC81-5A5C-54BE-B3BC296C4640}"/>
              </a:ext>
            </a:extLst>
          </p:cNvPr>
          <p:cNvSpPr txBox="1"/>
          <p:nvPr/>
        </p:nvSpPr>
        <p:spPr>
          <a:xfrm>
            <a:off x="230286" y="1499395"/>
            <a:ext cx="531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gradient expansion</a:t>
            </a:r>
            <a:endParaRPr kumimoji="1" lang="ja-JP" altLang="en-US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98" name="Picture 2" descr="\begin{align*}&#10;c \equiv \frac{k}{aH} \ll1&#10;\end{align*}">
            <a:extLst>
              <a:ext uri="{FF2B5EF4-FFF2-40B4-BE49-F238E27FC236}">
                <a16:creationId xmlns:a16="http://schemas.microsoft.com/office/drawing/2014/main" id="{2BC60B7A-CCDB-33FE-5BE9-141303916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24" y="1437941"/>
            <a:ext cx="1342345" cy="51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6C646F70-FDE2-EB1B-6624-9CBA433E1E54}"/>
              </a:ext>
            </a:extLst>
          </p:cNvPr>
          <p:cNvSpPr/>
          <p:nvPr/>
        </p:nvSpPr>
        <p:spPr>
          <a:xfrm>
            <a:off x="6174045" y="2162536"/>
            <a:ext cx="354882" cy="54280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0" name="Picture 4" descr="\begin{align*}&#10;\psi(t_2;x^i) - \psi(t_1;x^i) = \delta N (t_2,t_1;x^i)&#10;\end{align*}">
            <a:extLst>
              <a:ext uri="{FF2B5EF4-FFF2-40B4-BE49-F238E27FC236}">
                <a16:creationId xmlns:a16="http://schemas.microsoft.com/office/drawing/2014/main" id="{AB71818D-F3A1-ED57-1C8D-BD2E76942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21" y="1586359"/>
            <a:ext cx="5479022" cy="40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begin{align*}&#10;\zeta(t_2;x^i) = \psi(t_2;x^i)  = \delta N (t_2,t_1;x^i)&#10;\end{align*}">
            <a:extLst>
              <a:ext uri="{FF2B5EF4-FFF2-40B4-BE49-F238E27FC236}">
                <a16:creationId xmlns:a16="http://schemas.microsoft.com/office/drawing/2014/main" id="{8C802611-76C0-F2AB-7692-57F08C40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29" y="2834135"/>
            <a:ext cx="7340087" cy="5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AEED1E-69F7-D4DB-A483-805F988236FD}"/>
              </a:ext>
            </a:extLst>
          </p:cNvPr>
          <p:cNvSpPr txBox="1"/>
          <p:nvPr/>
        </p:nvSpPr>
        <p:spPr>
          <a:xfrm>
            <a:off x="4200211" y="1381373"/>
            <a:ext cx="56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⇒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78F022-4619-6989-0248-4909FFAE3F47}"/>
              </a:ext>
            </a:extLst>
          </p:cNvPr>
          <p:cNvSpPr txBox="1"/>
          <p:nvPr/>
        </p:nvSpPr>
        <p:spPr>
          <a:xfrm>
            <a:off x="3528236" y="2216839"/>
            <a:ext cx="279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choosing following slices</a:t>
            </a:r>
            <a:endParaRPr kumimoji="1" lang="ja-JP" altLang="en-US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04" name="Picture 8" descr="\begin{align*}&#10;  \zeta(x^i) \equiv \psi(t;x^i) + \frac{1}{3}\int_{\rho(t)}^{\rho(t;x^i)} \frac{\mathrm{d}\rho}{\rho + P(\rho)}&#10;\end{align*}">
            <a:extLst>
              <a:ext uri="{FF2B5EF4-FFF2-40B4-BE49-F238E27FC236}">
                <a16:creationId xmlns:a16="http://schemas.microsoft.com/office/drawing/2014/main" id="{05DF9155-1CD4-3441-0B0A-5DFFAFF3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62" y="4466210"/>
            <a:ext cx="5623339" cy="97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\begin{align*}&#10; \left(= -\frac{1}{3}\int_{\rho(t)}^{\rho(t;x^i)} \frac{\dot \rho}{\rho + P(\rho)}\mathrm{d}t - \ln\frac{a(t_2)}{a(t_1)}\right)&#10;\end{align*}">
            <a:extLst>
              <a:ext uri="{FF2B5EF4-FFF2-40B4-BE49-F238E27FC236}">
                <a16:creationId xmlns:a16="http://schemas.microsoft.com/office/drawing/2014/main" id="{CD506666-05B8-1254-6711-57B0ED199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03" y="2003631"/>
            <a:ext cx="3572479" cy="63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BA03E29-F7C3-2661-7BF6-90C0092AF69E}"/>
              </a:ext>
            </a:extLst>
          </p:cNvPr>
          <p:cNvSpPr txBox="1"/>
          <p:nvPr/>
        </p:nvSpPr>
        <p:spPr>
          <a:xfrm>
            <a:off x="80762" y="362561"/>
            <a:ext cx="553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endParaRPr lang="en-US" sz="5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141E59B-0CB5-0FC5-0206-78B2DA516656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22/21</a:t>
            </a:r>
          </a:p>
        </p:txBody>
      </p:sp>
    </p:spTree>
    <p:extLst>
      <p:ext uri="{BB962C8B-B14F-4D97-AF65-F5344CB8AC3E}">
        <p14:creationId xmlns:p14="http://schemas.microsoft.com/office/powerpoint/2010/main" val="3946797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84147822-8FDB-20DD-6C39-7B3B7CDD869E}"/>
              </a:ext>
            </a:extLst>
          </p:cNvPr>
          <p:cNvCxnSpPr>
            <a:cxnSpLocks/>
          </p:cNvCxnSpPr>
          <p:nvPr/>
        </p:nvCxnSpPr>
        <p:spPr>
          <a:xfrm>
            <a:off x="7683679" y="5324251"/>
            <a:ext cx="3990588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909E85D-9A33-8210-BC45-B8E940AE5CF0}"/>
              </a:ext>
            </a:extLst>
          </p:cNvPr>
          <p:cNvSpPr/>
          <p:nvPr/>
        </p:nvSpPr>
        <p:spPr>
          <a:xfrm>
            <a:off x="200062" y="3561574"/>
            <a:ext cx="7324387" cy="11573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370ECAD-D492-1FA8-94A7-F0ADF8A363FA}"/>
              </a:ext>
            </a:extLst>
          </p:cNvPr>
          <p:cNvSpPr txBox="1"/>
          <p:nvPr/>
        </p:nvSpPr>
        <p:spPr>
          <a:xfrm>
            <a:off x="6693296" y="640437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as</a:t>
            </a:r>
            <a:r>
              <a:rPr kumimoji="1" lang="en-US" altLang="ja-JP" b="1" dirty="0">
                <a:latin typeface="Segoe UI" panose="020B0502040204020203" pitchFamily="34" charset="0"/>
                <a:cs typeface="Segoe UI" panose="020B0502040204020203" pitchFamily="34" charset="0"/>
              </a:rPr>
              <a:t> Gaussian noise</a:t>
            </a:r>
            <a:endParaRPr kumimoji="1" lang="ja-JP" alt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AAC2EC-146B-75BD-F56C-23FF24638A7F}"/>
              </a:ext>
            </a:extLst>
          </p:cNvPr>
          <p:cNvSpPr txBox="1"/>
          <p:nvPr/>
        </p:nvSpPr>
        <p:spPr>
          <a:xfrm>
            <a:off x="5535255" y="4255774"/>
            <a:ext cx="161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latin typeface="Segoe UI" panose="020B0502040204020203" pitchFamily="34" charset="0"/>
                <a:cs typeface="Segoe UI" panose="020B0502040204020203" pitchFamily="34" charset="0"/>
              </a:rPr>
              <a:t>c.f</a:t>
            </a:r>
            <a:r>
              <a:rPr kumimoji="1"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) SR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F8A7A81-6A34-B0F9-B873-1B9E4B5DF3F9}"/>
              </a:ext>
            </a:extLst>
          </p:cNvPr>
          <p:cNvSpPr txBox="1"/>
          <p:nvPr/>
        </p:nvSpPr>
        <p:spPr>
          <a:xfrm>
            <a:off x="3344527" y="3829806"/>
            <a:ext cx="211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: Langevin eq.</a:t>
            </a:r>
            <a:endParaRPr kumimoji="1" lang="ja-JP" altLang="en-US" sz="2400" b="1" dirty="0"/>
          </a:p>
        </p:txBody>
      </p:sp>
      <p:pic>
        <p:nvPicPr>
          <p:cNvPr id="3074" name="Picture 2" descr="\begin{align*}&#10;  \braket{\xi(N)}=0,\braket{\xi(N)\xi(N')}=\delta(N-N')&#10;\end{align*}">
            <a:extLst>
              <a:ext uri="{FF2B5EF4-FFF2-40B4-BE49-F238E27FC236}">
                <a16:creationId xmlns:a16="http://schemas.microsoft.com/office/drawing/2014/main" id="{507E8200-5252-5E0E-FD57-BAE1BAA6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428" y="6477676"/>
            <a:ext cx="3363412" cy="21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7FB4BFB-AFDF-CF33-C737-4A181D1DE4C4}"/>
              </a:ext>
            </a:extLst>
          </p:cNvPr>
          <p:cNvSpPr txBox="1"/>
          <p:nvPr/>
        </p:nvSpPr>
        <p:spPr>
          <a:xfrm>
            <a:off x="8501202" y="2430988"/>
            <a:ext cx="256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stochastic!!</a:t>
            </a:r>
            <a:endParaRPr kumimoji="1" lang="ja-JP" altLang="en-US" sz="3200" b="1" dirty="0"/>
          </a:p>
        </p:txBody>
      </p:sp>
      <p:sp>
        <p:nvSpPr>
          <p:cNvPr id="8204" name="フローチャート: 結合子 8203">
            <a:extLst>
              <a:ext uri="{FF2B5EF4-FFF2-40B4-BE49-F238E27FC236}">
                <a16:creationId xmlns:a16="http://schemas.microsoft.com/office/drawing/2014/main" id="{0075E99E-EDD1-E9E8-85CF-AF49CA03E7A5}"/>
              </a:ext>
            </a:extLst>
          </p:cNvPr>
          <p:cNvSpPr/>
          <p:nvPr/>
        </p:nvSpPr>
        <p:spPr>
          <a:xfrm>
            <a:off x="1012248" y="4778820"/>
            <a:ext cx="1689847" cy="1706951"/>
          </a:xfrm>
          <a:prstGeom prst="flowChartConnector">
            <a:avLst/>
          </a:prstGeom>
          <a:gradFill flip="none" rotWithShape="1">
            <a:gsLst>
              <a:gs pos="15000">
                <a:srgbClr val="002060"/>
              </a:gs>
              <a:gs pos="73000">
                <a:srgbClr val="0070C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05" name="フリーフォーム: 図形 8204">
            <a:extLst>
              <a:ext uri="{FF2B5EF4-FFF2-40B4-BE49-F238E27FC236}">
                <a16:creationId xmlns:a16="http://schemas.microsoft.com/office/drawing/2014/main" id="{BDA728AF-BFC5-1311-D6A0-0D6AB97BB6AD}"/>
              </a:ext>
            </a:extLst>
          </p:cNvPr>
          <p:cNvSpPr/>
          <p:nvPr/>
        </p:nvSpPr>
        <p:spPr>
          <a:xfrm>
            <a:off x="490477" y="5539682"/>
            <a:ext cx="2806458" cy="214012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38100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07" name="フリーフォーム: 図形 8206">
            <a:extLst>
              <a:ext uri="{FF2B5EF4-FFF2-40B4-BE49-F238E27FC236}">
                <a16:creationId xmlns:a16="http://schemas.microsoft.com/office/drawing/2014/main" id="{9093318A-404E-156F-C1F9-0DA8FDC9D507}"/>
              </a:ext>
            </a:extLst>
          </p:cNvPr>
          <p:cNvSpPr/>
          <p:nvPr/>
        </p:nvSpPr>
        <p:spPr>
          <a:xfrm>
            <a:off x="1650045" y="5646688"/>
            <a:ext cx="414252" cy="128256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09" name="フローチャート: 結合子 8208">
            <a:extLst>
              <a:ext uri="{FF2B5EF4-FFF2-40B4-BE49-F238E27FC236}">
                <a16:creationId xmlns:a16="http://schemas.microsoft.com/office/drawing/2014/main" id="{09F97F66-0F48-682C-E072-68B12A64E43C}"/>
              </a:ext>
            </a:extLst>
          </p:cNvPr>
          <p:cNvSpPr/>
          <p:nvPr/>
        </p:nvSpPr>
        <p:spPr>
          <a:xfrm>
            <a:off x="4748180" y="4778820"/>
            <a:ext cx="1689847" cy="1706951"/>
          </a:xfrm>
          <a:prstGeom prst="flowChartConnector">
            <a:avLst/>
          </a:prstGeom>
          <a:gradFill flip="none" rotWithShape="1">
            <a:gsLst>
              <a:gs pos="15000">
                <a:srgbClr val="002060"/>
              </a:gs>
              <a:gs pos="73000">
                <a:srgbClr val="0070C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10" name="フリーフォーム: 図形 8209">
            <a:extLst>
              <a:ext uri="{FF2B5EF4-FFF2-40B4-BE49-F238E27FC236}">
                <a16:creationId xmlns:a16="http://schemas.microsoft.com/office/drawing/2014/main" id="{45A7F3EB-12AB-DA82-08C1-53EDC828436D}"/>
              </a:ext>
            </a:extLst>
          </p:cNvPr>
          <p:cNvSpPr/>
          <p:nvPr/>
        </p:nvSpPr>
        <p:spPr>
          <a:xfrm flipV="1">
            <a:off x="4211065" y="5525666"/>
            <a:ext cx="2923117" cy="99618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38100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11" name="フリーフォーム: 図形 8210">
            <a:extLst>
              <a:ext uri="{FF2B5EF4-FFF2-40B4-BE49-F238E27FC236}">
                <a16:creationId xmlns:a16="http://schemas.microsoft.com/office/drawing/2014/main" id="{AE18FD28-71D6-2AF4-8FEF-4B19855F6C43}"/>
              </a:ext>
            </a:extLst>
          </p:cNvPr>
          <p:cNvSpPr/>
          <p:nvPr/>
        </p:nvSpPr>
        <p:spPr>
          <a:xfrm>
            <a:off x="4770637" y="5468623"/>
            <a:ext cx="1621473" cy="444901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212" name="コネクタ: 曲線 8211">
            <a:extLst>
              <a:ext uri="{FF2B5EF4-FFF2-40B4-BE49-F238E27FC236}">
                <a16:creationId xmlns:a16="http://schemas.microsoft.com/office/drawing/2014/main" id="{382E80C9-93C3-EAF5-F6BD-6144BC9EF98F}"/>
              </a:ext>
            </a:extLst>
          </p:cNvPr>
          <p:cNvCxnSpPr>
            <a:cxnSpLocks/>
          </p:cNvCxnSpPr>
          <p:nvPr/>
        </p:nvCxnSpPr>
        <p:spPr>
          <a:xfrm rot="5400000">
            <a:off x="3216072" y="2965920"/>
            <a:ext cx="1023139" cy="825274"/>
          </a:xfrm>
          <a:prstGeom prst="curvedConnector3">
            <a:avLst>
              <a:gd name="adj1" fmla="val 50000"/>
            </a:avLst>
          </a:prstGeom>
          <a:ln w="76200">
            <a:gradFill>
              <a:gsLst>
                <a:gs pos="18000">
                  <a:schemeClr val="accent6">
                    <a:lumMod val="60000"/>
                    <a:lumOff val="40000"/>
                  </a:schemeClr>
                </a:gs>
                <a:gs pos="54000">
                  <a:srgbClr val="FC20DD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8" name="テキスト ボックス 8217">
            <a:extLst>
              <a:ext uri="{FF2B5EF4-FFF2-40B4-BE49-F238E27FC236}">
                <a16:creationId xmlns:a16="http://schemas.microsoft.com/office/drawing/2014/main" id="{0CCBA9F0-056C-F42B-2470-C7C36BC5F6AF}"/>
              </a:ext>
            </a:extLst>
          </p:cNvPr>
          <p:cNvSpPr txBox="1"/>
          <p:nvPr/>
        </p:nvSpPr>
        <p:spPr>
          <a:xfrm>
            <a:off x="1181707" y="5137587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sub-horizon</a:t>
            </a:r>
            <a:endParaRPr kumimoji="1" lang="ja-JP" altLang="en-US" dirty="0">
              <a:solidFill>
                <a:schemeClr val="accent6">
                  <a:lumMod val="40000"/>
                  <a:lumOff val="6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19" name="テキスト ボックス 8218">
            <a:extLst>
              <a:ext uri="{FF2B5EF4-FFF2-40B4-BE49-F238E27FC236}">
                <a16:creationId xmlns:a16="http://schemas.microsoft.com/office/drawing/2014/main" id="{625030A5-5C51-81C8-92B3-80C0FC418287}"/>
              </a:ext>
            </a:extLst>
          </p:cNvPr>
          <p:cNvSpPr txBox="1"/>
          <p:nvPr/>
        </p:nvSpPr>
        <p:spPr>
          <a:xfrm>
            <a:off x="100734" y="6001939"/>
            <a:ext cx="542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C20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 u p e r - h o r </a:t>
            </a:r>
            <a:r>
              <a:rPr kumimoji="1" lang="en-US" altLang="ja-JP" sz="3200" dirty="0" err="1">
                <a:solidFill>
                  <a:srgbClr val="FC20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kumimoji="1" lang="en-US" altLang="ja-JP" sz="3200" dirty="0">
                <a:solidFill>
                  <a:srgbClr val="FC20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 o n</a:t>
            </a:r>
            <a:endParaRPr kumimoji="1" lang="ja-JP" altLang="en-US" sz="3200" dirty="0">
              <a:solidFill>
                <a:srgbClr val="FC20D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220" name="コネクタ: 曲線 8219">
            <a:extLst>
              <a:ext uri="{FF2B5EF4-FFF2-40B4-BE49-F238E27FC236}">
                <a16:creationId xmlns:a16="http://schemas.microsoft.com/office/drawing/2014/main" id="{C80CCA63-2847-CABE-A175-69291E183A04}"/>
              </a:ext>
            </a:extLst>
          </p:cNvPr>
          <p:cNvCxnSpPr>
            <a:cxnSpLocks/>
          </p:cNvCxnSpPr>
          <p:nvPr/>
        </p:nvCxnSpPr>
        <p:spPr>
          <a:xfrm flipV="1">
            <a:off x="6518702" y="5482791"/>
            <a:ext cx="683682" cy="456050"/>
          </a:xfrm>
          <a:prstGeom prst="curvedConnector3">
            <a:avLst>
              <a:gd name="adj1" fmla="val 163386"/>
            </a:avLst>
          </a:prstGeom>
          <a:ln w="76200">
            <a:gradFill>
              <a:gsLst>
                <a:gs pos="10000">
                  <a:schemeClr val="accent6">
                    <a:lumMod val="60000"/>
                    <a:lumOff val="40000"/>
                  </a:schemeClr>
                </a:gs>
                <a:gs pos="25000">
                  <a:srgbClr val="FC20DD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5" name="テキスト ボックス 8234">
            <a:extLst>
              <a:ext uri="{FF2B5EF4-FFF2-40B4-BE49-F238E27FC236}">
                <a16:creationId xmlns:a16="http://schemas.microsoft.com/office/drawing/2014/main" id="{60BECE0B-0884-888D-0CB8-567CD0F4C504}"/>
              </a:ext>
            </a:extLst>
          </p:cNvPr>
          <p:cNvSpPr txBox="1"/>
          <p:nvPr/>
        </p:nvSpPr>
        <p:spPr>
          <a:xfrm>
            <a:off x="6396758" y="6049858"/>
            <a:ext cx="565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 </a:t>
            </a:r>
            <a:r>
              <a:rPr kumimoji="1" lang="en-US" altLang="ja-JP" sz="20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sub-horizon</a:t>
            </a: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kumimoji="1" lang="en-US" altLang="ja-JP" sz="2000" dirty="0">
                <a:solidFill>
                  <a:srgbClr val="FC20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super-horizon</a:t>
            </a:r>
            <a:r>
              <a:rPr kumimoji="1" lang="en-US" altLang="ja-JP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</a:t>
            </a:r>
            <a:endParaRPr kumimoji="1" lang="ja-JP" altLang="en-US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38" name="フリーフォーム: 図形 8237">
            <a:extLst>
              <a:ext uri="{FF2B5EF4-FFF2-40B4-BE49-F238E27FC236}">
                <a16:creationId xmlns:a16="http://schemas.microsoft.com/office/drawing/2014/main" id="{8B1A9760-AE3D-8201-9C83-1AD52754C4AE}"/>
              </a:ext>
            </a:extLst>
          </p:cNvPr>
          <p:cNvSpPr/>
          <p:nvPr/>
        </p:nvSpPr>
        <p:spPr>
          <a:xfrm rot="19970944">
            <a:off x="1515302" y="6006503"/>
            <a:ext cx="188101" cy="45719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39" name="フリーフォーム: 図形 8238">
            <a:extLst>
              <a:ext uri="{FF2B5EF4-FFF2-40B4-BE49-F238E27FC236}">
                <a16:creationId xmlns:a16="http://schemas.microsoft.com/office/drawing/2014/main" id="{CE35CF8A-3506-E79E-0445-991766A1C666}"/>
              </a:ext>
            </a:extLst>
          </p:cNvPr>
          <p:cNvSpPr/>
          <p:nvPr/>
        </p:nvSpPr>
        <p:spPr>
          <a:xfrm rot="1467897" flipV="1">
            <a:off x="1866812" y="5069213"/>
            <a:ext cx="223939" cy="45719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40" name="フリーフォーム: 図形 8239">
            <a:extLst>
              <a:ext uri="{FF2B5EF4-FFF2-40B4-BE49-F238E27FC236}">
                <a16:creationId xmlns:a16="http://schemas.microsoft.com/office/drawing/2014/main" id="{3931AD7C-78B9-4553-80E8-04E5B03A16F1}"/>
              </a:ext>
            </a:extLst>
          </p:cNvPr>
          <p:cNvSpPr/>
          <p:nvPr/>
        </p:nvSpPr>
        <p:spPr>
          <a:xfrm rot="1467897" flipV="1">
            <a:off x="5321934" y="5086130"/>
            <a:ext cx="959218" cy="183114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41" name="フリーフォーム: 図形 8240">
            <a:extLst>
              <a:ext uri="{FF2B5EF4-FFF2-40B4-BE49-F238E27FC236}">
                <a16:creationId xmlns:a16="http://schemas.microsoft.com/office/drawing/2014/main" id="{856D9B6C-AF1F-555A-40E9-D942ABEA2064}"/>
              </a:ext>
            </a:extLst>
          </p:cNvPr>
          <p:cNvSpPr/>
          <p:nvPr/>
        </p:nvSpPr>
        <p:spPr>
          <a:xfrm rot="19970944" flipH="1" flipV="1">
            <a:off x="5166769" y="6002854"/>
            <a:ext cx="802791" cy="161877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DF4665-4FDB-E476-8E2C-77A7B0E27774}"/>
              </a:ext>
            </a:extLst>
          </p:cNvPr>
          <p:cNvSpPr txBox="1"/>
          <p:nvPr/>
        </p:nvSpPr>
        <p:spPr>
          <a:xfrm>
            <a:off x="9709560" y="1779376"/>
            <a:ext cx="2580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lang="en-US" altLang="ja-JP" sz="1600" b="0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Starobinsky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(1986)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1ADE3D8-7242-DD61-B76A-A0832C45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Stochastic inflation</a:t>
            </a:r>
          </a:p>
        </p:txBody>
      </p:sp>
      <p:grpSp>
        <p:nvGrpSpPr>
          <p:cNvPr id="8194" name="グループ化 8193">
            <a:extLst>
              <a:ext uri="{FF2B5EF4-FFF2-40B4-BE49-F238E27FC236}">
                <a16:creationId xmlns:a16="http://schemas.microsoft.com/office/drawing/2014/main" id="{22B2500E-8BAB-7970-8A35-8CC534DF8408}"/>
              </a:ext>
            </a:extLst>
          </p:cNvPr>
          <p:cNvGrpSpPr/>
          <p:nvPr/>
        </p:nvGrpSpPr>
        <p:grpSpPr>
          <a:xfrm>
            <a:off x="177963" y="1255312"/>
            <a:ext cx="10138292" cy="400110"/>
            <a:chOff x="183069" y="1385571"/>
            <a:chExt cx="9457241" cy="400110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CB57A88-4F87-91BD-2F4C-33C95A2DECD5}"/>
                </a:ext>
              </a:extLst>
            </p:cNvPr>
            <p:cNvSpPr txBox="1"/>
            <p:nvPr/>
          </p:nvSpPr>
          <p:spPr>
            <a:xfrm>
              <a:off x="183069" y="1385571"/>
              <a:ext cx="9373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As an Effective Field Theory for </a:t>
              </a:r>
              <a:r>
                <a:rPr kumimoji="1" lang="en-US" altLang="ja-JP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long wavelength (super-horizon)</a:t>
              </a:r>
              <a:r>
                <a:rPr kumimoji="1" lang="en-US" altLang="ja-JP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modes of </a:t>
              </a:r>
              <a:r>
                <a:rPr kumimoji="1" lang="en-US" altLang="ja-JP" sz="2000" dirty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inflaton</a:t>
              </a:r>
              <a:r>
                <a:rPr kumimoji="1" lang="en-US" altLang="ja-JP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(s)</a:t>
              </a:r>
              <a:endParaRPr kumimoji="1" lang="ja-JP" altLang="en-US" sz="2000" b="1" dirty="0"/>
            </a:p>
          </p:txBody>
        </p:sp>
        <p:pic>
          <p:nvPicPr>
            <p:cNvPr id="7" name="Picture 10" descr="\begin{align*}&#10;\phi&#10;\end{align*}">
              <a:extLst>
                <a:ext uri="{FF2B5EF4-FFF2-40B4-BE49-F238E27FC236}">
                  <a16:creationId xmlns:a16="http://schemas.microsoft.com/office/drawing/2014/main" id="{D1C1AA03-7D45-BE3F-D59F-404F247D2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7237" y="1396822"/>
              <a:ext cx="203073" cy="377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2" name="Picture 2" descr="\begin{align*}&#10;\phi = \bar \phi_\mathrm{long} + \hat \phi_\mathrm{short}&#10;\end{align*}">
            <a:extLst>
              <a:ext uri="{FF2B5EF4-FFF2-40B4-BE49-F238E27FC236}">
                <a16:creationId xmlns:a16="http://schemas.microsoft.com/office/drawing/2014/main" id="{F8AA18C2-C1FB-F360-913D-31D951A44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99" y="2294323"/>
            <a:ext cx="3515750" cy="5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\begin{align*}&#10;\frac{\mathrm{d}\bar\phi_\mathrm{long} }{\mathrm{d}N} = - \frac{V'}{3H^2} + &#10;\frac{H}{2\pi}\xi&#10;\end{align*}">
            <a:extLst>
              <a:ext uri="{FF2B5EF4-FFF2-40B4-BE49-F238E27FC236}">
                <a16:creationId xmlns:a16="http://schemas.microsoft.com/office/drawing/2014/main" id="{1F93A0CD-26BC-8866-4237-021F43AE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1" y="3703806"/>
            <a:ext cx="2993176" cy="6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\begin{align*}&#10;\frac{\mathrm{d}\phi }{\mathrm{d}N} = - \frac{V'}{3H^2}&#10;\end{align*}">
            <a:extLst>
              <a:ext uri="{FF2B5EF4-FFF2-40B4-BE49-F238E27FC236}">
                <a16:creationId xmlns:a16="http://schemas.microsoft.com/office/drawing/2014/main" id="{049A8164-BCBD-5011-5DF7-6F9B4D2D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40" y="4224730"/>
            <a:ext cx="1082520" cy="4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フローチャート: 結合子 57">
            <a:extLst>
              <a:ext uri="{FF2B5EF4-FFF2-40B4-BE49-F238E27FC236}">
                <a16:creationId xmlns:a16="http://schemas.microsoft.com/office/drawing/2014/main" id="{B8020747-A5D0-C874-8166-B8861F8E6F28}"/>
              </a:ext>
            </a:extLst>
          </p:cNvPr>
          <p:cNvSpPr/>
          <p:nvPr/>
        </p:nvSpPr>
        <p:spPr>
          <a:xfrm>
            <a:off x="9255725" y="3450569"/>
            <a:ext cx="178415" cy="17362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矢印: 下 58">
            <a:extLst>
              <a:ext uri="{FF2B5EF4-FFF2-40B4-BE49-F238E27FC236}">
                <a16:creationId xmlns:a16="http://schemas.microsoft.com/office/drawing/2014/main" id="{1B2EB2B3-5D56-043A-6498-BC1D980553C8}"/>
              </a:ext>
            </a:extLst>
          </p:cNvPr>
          <p:cNvSpPr/>
          <p:nvPr/>
        </p:nvSpPr>
        <p:spPr>
          <a:xfrm>
            <a:off x="2051950" y="2998573"/>
            <a:ext cx="384646" cy="43462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矢印: 下 59">
            <a:extLst>
              <a:ext uri="{FF2B5EF4-FFF2-40B4-BE49-F238E27FC236}">
                <a16:creationId xmlns:a16="http://schemas.microsoft.com/office/drawing/2014/main" id="{5D73299A-6D49-C409-5910-D5BD43613E8A}"/>
              </a:ext>
            </a:extLst>
          </p:cNvPr>
          <p:cNvSpPr/>
          <p:nvPr/>
        </p:nvSpPr>
        <p:spPr>
          <a:xfrm rot="16200000">
            <a:off x="3455953" y="5231842"/>
            <a:ext cx="615524" cy="64707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BC35F493-374A-8EC4-685B-F75B918F2DD6}"/>
              </a:ext>
            </a:extLst>
          </p:cNvPr>
          <p:cNvGrpSpPr/>
          <p:nvPr/>
        </p:nvGrpSpPr>
        <p:grpSpPr>
          <a:xfrm>
            <a:off x="516203" y="1293501"/>
            <a:ext cx="1946737" cy="1548922"/>
            <a:chOff x="8813264" y="2484146"/>
            <a:chExt cx="1946737" cy="1548922"/>
          </a:xfrm>
        </p:grpSpPr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F9FA4F93-0EA2-487A-6351-B086E5B86C69}"/>
                </a:ext>
              </a:extLst>
            </p:cNvPr>
            <p:cNvSpPr/>
            <p:nvPr/>
          </p:nvSpPr>
          <p:spPr>
            <a:xfrm rot="8051752">
              <a:off x="9097510" y="2370577"/>
              <a:ext cx="1493540" cy="1831442"/>
            </a:xfrm>
            <a:custGeom>
              <a:avLst/>
              <a:gdLst>
                <a:gd name="connsiteX0" fmla="*/ 966839 w 1237568"/>
                <a:gd name="connsiteY0" fmla="*/ 1521219 h 1521219"/>
                <a:gd name="connsiteX1" fmla="*/ 71533 w 1237568"/>
                <a:gd name="connsiteY1" fmla="*/ 472237 h 1521219"/>
                <a:gd name="connsiteX2" fmla="*/ 0 w 1237568"/>
                <a:gd name="connsiteY2" fmla="*/ 310722 h 1521219"/>
                <a:gd name="connsiteX3" fmla="*/ 51843 w 1237568"/>
                <a:gd name="connsiteY3" fmla="*/ 149683 h 1521219"/>
                <a:gd name="connsiteX4" fmla="*/ 237168 w 1237568"/>
                <a:gd name="connsiteY4" fmla="*/ 160929 h 1521219"/>
                <a:gd name="connsiteX5" fmla="*/ 320358 w 1237568"/>
                <a:gd name="connsiteY5" fmla="*/ 252066 h 1521219"/>
                <a:gd name="connsiteX6" fmla="*/ 320358 w 1237568"/>
                <a:gd name="connsiteY6" fmla="*/ 0 h 1521219"/>
                <a:gd name="connsiteX7" fmla="*/ 424599 w 1237568"/>
                <a:gd name="connsiteY7" fmla="*/ 366263 h 1521219"/>
                <a:gd name="connsiteX8" fmla="*/ 1237568 w 1237568"/>
                <a:gd name="connsiteY8" fmla="*/ 1256886 h 1521219"/>
                <a:gd name="connsiteX9" fmla="*/ 1180593 w 1237568"/>
                <a:gd name="connsiteY9" fmla="*/ 1481984 h 152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7568" h="1521219">
                  <a:moveTo>
                    <a:pt x="966839" y="1521219"/>
                  </a:moveTo>
                  <a:lnTo>
                    <a:pt x="71533" y="472237"/>
                  </a:lnTo>
                  <a:lnTo>
                    <a:pt x="0" y="310722"/>
                  </a:lnTo>
                  <a:lnTo>
                    <a:pt x="51843" y="149683"/>
                  </a:lnTo>
                  <a:lnTo>
                    <a:pt x="237168" y="160929"/>
                  </a:lnTo>
                  <a:lnTo>
                    <a:pt x="320358" y="252066"/>
                  </a:lnTo>
                  <a:lnTo>
                    <a:pt x="320358" y="0"/>
                  </a:lnTo>
                  <a:lnTo>
                    <a:pt x="424599" y="366263"/>
                  </a:lnTo>
                  <a:lnTo>
                    <a:pt x="1237568" y="1256886"/>
                  </a:lnTo>
                  <a:lnTo>
                    <a:pt x="1180593" y="1481984"/>
                  </a:lnTo>
                  <a:close/>
                </a:path>
              </a:pathLst>
            </a:custGeom>
            <a:pattFill prst="dkUpDiag">
              <a:fgClr>
                <a:srgbClr val="FC20DD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92" name="フリーフォーム: 図形 8191">
              <a:extLst>
                <a:ext uri="{FF2B5EF4-FFF2-40B4-BE49-F238E27FC236}">
                  <a16:creationId xmlns:a16="http://schemas.microsoft.com/office/drawing/2014/main" id="{054FB7D3-5532-8FC1-5058-82F0D745A769}"/>
                </a:ext>
              </a:extLst>
            </p:cNvPr>
            <p:cNvSpPr/>
            <p:nvPr/>
          </p:nvSpPr>
          <p:spPr>
            <a:xfrm rot="8051752">
              <a:off x="9073171" y="2315195"/>
              <a:ext cx="1493540" cy="1831442"/>
            </a:xfrm>
            <a:custGeom>
              <a:avLst/>
              <a:gdLst>
                <a:gd name="connsiteX0" fmla="*/ 966839 w 1237568"/>
                <a:gd name="connsiteY0" fmla="*/ 1521219 h 1521219"/>
                <a:gd name="connsiteX1" fmla="*/ 71533 w 1237568"/>
                <a:gd name="connsiteY1" fmla="*/ 472237 h 1521219"/>
                <a:gd name="connsiteX2" fmla="*/ 0 w 1237568"/>
                <a:gd name="connsiteY2" fmla="*/ 310722 h 1521219"/>
                <a:gd name="connsiteX3" fmla="*/ 51843 w 1237568"/>
                <a:gd name="connsiteY3" fmla="*/ 149683 h 1521219"/>
                <a:gd name="connsiteX4" fmla="*/ 237168 w 1237568"/>
                <a:gd name="connsiteY4" fmla="*/ 160929 h 1521219"/>
                <a:gd name="connsiteX5" fmla="*/ 320358 w 1237568"/>
                <a:gd name="connsiteY5" fmla="*/ 252066 h 1521219"/>
                <a:gd name="connsiteX6" fmla="*/ 320358 w 1237568"/>
                <a:gd name="connsiteY6" fmla="*/ 0 h 1521219"/>
                <a:gd name="connsiteX7" fmla="*/ 424599 w 1237568"/>
                <a:gd name="connsiteY7" fmla="*/ 366263 h 1521219"/>
                <a:gd name="connsiteX8" fmla="*/ 1237568 w 1237568"/>
                <a:gd name="connsiteY8" fmla="*/ 1256886 h 1521219"/>
                <a:gd name="connsiteX9" fmla="*/ 1180593 w 1237568"/>
                <a:gd name="connsiteY9" fmla="*/ 1481984 h 152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7568" h="1521219">
                  <a:moveTo>
                    <a:pt x="966839" y="1521219"/>
                  </a:moveTo>
                  <a:lnTo>
                    <a:pt x="71533" y="472237"/>
                  </a:lnTo>
                  <a:lnTo>
                    <a:pt x="0" y="310722"/>
                  </a:lnTo>
                  <a:lnTo>
                    <a:pt x="51843" y="149683"/>
                  </a:lnTo>
                  <a:lnTo>
                    <a:pt x="237168" y="160929"/>
                  </a:lnTo>
                  <a:lnTo>
                    <a:pt x="320358" y="252066"/>
                  </a:lnTo>
                  <a:lnTo>
                    <a:pt x="320358" y="0"/>
                  </a:lnTo>
                  <a:lnTo>
                    <a:pt x="424599" y="366263"/>
                  </a:lnTo>
                  <a:lnTo>
                    <a:pt x="1237568" y="1256886"/>
                  </a:lnTo>
                  <a:lnTo>
                    <a:pt x="1180593" y="148198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93" name="テキスト ボックス 8192">
              <a:extLst>
                <a:ext uri="{FF2B5EF4-FFF2-40B4-BE49-F238E27FC236}">
                  <a16:creationId xmlns:a16="http://schemas.microsoft.com/office/drawing/2014/main" id="{A444A635-8B49-F39D-6684-D148DEA99F90}"/>
                </a:ext>
              </a:extLst>
            </p:cNvPr>
            <p:cNvSpPr txBox="1"/>
            <p:nvPr/>
          </p:nvSpPr>
          <p:spPr>
            <a:xfrm>
              <a:off x="8813264" y="2970021"/>
              <a:ext cx="1769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ABCE466-6A66-8EAA-4816-ADF12601AD57}"/>
              </a:ext>
            </a:extLst>
          </p:cNvPr>
          <p:cNvSpPr txBox="1"/>
          <p:nvPr/>
        </p:nvSpPr>
        <p:spPr>
          <a:xfrm>
            <a:off x="490477" y="1802823"/>
            <a:ext cx="310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C20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Focused, Classical</a:t>
            </a:r>
            <a:endParaRPr kumimoji="1" lang="ja-JP" altLang="en-US" dirty="0">
              <a:solidFill>
                <a:srgbClr val="FC20D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DB57DCF-9403-916D-8934-FA63E6118AEE}"/>
              </a:ext>
            </a:extLst>
          </p:cNvPr>
          <p:cNvGrpSpPr/>
          <p:nvPr/>
        </p:nvGrpSpPr>
        <p:grpSpPr>
          <a:xfrm>
            <a:off x="4607822" y="2450951"/>
            <a:ext cx="3523459" cy="1106738"/>
            <a:chOff x="4918567" y="2450427"/>
            <a:chExt cx="3523459" cy="1106738"/>
          </a:xfrm>
        </p:grpSpPr>
        <p:sp>
          <p:nvSpPr>
            <p:cNvPr id="8199" name="フリーフォーム: 図形 8198">
              <a:extLst>
                <a:ext uri="{FF2B5EF4-FFF2-40B4-BE49-F238E27FC236}">
                  <a16:creationId xmlns:a16="http://schemas.microsoft.com/office/drawing/2014/main" id="{9F9EDEAB-D785-FD0C-BC73-16B4BF60D16B}"/>
                </a:ext>
              </a:extLst>
            </p:cNvPr>
            <p:cNvSpPr/>
            <p:nvPr/>
          </p:nvSpPr>
          <p:spPr>
            <a:xfrm rot="17953141">
              <a:off x="5408293" y="1981362"/>
              <a:ext cx="1086077" cy="2065530"/>
            </a:xfrm>
            <a:custGeom>
              <a:avLst/>
              <a:gdLst>
                <a:gd name="connsiteX0" fmla="*/ 712060 w 2719726"/>
                <a:gd name="connsiteY0" fmla="*/ 0 h 5039282"/>
                <a:gd name="connsiteX1" fmla="*/ 921728 w 2719726"/>
                <a:gd name="connsiteY1" fmla="*/ 1181242 h 5039282"/>
                <a:gd name="connsiteX2" fmla="*/ 1137662 w 2719726"/>
                <a:gd name="connsiteY2" fmla="*/ 1157378 h 5039282"/>
                <a:gd name="connsiteX3" fmla="*/ 2706142 w 2719726"/>
                <a:gd name="connsiteY3" fmla="*/ 3565213 h 5039282"/>
                <a:gd name="connsiteX4" fmla="*/ 2719726 w 2719726"/>
                <a:gd name="connsiteY4" fmla="*/ 4266470 h 5039282"/>
                <a:gd name="connsiteX5" fmla="*/ 2187445 w 2719726"/>
                <a:gd name="connsiteY5" fmla="*/ 5039282 h 5039282"/>
                <a:gd name="connsiteX6" fmla="*/ 1031132 w 2719726"/>
                <a:gd name="connsiteY6" fmla="*/ 4354842 h 5039282"/>
                <a:gd name="connsiteX7" fmla="*/ 0 w 2719726"/>
                <a:gd name="connsiteY7" fmla="*/ 1941181 h 5039282"/>
                <a:gd name="connsiteX8" fmla="*/ 372287 w 2719726"/>
                <a:gd name="connsiteY8" fmla="*/ 1241963 h 5039282"/>
                <a:gd name="connsiteX9" fmla="*/ 712060 w 2719726"/>
                <a:gd name="connsiteY9" fmla="*/ 1204413 h 503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726" h="5039282">
                  <a:moveTo>
                    <a:pt x="712060" y="0"/>
                  </a:moveTo>
                  <a:lnTo>
                    <a:pt x="921728" y="1181242"/>
                  </a:lnTo>
                  <a:lnTo>
                    <a:pt x="1137662" y="1157378"/>
                  </a:lnTo>
                  <a:lnTo>
                    <a:pt x="2706142" y="3565213"/>
                  </a:lnTo>
                  <a:lnTo>
                    <a:pt x="2719726" y="4266470"/>
                  </a:lnTo>
                  <a:lnTo>
                    <a:pt x="2187445" y="5039282"/>
                  </a:lnTo>
                  <a:lnTo>
                    <a:pt x="1031132" y="4354842"/>
                  </a:lnTo>
                  <a:lnTo>
                    <a:pt x="0" y="1941181"/>
                  </a:lnTo>
                  <a:lnTo>
                    <a:pt x="372287" y="1241963"/>
                  </a:lnTo>
                  <a:lnTo>
                    <a:pt x="712060" y="1204413"/>
                  </a:lnTo>
                  <a:close/>
                </a:path>
              </a:pathLst>
            </a:custGeom>
            <a:pattFill prst="dkUp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01" name="フリーフォーム: 図形 8200">
              <a:extLst>
                <a:ext uri="{FF2B5EF4-FFF2-40B4-BE49-F238E27FC236}">
                  <a16:creationId xmlns:a16="http://schemas.microsoft.com/office/drawing/2014/main" id="{5C76ACEE-49EB-7F53-5F18-CB1C5E9EB540}"/>
                </a:ext>
              </a:extLst>
            </p:cNvPr>
            <p:cNvSpPr/>
            <p:nvPr/>
          </p:nvSpPr>
          <p:spPr>
            <a:xfrm rot="17953141">
              <a:off x="5486953" y="1941470"/>
              <a:ext cx="1105797" cy="2123711"/>
            </a:xfrm>
            <a:custGeom>
              <a:avLst/>
              <a:gdLst>
                <a:gd name="connsiteX0" fmla="*/ 712060 w 2719726"/>
                <a:gd name="connsiteY0" fmla="*/ 0 h 5039282"/>
                <a:gd name="connsiteX1" fmla="*/ 921728 w 2719726"/>
                <a:gd name="connsiteY1" fmla="*/ 1181242 h 5039282"/>
                <a:gd name="connsiteX2" fmla="*/ 1137662 w 2719726"/>
                <a:gd name="connsiteY2" fmla="*/ 1157378 h 5039282"/>
                <a:gd name="connsiteX3" fmla="*/ 2706142 w 2719726"/>
                <a:gd name="connsiteY3" fmla="*/ 3565213 h 5039282"/>
                <a:gd name="connsiteX4" fmla="*/ 2719726 w 2719726"/>
                <a:gd name="connsiteY4" fmla="*/ 4266470 h 5039282"/>
                <a:gd name="connsiteX5" fmla="*/ 2187445 w 2719726"/>
                <a:gd name="connsiteY5" fmla="*/ 5039282 h 5039282"/>
                <a:gd name="connsiteX6" fmla="*/ 1031132 w 2719726"/>
                <a:gd name="connsiteY6" fmla="*/ 4354842 h 5039282"/>
                <a:gd name="connsiteX7" fmla="*/ 0 w 2719726"/>
                <a:gd name="connsiteY7" fmla="*/ 1941181 h 5039282"/>
                <a:gd name="connsiteX8" fmla="*/ 372287 w 2719726"/>
                <a:gd name="connsiteY8" fmla="*/ 1241963 h 5039282"/>
                <a:gd name="connsiteX9" fmla="*/ 712060 w 2719726"/>
                <a:gd name="connsiteY9" fmla="*/ 1204413 h 503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726" h="5039282">
                  <a:moveTo>
                    <a:pt x="712060" y="0"/>
                  </a:moveTo>
                  <a:lnTo>
                    <a:pt x="921728" y="1181242"/>
                  </a:lnTo>
                  <a:lnTo>
                    <a:pt x="1137662" y="1157378"/>
                  </a:lnTo>
                  <a:lnTo>
                    <a:pt x="2706142" y="3565213"/>
                  </a:lnTo>
                  <a:lnTo>
                    <a:pt x="2719726" y="4266470"/>
                  </a:lnTo>
                  <a:lnTo>
                    <a:pt x="2187445" y="5039282"/>
                  </a:lnTo>
                  <a:lnTo>
                    <a:pt x="1031132" y="4354842"/>
                  </a:lnTo>
                  <a:lnTo>
                    <a:pt x="0" y="1941181"/>
                  </a:lnTo>
                  <a:lnTo>
                    <a:pt x="372287" y="1241963"/>
                  </a:lnTo>
                  <a:lnTo>
                    <a:pt x="712060" y="120441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2" name="テキスト ボックス 8201">
              <a:extLst>
                <a:ext uri="{FF2B5EF4-FFF2-40B4-BE49-F238E27FC236}">
                  <a16:creationId xmlns:a16="http://schemas.microsoft.com/office/drawing/2014/main" id="{E9445C54-33CC-7E62-84AE-DCDEBC89B093}"/>
                </a:ext>
              </a:extLst>
            </p:cNvPr>
            <p:cNvSpPr txBox="1"/>
            <p:nvPr/>
          </p:nvSpPr>
          <p:spPr>
            <a:xfrm>
              <a:off x="5341235" y="2917240"/>
              <a:ext cx="3100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Quantum, linear</a:t>
              </a:r>
              <a:endParaRPr kumimoji="1" lang="ja-JP" altLang="en-US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0250" name="Picture 10" descr="\begin{align*}&#10;k = c a H&#10;\end{align*}">
            <a:extLst>
              <a:ext uri="{FF2B5EF4-FFF2-40B4-BE49-F238E27FC236}">
                <a16:creationId xmlns:a16="http://schemas.microsoft.com/office/drawing/2014/main" id="{E87BEF3C-EAB3-CE25-5C43-F45B1A08A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53" y="6136615"/>
            <a:ext cx="1145981" cy="2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4" name="フリーフォーム: 図形 8213">
            <a:extLst>
              <a:ext uri="{FF2B5EF4-FFF2-40B4-BE49-F238E27FC236}">
                <a16:creationId xmlns:a16="http://schemas.microsoft.com/office/drawing/2014/main" id="{137AC595-F114-0809-90A5-CD350D6E07FA}"/>
              </a:ext>
            </a:extLst>
          </p:cNvPr>
          <p:cNvSpPr/>
          <p:nvPr/>
        </p:nvSpPr>
        <p:spPr>
          <a:xfrm rot="3704747" flipH="1">
            <a:off x="8912019" y="3940361"/>
            <a:ext cx="1086077" cy="2065530"/>
          </a:xfrm>
          <a:custGeom>
            <a:avLst/>
            <a:gdLst>
              <a:gd name="connsiteX0" fmla="*/ 712060 w 2719726"/>
              <a:gd name="connsiteY0" fmla="*/ 0 h 5039282"/>
              <a:gd name="connsiteX1" fmla="*/ 921728 w 2719726"/>
              <a:gd name="connsiteY1" fmla="*/ 1181242 h 5039282"/>
              <a:gd name="connsiteX2" fmla="*/ 1137662 w 2719726"/>
              <a:gd name="connsiteY2" fmla="*/ 1157378 h 5039282"/>
              <a:gd name="connsiteX3" fmla="*/ 2706142 w 2719726"/>
              <a:gd name="connsiteY3" fmla="*/ 3565213 h 5039282"/>
              <a:gd name="connsiteX4" fmla="*/ 2719726 w 2719726"/>
              <a:gd name="connsiteY4" fmla="*/ 4266470 h 5039282"/>
              <a:gd name="connsiteX5" fmla="*/ 2187445 w 2719726"/>
              <a:gd name="connsiteY5" fmla="*/ 5039282 h 5039282"/>
              <a:gd name="connsiteX6" fmla="*/ 1031132 w 2719726"/>
              <a:gd name="connsiteY6" fmla="*/ 4354842 h 5039282"/>
              <a:gd name="connsiteX7" fmla="*/ 0 w 2719726"/>
              <a:gd name="connsiteY7" fmla="*/ 1941181 h 5039282"/>
              <a:gd name="connsiteX8" fmla="*/ 372287 w 2719726"/>
              <a:gd name="connsiteY8" fmla="*/ 1241963 h 5039282"/>
              <a:gd name="connsiteX9" fmla="*/ 712060 w 2719726"/>
              <a:gd name="connsiteY9" fmla="*/ 1204413 h 503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9726" h="5039282">
                <a:moveTo>
                  <a:pt x="712060" y="0"/>
                </a:moveTo>
                <a:lnTo>
                  <a:pt x="921728" y="1181242"/>
                </a:lnTo>
                <a:lnTo>
                  <a:pt x="1137662" y="1157378"/>
                </a:lnTo>
                <a:lnTo>
                  <a:pt x="2706142" y="3565213"/>
                </a:lnTo>
                <a:lnTo>
                  <a:pt x="2719726" y="4266470"/>
                </a:lnTo>
                <a:lnTo>
                  <a:pt x="2187445" y="5039282"/>
                </a:lnTo>
                <a:lnTo>
                  <a:pt x="1031132" y="4354842"/>
                </a:lnTo>
                <a:lnTo>
                  <a:pt x="0" y="1941181"/>
                </a:lnTo>
                <a:lnTo>
                  <a:pt x="372287" y="1241963"/>
                </a:lnTo>
                <a:lnTo>
                  <a:pt x="712060" y="1204413"/>
                </a:lnTo>
                <a:close/>
              </a:path>
            </a:pathLst>
          </a:custGeom>
          <a:pattFill prst="dkUpDiag">
            <a:fgClr>
              <a:srgbClr val="0070C0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15" name="フリーフォーム: 図形 8214">
            <a:extLst>
              <a:ext uri="{FF2B5EF4-FFF2-40B4-BE49-F238E27FC236}">
                <a16:creationId xmlns:a16="http://schemas.microsoft.com/office/drawing/2014/main" id="{F040DF3B-2385-0B0D-9B9A-7B6F69D07AE1}"/>
              </a:ext>
            </a:extLst>
          </p:cNvPr>
          <p:cNvSpPr/>
          <p:nvPr/>
        </p:nvSpPr>
        <p:spPr>
          <a:xfrm rot="3704747" flipH="1">
            <a:off x="8959406" y="3821594"/>
            <a:ext cx="1105797" cy="2123711"/>
          </a:xfrm>
          <a:custGeom>
            <a:avLst/>
            <a:gdLst>
              <a:gd name="connsiteX0" fmla="*/ 712060 w 2719726"/>
              <a:gd name="connsiteY0" fmla="*/ 0 h 5039282"/>
              <a:gd name="connsiteX1" fmla="*/ 921728 w 2719726"/>
              <a:gd name="connsiteY1" fmla="*/ 1181242 h 5039282"/>
              <a:gd name="connsiteX2" fmla="*/ 1137662 w 2719726"/>
              <a:gd name="connsiteY2" fmla="*/ 1157378 h 5039282"/>
              <a:gd name="connsiteX3" fmla="*/ 2706142 w 2719726"/>
              <a:gd name="connsiteY3" fmla="*/ 3565213 h 5039282"/>
              <a:gd name="connsiteX4" fmla="*/ 2719726 w 2719726"/>
              <a:gd name="connsiteY4" fmla="*/ 4266470 h 5039282"/>
              <a:gd name="connsiteX5" fmla="*/ 2187445 w 2719726"/>
              <a:gd name="connsiteY5" fmla="*/ 5039282 h 5039282"/>
              <a:gd name="connsiteX6" fmla="*/ 1031132 w 2719726"/>
              <a:gd name="connsiteY6" fmla="*/ 4354842 h 5039282"/>
              <a:gd name="connsiteX7" fmla="*/ 0 w 2719726"/>
              <a:gd name="connsiteY7" fmla="*/ 1941181 h 5039282"/>
              <a:gd name="connsiteX8" fmla="*/ 372287 w 2719726"/>
              <a:gd name="connsiteY8" fmla="*/ 1241963 h 5039282"/>
              <a:gd name="connsiteX9" fmla="*/ 712060 w 2719726"/>
              <a:gd name="connsiteY9" fmla="*/ 1204413 h 503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9726" h="5039282">
                <a:moveTo>
                  <a:pt x="712060" y="0"/>
                </a:moveTo>
                <a:lnTo>
                  <a:pt x="921728" y="1181242"/>
                </a:lnTo>
                <a:lnTo>
                  <a:pt x="1137662" y="1157378"/>
                </a:lnTo>
                <a:lnTo>
                  <a:pt x="2706142" y="3565213"/>
                </a:lnTo>
                <a:lnTo>
                  <a:pt x="2719726" y="4266470"/>
                </a:lnTo>
                <a:lnTo>
                  <a:pt x="2187445" y="5039282"/>
                </a:lnTo>
                <a:lnTo>
                  <a:pt x="1031132" y="4354842"/>
                </a:lnTo>
                <a:lnTo>
                  <a:pt x="0" y="1941181"/>
                </a:lnTo>
                <a:lnTo>
                  <a:pt x="372287" y="1241963"/>
                </a:lnTo>
                <a:lnTo>
                  <a:pt x="712060" y="1204413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01534B3-B673-C72C-DF11-63B9E6C72CF9}"/>
              </a:ext>
            </a:extLst>
          </p:cNvPr>
          <p:cNvCxnSpPr>
            <a:cxnSpLocks/>
          </p:cNvCxnSpPr>
          <p:nvPr/>
        </p:nvCxnSpPr>
        <p:spPr>
          <a:xfrm flipV="1">
            <a:off x="7702735" y="2456002"/>
            <a:ext cx="0" cy="286824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142DFDE-A7B5-028B-813B-C5A64E4BB830}"/>
              </a:ext>
            </a:extLst>
          </p:cNvPr>
          <p:cNvGrpSpPr/>
          <p:nvPr/>
        </p:nvGrpSpPr>
        <p:grpSpPr>
          <a:xfrm>
            <a:off x="7707239" y="3575325"/>
            <a:ext cx="4162393" cy="1724569"/>
            <a:chOff x="887077" y="3419859"/>
            <a:chExt cx="4162393" cy="1724569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0C91D325-22F1-A326-ED9F-A50ABF628021}"/>
                </a:ext>
              </a:extLst>
            </p:cNvPr>
            <p:cNvCxnSpPr/>
            <p:nvPr/>
          </p:nvCxnSpPr>
          <p:spPr>
            <a:xfrm>
              <a:off x="887077" y="3419859"/>
              <a:ext cx="2693948" cy="1078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FD3A815F-BBDB-155C-4635-68467CC16BFF}"/>
                </a:ext>
              </a:extLst>
            </p:cNvPr>
            <p:cNvSpPr/>
            <p:nvPr/>
          </p:nvSpPr>
          <p:spPr>
            <a:xfrm>
              <a:off x="3563007" y="3526971"/>
              <a:ext cx="1486463" cy="1617457"/>
            </a:xfrm>
            <a:custGeom>
              <a:avLst/>
              <a:gdLst>
                <a:gd name="connsiteX0" fmla="*/ 0 w 1486463"/>
                <a:gd name="connsiteY0" fmla="*/ 0 h 1617457"/>
                <a:gd name="connsiteX1" fmla="*/ 193691 w 1486463"/>
                <a:gd name="connsiteY1" fmla="*/ 274771 h 1617457"/>
                <a:gd name="connsiteX2" fmla="*/ 545036 w 1486463"/>
                <a:gd name="connsiteY2" fmla="*/ 1617092 h 1617457"/>
                <a:gd name="connsiteX3" fmla="*/ 1486463 w 1486463"/>
                <a:gd name="connsiteY3" fmla="*/ 135133 h 161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463" h="1617457">
                  <a:moveTo>
                    <a:pt x="0" y="0"/>
                  </a:moveTo>
                  <a:cubicBezTo>
                    <a:pt x="51426" y="2628"/>
                    <a:pt x="102852" y="5256"/>
                    <a:pt x="193691" y="274771"/>
                  </a:cubicBezTo>
                  <a:cubicBezTo>
                    <a:pt x="284530" y="544286"/>
                    <a:pt x="329574" y="1640365"/>
                    <a:pt x="545036" y="1617092"/>
                  </a:cubicBezTo>
                  <a:cubicBezTo>
                    <a:pt x="760498" y="1593819"/>
                    <a:pt x="1123480" y="864476"/>
                    <a:pt x="1486463" y="13513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フローチャート: 結合子 32">
            <a:extLst>
              <a:ext uri="{FF2B5EF4-FFF2-40B4-BE49-F238E27FC236}">
                <a16:creationId xmlns:a16="http://schemas.microsoft.com/office/drawing/2014/main" id="{F8EAB42E-3F15-00E9-E1B7-26E0300A05B0}"/>
              </a:ext>
            </a:extLst>
          </p:cNvPr>
          <p:cNvSpPr/>
          <p:nvPr/>
        </p:nvSpPr>
        <p:spPr>
          <a:xfrm>
            <a:off x="10692452" y="4502895"/>
            <a:ext cx="178415" cy="17362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C3B2CF6-F846-AC30-7CEC-E238E18F3A7F}"/>
              </a:ext>
            </a:extLst>
          </p:cNvPr>
          <p:cNvSpPr txBox="1"/>
          <p:nvPr/>
        </p:nvSpPr>
        <p:spPr>
          <a:xfrm>
            <a:off x="8658515" y="4609228"/>
            <a:ext cx="1690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end of inflation</a:t>
            </a:r>
            <a:endParaRPr kumimoji="1" lang="ja-JP" altLang="en-US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52" name="Picture 12" descr="\begin{align*}&#10;\bar \phi&#10;\end{align*}">
            <a:extLst>
              <a:ext uri="{FF2B5EF4-FFF2-40B4-BE49-F238E27FC236}">
                <a16:creationId xmlns:a16="http://schemas.microsoft.com/office/drawing/2014/main" id="{ECE33E92-568C-108D-8A7E-C22C0C52F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161" y="5077570"/>
            <a:ext cx="203883" cy="4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\begin{align*}&#10;V(\bar \phi)&#10;\end{align*}">
            <a:extLst>
              <a:ext uri="{FF2B5EF4-FFF2-40B4-BE49-F238E27FC236}">
                <a16:creationId xmlns:a16="http://schemas.microsoft.com/office/drawing/2014/main" id="{6459782E-9E30-DA42-6C98-1A14CF13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36" y="2064519"/>
            <a:ext cx="674431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グループ化 1032">
            <a:extLst>
              <a:ext uri="{FF2B5EF4-FFF2-40B4-BE49-F238E27FC236}">
                <a16:creationId xmlns:a16="http://schemas.microsoft.com/office/drawing/2014/main" id="{C854A9B6-0703-28E6-ECA4-AC0C7F251110}"/>
              </a:ext>
            </a:extLst>
          </p:cNvPr>
          <p:cNvGrpSpPr/>
          <p:nvPr/>
        </p:nvGrpSpPr>
        <p:grpSpPr>
          <a:xfrm>
            <a:off x="8657884" y="3368199"/>
            <a:ext cx="2088721" cy="1160122"/>
            <a:chOff x="8657884" y="3368199"/>
            <a:chExt cx="2088721" cy="1160122"/>
          </a:xfrm>
        </p:grpSpPr>
        <p:grpSp>
          <p:nvGrpSpPr>
            <p:cNvPr id="8237" name="グループ化 8236">
              <a:extLst>
                <a:ext uri="{FF2B5EF4-FFF2-40B4-BE49-F238E27FC236}">
                  <a16:creationId xmlns:a16="http://schemas.microsoft.com/office/drawing/2014/main" id="{92CBE1DF-7629-455F-8F29-6E3BE883FEE9}"/>
                </a:ext>
              </a:extLst>
            </p:cNvPr>
            <p:cNvGrpSpPr/>
            <p:nvPr/>
          </p:nvGrpSpPr>
          <p:grpSpPr>
            <a:xfrm>
              <a:off x="8657884" y="3368199"/>
              <a:ext cx="1912395" cy="155165"/>
              <a:chOff x="8657884" y="3368199"/>
              <a:chExt cx="1912395" cy="155165"/>
            </a:xfrm>
          </p:grpSpPr>
          <p:cxnSp>
            <p:nvCxnSpPr>
              <p:cNvPr id="8229" name="直線コネクタ 8228">
                <a:extLst>
                  <a:ext uri="{FF2B5EF4-FFF2-40B4-BE49-F238E27FC236}">
                    <a16:creationId xmlns:a16="http://schemas.microsoft.com/office/drawing/2014/main" id="{EEB38F3F-B30B-9E9D-36C5-494ABC03BE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3792" y="3405487"/>
                <a:ext cx="970399" cy="9130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36" name="グループ化 8235">
                <a:extLst>
                  <a:ext uri="{FF2B5EF4-FFF2-40B4-BE49-F238E27FC236}">
                    <a16:creationId xmlns:a16="http://schemas.microsoft.com/office/drawing/2014/main" id="{A18DDF99-7D35-4BCC-61A1-D0269AA17572}"/>
                  </a:ext>
                </a:extLst>
              </p:cNvPr>
              <p:cNvGrpSpPr/>
              <p:nvPr/>
            </p:nvGrpSpPr>
            <p:grpSpPr>
              <a:xfrm>
                <a:off x="8657884" y="3368199"/>
                <a:ext cx="1912395" cy="155165"/>
                <a:chOff x="8657884" y="3285999"/>
                <a:chExt cx="1912395" cy="237366"/>
              </a:xfrm>
            </p:grpSpPr>
            <p:cxnSp>
              <p:nvCxnSpPr>
                <p:cNvPr id="8222" name="直線コネクタ 8221">
                  <a:extLst>
                    <a:ext uri="{FF2B5EF4-FFF2-40B4-BE49-F238E27FC236}">
                      <a16:creationId xmlns:a16="http://schemas.microsoft.com/office/drawing/2014/main" id="{2A856720-B665-364E-3248-5B5FA5B3E5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64648" y="3492956"/>
                  <a:ext cx="740511" cy="30409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26" name="直線コネクタ 8225">
                  <a:extLst>
                    <a:ext uri="{FF2B5EF4-FFF2-40B4-BE49-F238E27FC236}">
                      <a16:creationId xmlns:a16="http://schemas.microsoft.com/office/drawing/2014/main" id="{D209C2D4-DA7D-9E3A-3267-E623612CCB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7884" y="3350334"/>
                  <a:ext cx="1451131" cy="136632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1" name="直線コネクタ 8230">
                  <a:extLst>
                    <a:ext uri="{FF2B5EF4-FFF2-40B4-BE49-F238E27FC236}">
                      <a16:creationId xmlns:a16="http://schemas.microsoft.com/office/drawing/2014/main" id="{DD03FB20-C9E6-729D-A8DE-A7279B4244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43083" y="3295206"/>
                  <a:ext cx="501108" cy="49702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3" name="直線コネクタ 8232">
                  <a:extLst>
                    <a:ext uri="{FF2B5EF4-FFF2-40B4-BE49-F238E27FC236}">
                      <a16:creationId xmlns:a16="http://schemas.microsoft.com/office/drawing/2014/main" id="{F1D13460-F41A-2C91-DCCF-09B97631DC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40810" y="3285999"/>
                  <a:ext cx="1429469" cy="45392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242" name="直線コネクタ 8241">
              <a:extLst>
                <a:ext uri="{FF2B5EF4-FFF2-40B4-BE49-F238E27FC236}">
                  <a16:creationId xmlns:a16="http://schemas.microsoft.com/office/drawing/2014/main" id="{A49ADDB8-1FEF-D1A0-02DA-1E787C8149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48879" y="3397079"/>
              <a:ext cx="329427" cy="43258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6" name="直線コネクタ 8245">
              <a:extLst>
                <a:ext uri="{FF2B5EF4-FFF2-40B4-BE49-F238E27FC236}">
                  <a16:creationId xmlns:a16="http://schemas.microsoft.com/office/drawing/2014/main" id="{63EC369E-0ABE-3564-8945-5403F3822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249887" y="3442205"/>
              <a:ext cx="496718" cy="197767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9" name="直線コネクタ 8248">
              <a:extLst>
                <a:ext uri="{FF2B5EF4-FFF2-40B4-BE49-F238E27FC236}">
                  <a16:creationId xmlns:a16="http://schemas.microsoft.com/office/drawing/2014/main" id="{8F67A81C-432A-62DA-1550-404F1A61D173}"/>
                </a:ext>
              </a:extLst>
            </p:cNvPr>
            <p:cNvCxnSpPr>
              <a:cxnSpLocks/>
            </p:cNvCxnSpPr>
            <p:nvPr/>
          </p:nvCxnSpPr>
          <p:spPr>
            <a:xfrm>
              <a:off x="10673192" y="3446042"/>
              <a:ext cx="72376" cy="208687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5" name="直線コネクタ 8254">
              <a:extLst>
                <a:ext uri="{FF2B5EF4-FFF2-40B4-BE49-F238E27FC236}">
                  <a16:creationId xmlns:a16="http://schemas.microsoft.com/office/drawing/2014/main" id="{7F1882E8-6CC1-B006-AD33-218C5931F22B}"/>
                </a:ext>
              </a:extLst>
            </p:cNvPr>
            <p:cNvCxnSpPr>
              <a:cxnSpLocks/>
            </p:cNvCxnSpPr>
            <p:nvPr/>
          </p:nvCxnSpPr>
          <p:spPr>
            <a:xfrm>
              <a:off x="10673192" y="3429000"/>
              <a:ext cx="19260" cy="514350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直線コネクタ 1026">
              <a:extLst>
                <a:ext uri="{FF2B5EF4-FFF2-40B4-BE49-F238E27FC236}">
                  <a16:creationId xmlns:a16="http://schemas.microsoft.com/office/drawing/2014/main" id="{55FC1B8A-0EAE-98A0-FBD5-5BC2A03AA9BE}"/>
                </a:ext>
              </a:extLst>
            </p:cNvPr>
            <p:cNvCxnSpPr>
              <a:cxnSpLocks/>
            </p:cNvCxnSpPr>
            <p:nvPr/>
          </p:nvCxnSpPr>
          <p:spPr>
            <a:xfrm>
              <a:off x="10588533" y="3677986"/>
              <a:ext cx="98727" cy="254696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直線コネクタ 1029">
              <a:extLst>
                <a:ext uri="{FF2B5EF4-FFF2-40B4-BE49-F238E27FC236}">
                  <a16:creationId xmlns:a16="http://schemas.microsoft.com/office/drawing/2014/main" id="{86568075-221C-E329-6E65-A16EBC92D572}"/>
                </a:ext>
              </a:extLst>
            </p:cNvPr>
            <p:cNvCxnSpPr>
              <a:cxnSpLocks/>
            </p:cNvCxnSpPr>
            <p:nvPr/>
          </p:nvCxnSpPr>
          <p:spPr>
            <a:xfrm>
              <a:off x="10593490" y="3670256"/>
              <a:ext cx="119895" cy="858065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テキスト ボックス 1033">
            <a:extLst>
              <a:ext uri="{FF2B5EF4-FFF2-40B4-BE49-F238E27FC236}">
                <a16:creationId xmlns:a16="http://schemas.microsoft.com/office/drawing/2014/main" id="{F6A11EF6-D4F7-6DAA-A58D-973B9C483AB4}"/>
              </a:ext>
            </a:extLst>
          </p:cNvPr>
          <p:cNvSpPr txBox="1"/>
          <p:nvPr/>
        </p:nvSpPr>
        <p:spPr>
          <a:xfrm>
            <a:off x="663704" y="4370375"/>
            <a:ext cx="271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Segoe UI" panose="020B0502040204020203" pitchFamily="34" charset="0"/>
                <a:cs typeface="Segoe UI" panose="020B0502040204020203" pitchFamily="34" charset="0"/>
              </a:rPr>
              <a:t>non-linear </a:t>
            </a:r>
            <a:r>
              <a:rPr kumimoji="1" lang="en-US" altLang="ja-JP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evolution</a:t>
            </a:r>
            <a:endParaRPr kumimoji="1" lang="ja-JP" altLang="en-US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2" descr="\begin{align*}&#10;  +\frac{H}{2\pi}\xi\mathrm{d}N&#10;\end{align*}">
            <a:extLst>
              <a:ext uri="{FF2B5EF4-FFF2-40B4-BE49-F238E27FC236}">
                <a16:creationId xmlns:a16="http://schemas.microsoft.com/office/drawing/2014/main" id="{C9AEBA15-DC5E-D017-A6C4-7102F282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54" y="4963171"/>
            <a:ext cx="951405" cy="4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828885-5F5E-FF1F-FB8B-91B0FE27F379}"/>
              </a:ext>
            </a:extLst>
          </p:cNvPr>
          <p:cNvSpPr txBox="1"/>
          <p:nvPr/>
        </p:nvSpPr>
        <p:spPr>
          <a:xfrm>
            <a:off x="11361697" y="-55327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6/21</a:t>
            </a:r>
          </a:p>
        </p:txBody>
      </p:sp>
    </p:spTree>
    <p:extLst>
      <p:ext uri="{BB962C8B-B14F-4D97-AF65-F5344CB8AC3E}">
        <p14:creationId xmlns:p14="http://schemas.microsoft.com/office/powerpoint/2010/main" val="36650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FF5D2-BBF8-5CA0-8B5D-A6EDB4942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2BA11C-1242-7705-4FCF-75CD8549FC82}"/>
              </a:ext>
            </a:extLst>
          </p:cNvPr>
          <p:cNvSpPr txBox="1"/>
          <p:nvPr/>
        </p:nvSpPr>
        <p:spPr>
          <a:xfrm>
            <a:off x="9506828" y="1517675"/>
            <a:ext cx="1740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:step function</a:t>
            </a:r>
            <a:endParaRPr kumimoji="1" lang="ja-JP" altLang="en-US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\begin{align*}&#10;\phi = \bar \phi_\mathrm{long} + \hat \phi_\mathrm{short}&#10;\end{align*}">
            <a:extLst>
              <a:ext uri="{FF2B5EF4-FFF2-40B4-BE49-F238E27FC236}">
                <a16:creationId xmlns:a16="http://schemas.microsoft.com/office/drawing/2014/main" id="{CF4C2201-019F-6CAA-2B3F-9754F21FF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9" y="1388886"/>
            <a:ext cx="3515750" cy="5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begin{align*}&#10; \bar\phi_{\mathrm{long}} = \int \mathrm{d}\vec k (\left1 - \theta(k - c aH)\right) \left(\phi_k a_{\vec k}e^{-i\vec k \cdot \vec x} + \phi^*_k a^{\dagger}_{\vec k}e^{i\vec k \cdot \vec x}\right)&#10;\end{align*}">
            <a:extLst>
              <a:ext uri="{FF2B5EF4-FFF2-40B4-BE49-F238E27FC236}">
                <a16:creationId xmlns:a16="http://schemas.microsoft.com/office/drawing/2014/main" id="{A2039052-6F37-C43C-EE4E-AC146554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51" y="2027251"/>
            <a:ext cx="9891736" cy="9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\begin{align*}&#10; \hat\phi_{\mathrm{short}} = \int \mathrm{d}\vec k  \theta(k - c aH) \left(\phi_k a_{\vec k}e^{-i\vec k \cdot \vec x} + \phi^*_k a^{\dagger}_{\vec k}e^{i\vec k \cdot \vec x}\right)&#10;\end{align*}">
            <a:extLst>
              <a:ext uri="{FF2B5EF4-FFF2-40B4-BE49-F238E27FC236}">
                <a16:creationId xmlns:a16="http://schemas.microsoft.com/office/drawing/2014/main" id="{C5D43599-CDF2-0A36-FD80-622A507F7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51" y="3017810"/>
            <a:ext cx="8959990" cy="9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\begin{align*}&#10; \theta(k - c aH)&#10;\end{align*}">
            <a:extLst>
              <a:ext uri="{FF2B5EF4-FFF2-40B4-BE49-F238E27FC236}">
                <a16:creationId xmlns:a16="http://schemas.microsoft.com/office/drawing/2014/main" id="{A3136992-915D-4D5E-A6A7-2A3BE303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098" y="1519763"/>
            <a:ext cx="1892824" cy="3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\begin{align*}&#10;c\ll 1&#10;\end{align*}">
            <a:extLst>
              <a:ext uri="{FF2B5EF4-FFF2-40B4-BE49-F238E27FC236}">
                <a16:creationId xmlns:a16="http://schemas.microsoft.com/office/drawing/2014/main" id="{868C53CD-BCEC-4261-CF54-52CF1E112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88" y="1585241"/>
            <a:ext cx="871944" cy="2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854BFC5A-6854-81EA-F20B-FE8E1D6C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separate </a:t>
            </a:r>
            <a:r>
              <a:rPr lang="en-US" sz="5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</a:t>
            </a:r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UV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2BE0F98D-8C5C-B63D-0759-D2D8EF67457F}"/>
              </a:ext>
            </a:extLst>
          </p:cNvPr>
          <p:cNvSpPr/>
          <p:nvPr/>
        </p:nvSpPr>
        <p:spPr>
          <a:xfrm rot="16200000">
            <a:off x="1623151" y="4065261"/>
            <a:ext cx="621586" cy="97124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97DA5F-BC2F-DEB2-DD42-D481ED5C3204}"/>
              </a:ext>
            </a:extLst>
          </p:cNvPr>
          <p:cNvSpPr txBox="1"/>
          <p:nvPr/>
        </p:nvSpPr>
        <p:spPr>
          <a:xfrm>
            <a:off x="360354" y="4240090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EoM</a:t>
            </a:r>
            <a:endParaRPr kumimoji="1" lang="ja-JP" altLang="en-US" sz="3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498933-BE86-8E2D-E497-8D1DEC4CC3F0}"/>
              </a:ext>
            </a:extLst>
          </p:cNvPr>
          <p:cNvSpPr txBox="1"/>
          <p:nvPr/>
        </p:nvSpPr>
        <p:spPr>
          <a:xfrm>
            <a:off x="2536318" y="4240090"/>
            <a:ext cx="3701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Langevin equations</a:t>
            </a:r>
            <a:endParaRPr kumimoji="1" lang="ja-JP" altLang="en-US" sz="3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B8E811A-276B-274F-FB5B-E5D1D9E14FDC}"/>
              </a:ext>
            </a:extLst>
          </p:cNvPr>
          <p:cNvGrpSpPr/>
          <p:nvPr/>
        </p:nvGrpSpPr>
        <p:grpSpPr>
          <a:xfrm>
            <a:off x="1448320" y="4892157"/>
            <a:ext cx="3558795" cy="1631216"/>
            <a:chOff x="1182754" y="5550640"/>
            <a:chExt cx="3558795" cy="1631216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801B2067-8D37-DFA7-2A8E-D6190ADCEB3A}"/>
                </a:ext>
              </a:extLst>
            </p:cNvPr>
            <p:cNvGrpSpPr/>
            <p:nvPr/>
          </p:nvGrpSpPr>
          <p:grpSpPr>
            <a:xfrm>
              <a:off x="1182754" y="5550640"/>
              <a:ext cx="3558795" cy="1631216"/>
              <a:chOff x="2531181" y="5492268"/>
              <a:chExt cx="3558795" cy="1631216"/>
            </a:xfrm>
          </p:grpSpPr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463A81B-3338-BFE8-AA2F-A44A625811DD}"/>
                  </a:ext>
                </a:extLst>
              </p:cNvPr>
              <p:cNvSpPr txBox="1"/>
              <p:nvPr/>
            </p:nvSpPr>
            <p:spPr>
              <a:xfrm>
                <a:off x="2531181" y="5492268"/>
                <a:ext cx="355879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r>
                  <a:rPr kumimoji="1" lang="en-US" altLang="ja-JP" sz="20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EOM for           as free field</a:t>
                </a:r>
              </a:p>
              <a:p>
                <a:pPr marL="342900" indent="-342900"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r>
                  <a:rPr kumimoji="1" lang="en-US" altLang="ja-JP" sz="20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gradient expansion</a:t>
                </a:r>
              </a:p>
              <a:p>
                <a:pPr marL="342900" indent="-342900"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r>
                  <a:rPr kumimoji="1" lang="en-US" altLang="ja-JP" sz="20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quantum to classical</a:t>
                </a:r>
              </a:p>
              <a:p>
                <a:pPr marL="342900" indent="-342900"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endParaRPr kumimoji="1" lang="en-US" altLang="ja-JP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buClr>
                    <a:schemeClr val="accent2"/>
                  </a:buClr>
                  <a:buFont typeface="Wingdings" panose="05000000000000000000" pitchFamily="2" charset="2"/>
                  <a:buChar char="§"/>
                </a:pPr>
                <a:r>
                  <a:rPr kumimoji="1" lang="en-US" altLang="ja-JP" sz="20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</p:txBody>
          </p:sp>
          <p:pic>
            <p:nvPicPr>
              <p:cNvPr id="5134" name="Picture 14" descr="\begin{align*}&#10; \hat\phi_{\mathrm{short}}&#10;\end{align*}">
                <a:extLst>
                  <a:ext uri="{FF2B5EF4-FFF2-40B4-BE49-F238E27FC236}">
                    <a16:creationId xmlns:a16="http://schemas.microsoft.com/office/drawing/2014/main" id="{2668392D-F139-F964-0A3A-3E89A1C4BB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4365" y="5492268"/>
                <a:ext cx="644185" cy="328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2" descr="\begin{align*}&#10;c\ll 1&#10;\end{align*}">
              <a:extLst>
                <a:ext uri="{FF2B5EF4-FFF2-40B4-BE49-F238E27FC236}">
                  <a16:creationId xmlns:a16="http://schemas.microsoft.com/office/drawing/2014/main" id="{624E01E0-9552-4794-CDDD-DC97599EE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275" y="5960495"/>
              <a:ext cx="638054" cy="195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矢印: 下 16">
            <a:extLst>
              <a:ext uri="{FF2B5EF4-FFF2-40B4-BE49-F238E27FC236}">
                <a16:creationId xmlns:a16="http://schemas.microsoft.com/office/drawing/2014/main" id="{B36B7895-6EC4-78C3-62D2-EA6048B36B03}"/>
              </a:ext>
            </a:extLst>
          </p:cNvPr>
          <p:cNvSpPr/>
          <p:nvPr/>
        </p:nvSpPr>
        <p:spPr>
          <a:xfrm rot="16200000">
            <a:off x="6680411" y="4028787"/>
            <a:ext cx="621586" cy="104419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pic>
        <p:nvPicPr>
          <p:cNvPr id="18" name="Picture 6" descr="\begin{align*}&#10;\frac{\mathrm{d}\bar\phi_\mathrm{long} }{\mathrm{d}N} = - \frac{V'}{3H^2} + &#10;\frac{H}{2\pi}\xi&#10;\end{align*}">
            <a:extLst>
              <a:ext uri="{FF2B5EF4-FFF2-40B4-BE49-F238E27FC236}">
                <a16:creationId xmlns:a16="http://schemas.microsoft.com/office/drawing/2014/main" id="{13E5D1BE-D4F1-10F5-5072-ABCFC4E9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02" y="4155298"/>
            <a:ext cx="2993176" cy="6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8D31BF2-4B5C-1A37-EA48-B56D10207A2D}"/>
              </a:ext>
            </a:extLst>
          </p:cNvPr>
          <p:cNvSpPr txBox="1"/>
          <p:nvPr/>
        </p:nvSpPr>
        <p:spPr>
          <a:xfrm>
            <a:off x="6766982" y="4861676"/>
            <a:ext cx="3340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one-patch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leading order in slow roll</a:t>
            </a:r>
          </a:p>
        </p:txBody>
      </p:sp>
      <p:pic>
        <p:nvPicPr>
          <p:cNvPr id="5136" name="Picture 16" descr="\begin{align*}&#10; \xi = - \int \frac{\mathrm{d}\vec k}{(2\pi)^{3/2}}  \dot\theta(k - c aH) \left(\phi_k a_{\vec k}e^{-i\vec k \cdot \vec x} + \phi^*_k a^{\dagger}_{\vec k}e^{i\vec k \cdot \vec x}\right)&#10;\end{align*}">
            <a:extLst>
              <a:ext uri="{FF2B5EF4-FFF2-40B4-BE49-F238E27FC236}">
                <a16:creationId xmlns:a16="http://schemas.microsoft.com/office/drawing/2014/main" id="{4E2724B5-2515-AEBC-3FFB-C50C44EA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06" y="5932008"/>
            <a:ext cx="6373858" cy="7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FFC2947-98DD-06B0-B188-A1EC5FCD2685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23/21</a:t>
            </a:r>
          </a:p>
        </p:txBody>
      </p:sp>
    </p:spTree>
    <p:extLst>
      <p:ext uri="{BB962C8B-B14F-4D97-AF65-F5344CB8AC3E}">
        <p14:creationId xmlns:p14="http://schemas.microsoft.com/office/powerpoint/2010/main" val="594015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7" name="フリーフォーム: 図形 7196">
            <a:extLst>
              <a:ext uri="{FF2B5EF4-FFF2-40B4-BE49-F238E27FC236}">
                <a16:creationId xmlns:a16="http://schemas.microsoft.com/office/drawing/2014/main" id="{F20C1201-5C2C-8982-119A-2E9D505A0388}"/>
              </a:ext>
            </a:extLst>
          </p:cNvPr>
          <p:cNvSpPr/>
          <p:nvPr/>
        </p:nvSpPr>
        <p:spPr>
          <a:xfrm rot="12065375" flipH="1">
            <a:off x="6788666" y="974497"/>
            <a:ext cx="2704651" cy="2214048"/>
          </a:xfrm>
          <a:custGeom>
            <a:avLst/>
            <a:gdLst>
              <a:gd name="connsiteX0" fmla="*/ 3655161 w 4696343"/>
              <a:gd name="connsiteY0" fmla="*/ 1975556 h 1975556"/>
              <a:gd name="connsiteX1" fmla="*/ 0 w 4696343"/>
              <a:gd name="connsiteY1" fmla="*/ 1225902 h 1975556"/>
              <a:gd name="connsiteX2" fmla="*/ 14444 w 4696343"/>
              <a:gd name="connsiteY2" fmla="*/ 595068 h 1975556"/>
              <a:gd name="connsiteX3" fmla="*/ 687224 w 4696343"/>
              <a:gd name="connsiteY3" fmla="*/ 361595 h 1975556"/>
              <a:gd name="connsiteX4" fmla="*/ 3519808 w 4696343"/>
              <a:gd name="connsiteY4" fmla="*/ 683502 h 1975556"/>
              <a:gd name="connsiteX5" fmla="*/ 3519808 w 4696343"/>
              <a:gd name="connsiteY5" fmla="*/ 0 h 1975556"/>
              <a:gd name="connsiteX6" fmla="*/ 3703557 w 4696343"/>
              <a:gd name="connsiteY6" fmla="*/ 704385 h 1975556"/>
              <a:gd name="connsiteX7" fmla="*/ 3899578 w 4696343"/>
              <a:gd name="connsiteY7" fmla="*/ 726661 h 1975556"/>
              <a:gd name="connsiteX8" fmla="*/ 4663959 w 4696343"/>
              <a:gd name="connsiteY8" fmla="*/ 1079628 h 1975556"/>
              <a:gd name="connsiteX9" fmla="*/ 4696343 w 4696343"/>
              <a:gd name="connsiteY9" fmla="*/ 1922836 h 197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6343" h="1975556">
                <a:moveTo>
                  <a:pt x="3655161" y="1975556"/>
                </a:moveTo>
                <a:lnTo>
                  <a:pt x="0" y="1225902"/>
                </a:lnTo>
                <a:lnTo>
                  <a:pt x="14444" y="595068"/>
                </a:lnTo>
                <a:lnTo>
                  <a:pt x="687224" y="361595"/>
                </a:lnTo>
                <a:lnTo>
                  <a:pt x="3519808" y="683502"/>
                </a:lnTo>
                <a:lnTo>
                  <a:pt x="3519808" y="0"/>
                </a:lnTo>
                <a:lnTo>
                  <a:pt x="3703557" y="704385"/>
                </a:lnTo>
                <a:lnTo>
                  <a:pt x="3899578" y="726661"/>
                </a:lnTo>
                <a:lnTo>
                  <a:pt x="4663959" y="1079628"/>
                </a:lnTo>
                <a:lnTo>
                  <a:pt x="4696343" y="1922836"/>
                </a:lnTo>
                <a:close/>
              </a:path>
            </a:pathLst>
          </a:custGeom>
          <a:pattFill prst="dkDnDi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8" name="フリーフォーム: 図形 7197">
            <a:extLst>
              <a:ext uri="{FF2B5EF4-FFF2-40B4-BE49-F238E27FC236}">
                <a16:creationId xmlns:a16="http://schemas.microsoft.com/office/drawing/2014/main" id="{3123FDF7-802D-78D2-A3FA-30554118567F}"/>
              </a:ext>
            </a:extLst>
          </p:cNvPr>
          <p:cNvSpPr/>
          <p:nvPr/>
        </p:nvSpPr>
        <p:spPr>
          <a:xfrm rot="12065375" flipH="1">
            <a:off x="6753883" y="911020"/>
            <a:ext cx="2704651" cy="2214048"/>
          </a:xfrm>
          <a:custGeom>
            <a:avLst/>
            <a:gdLst>
              <a:gd name="connsiteX0" fmla="*/ 3655161 w 4696343"/>
              <a:gd name="connsiteY0" fmla="*/ 1975556 h 1975556"/>
              <a:gd name="connsiteX1" fmla="*/ 0 w 4696343"/>
              <a:gd name="connsiteY1" fmla="*/ 1225902 h 1975556"/>
              <a:gd name="connsiteX2" fmla="*/ 14444 w 4696343"/>
              <a:gd name="connsiteY2" fmla="*/ 595068 h 1975556"/>
              <a:gd name="connsiteX3" fmla="*/ 687224 w 4696343"/>
              <a:gd name="connsiteY3" fmla="*/ 361595 h 1975556"/>
              <a:gd name="connsiteX4" fmla="*/ 3519808 w 4696343"/>
              <a:gd name="connsiteY4" fmla="*/ 683502 h 1975556"/>
              <a:gd name="connsiteX5" fmla="*/ 3519808 w 4696343"/>
              <a:gd name="connsiteY5" fmla="*/ 0 h 1975556"/>
              <a:gd name="connsiteX6" fmla="*/ 3703557 w 4696343"/>
              <a:gd name="connsiteY6" fmla="*/ 704385 h 1975556"/>
              <a:gd name="connsiteX7" fmla="*/ 3899578 w 4696343"/>
              <a:gd name="connsiteY7" fmla="*/ 726661 h 1975556"/>
              <a:gd name="connsiteX8" fmla="*/ 4663959 w 4696343"/>
              <a:gd name="connsiteY8" fmla="*/ 1079628 h 1975556"/>
              <a:gd name="connsiteX9" fmla="*/ 4696343 w 4696343"/>
              <a:gd name="connsiteY9" fmla="*/ 1922836 h 197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6343" h="1975556">
                <a:moveTo>
                  <a:pt x="3655161" y="1975556"/>
                </a:moveTo>
                <a:lnTo>
                  <a:pt x="0" y="1225902"/>
                </a:lnTo>
                <a:lnTo>
                  <a:pt x="14444" y="595068"/>
                </a:lnTo>
                <a:lnTo>
                  <a:pt x="687224" y="361595"/>
                </a:lnTo>
                <a:lnTo>
                  <a:pt x="3519808" y="683502"/>
                </a:lnTo>
                <a:lnTo>
                  <a:pt x="3519808" y="0"/>
                </a:lnTo>
                <a:lnTo>
                  <a:pt x="3703557" y="704385"/>
                </a:lnTo>
                <a:lnTo>
                  <a:pt x="3899578" y="726661"/>
                </a:lnTo>
                <a:lnTo>
                  <a:pt x="4663959" y="1079628"/>
                </a:lnTo>
                <a:lnTo>
                  <a:pt x="4696343" y="192283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A2F314D-4C7C-32E1-3EB0-51F9C7C06869}"/>
              </a:ext>
            </a:extLst>
          </p:cNvPr>
          <p:cNvSpPr/>
          <p:nvPr/>
        </p:nvSpPr>
        <p:spPr>
          <a:xfrm>
            <a:off x="473296" y="3662411"/>
            <a:ext cx="5589561" cy="24132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A983EA44-A864-4F26-618E-9468C34FF811}"/>
              </a:ext>
            </a:extLst>
          </p:cNvPr>
          <p:cNvSpPr/>
          <p:nvPr/>
        </p:nvSpPr>
        <p:spPr>
          <a:xfrm>
            <a:off x="7120858" y="3335451"/>
            <a:ext cx="4433230" cy="300120"/>
          </a:xfrm>
          <a:custGeom>
            <a:avLst/>
            <a:gdLst>
              <a:gd name="connsiteX0" fmla="*/ 0 w 4433978"/>
              <a:gd name="connsiteY0" fmla="*/ 122133 h 300120"/>
              <a:gd name="connsiteX1" fmla="*/ 457200 w 4433978"/>
              <a:gd name="connsiteY1" fmla="*/ 79001 h 300120"/>
              <a:gd name="connsiteX2" fmla="*/ 1017917 w 4433978"/>
              <a:gd name="connsiteY2" fmla="*/ 139386 h 300120"/>
              <a:gd name="connsiteX3" fmla="*/ 1656272 w 4433978"/>
              <a:gd name="connsiteY3" fmla="*/ 113507 h 300120"/>
              <a:gd name="connsiteX4" fmla="*/ 2286000 w 4433978"/>
              <a:gd name="connsiteY4" fmla="*/ 1363 h 300120"/>
              <a:gd name="connsiteX5" fmla="*/ 2812212 w 4433978"/>
              <a:gd name="connsiteY5" fmla="*/ 199771 h 300120"/>
              <a:gd name="connsiteX6" fmla="*/ 3717985 w 4433978"/>
              <a:gd name="connsiteY6" fmla="*/ 294661 h 300120"/>
              <a:gd name="connsiteX7" fmla="*/ 4313208 w 4433978"/>
              <a:gd name="connsiteY7" fmla="*/ 44495 h 300120"/>
              <a:gd name="connsiteX8" fmla="*/ 4433978 w 4433978"/>
              <a:gd name="connsiteY8" fmla="*/ 44495 h 30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3978" h="300120">
                <a:moveTo>
                  <a:pt x="0" y="122133"/>
                </a:moveTo>
                <a:cubicBezTo>
                  <a:pt x="143773" y="99129"/>
                  <a:pt x="287547" y="76126"/>
                  <a:pt x="457200" y="79001"/>
                </a:cubicBezTo>
                <a:cubicBezTo>
                  <a:pt x="626853" y="81876"/>
                  <a:pt x="818072" y="133635"/>
                  <a:pt x="1017917" y="139386"/>
                </a:cubicBezTo>
                <a:cubicBezTo>
                  <a:pt x="1217762" y="145137"/>
                  <a:pt x="1444925" y="136511"/>
                  <a:pt x="1656272" y="113507"/>
                </a:cubicBezTo>
                <a:cubicBezTo>
                  <a:pt x="1867619" y="90503"/>
                  <a:pt x="2093343" y="-13014"/>
                  <a:pt x="2286000" y="1363"/>
                </a:cubicBezTo>
                <a:cubicBezTo>
                  <a:pt x="2478657" y="15740"/>
                  <a:pt x="2573548" y="150888"/>
                  <a:pt x="2812212" y="199771"/>
                </a:cubicBezTo>
                <a:cubicBezTo>
                  <a:pt x="3050876" y="248654"/>
                  <a:pt x="3467819" y="320540"/>
                  <a:pt x="3717985" y="294661"/>
                </a:cubicBezTo>
                <a:cubicBezTo>
                  <a:pt x="3968151" y="268782"/>
                  <a:pt x="4193876" y="86189"/>
                  <a:pt x="4313208" y="44495"/>
                </a:cubicBezTo>
                <a:cubicBezTo>
                  <a:pt x="4432540" y="2801"/>
                  <a:pt x="4433259" y="23648"/>
                  <a:pt x="4433978" y="4449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582749-6442-E20F-C7A9-06F776D4B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03" y="2229709"/>
            <a:ext cx="2909379" cy="2993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8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δN</a:t>
            </a:r>
            <a:r>
              <a:rPr lang="ja-JP" altLang="en-US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formalism</a:t>
            </a:r>
            <a:endParaRPr kumimoji="1" lang="ja-JP" altLang="en-US" sz="2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4E3D2ED-C2A7-859E-34B2-F33F125F79FB}"/>
              </a:ext>
            </a:extLst>
          </p:cNvPr>
          <p:cNvSpPr txBox="1">
            <a:spLocks/>
          </p:cNvSpPr>
          <p:nvPr/>
        </p:nvSpPr>
        <p:spPr>
          <a:xfrm>
            <a:off x="480891" y="1533144"/>
            <a:ext cx="3531171" cy="299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Stochastic inflation</a:t>
            </a:r>
            <a:endParaRPr lang="ja-JP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CDF8DC-07FD-432B-76B0-235157ECEDDD}"/>
              </a:ext>
            </a:extLst>
          </p:cNvPr>
          <p:cNvSpPr txBox="1"/>
          <p:nvPr/>
        </p:nvSpPr>
        <p:spPr>
          <a:xfrm>
            <a:off x="1571998" y="180265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+</a:t>
            </a:r>
            <a:endParaRPr kumimoji="1" lang="ja-JP" altLang="en-US" sz="2800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B943A36-89EE-9A29-E418-2AF444406A7A}"/>
              </a:ext>
            </a:extLst>
          </p:cNvPr>
          <p:cNvSpPr txBox="1">
            <a:spLocks/>
          </p:cNvSpPr>
          <p:nvPr/>
        </p:nvSpPr>
        <p:spPr>
          <a:xfrm>
            <a:off x="409418" y="3664059"/>
            <a:ext cx="5756211" cy="785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ja-JP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Stochastic-</a:t>
            </a:r>
            <a:r>
              <a:rPr lang="en-US" altLang="ja-JP" sz="32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δN</a:t>
            </a:r>
            <a:r>
              <a:rPr lang="en-US" altLang="ja-JP"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formalism</a:t>
            </a:r>
            <a:endParaRPr lang="ja-JP" altLang="en-US" sz="3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D2321724-3E7F-1C60-C93B-EC1A04F8F3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28427" y="4059089"/>
            <a:ext cx="3647846" cy="36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AFE64C-50BC-CD00-A304-D3F0D9214E47}"/>
              </a:ext>
            </a:extLst>
          </p:cNvPr>
          <p:cNvSpPr txBox="1"/>
          <p:nvPr/>
        </p:nvSpPr>
        <p:spPr>
          <a:xfrm>
            <a:off x="11519819" y="3634296"/>
            <a:ext cx="677108" cy="158152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Inflation</a:t>
            </a:r>
            <a:endParaRPr kumimoji="1" lang="ja-JP" altLang="en-US" sz="3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E7A8DCA8-26BB-22FE-8D27-8C0B69B4817A}"/>
              </a:ext>
            </a:extLst>
          </p:cNvPr>
          <p:cNvSpPr/>
          <p:nvPr/>
        </p:nvSpPr>
        <p:spPr>
          <a:xfrm>
            <a:off x="9674532" y="3406346"/>
            <a:ext cx="397978" cy="124801"/>
          </a:xfrm>
          <a:prstGeom prst="flowChartConnector">
            <a:avLst/>
          </a:prstGeom>
          <a:solidFill>
            <a:schemeClr val="accent5">
              <a:lumMod val="75000"/>
              <a:alpha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24" name="Picture 8" descr="\begin{align*}&#10;    \mathcal{N}(x_1)&#10;\end{align*}">
            <a:extLst>
              <a:ext uri="{FF2B5EF4-FFF2-40B4-BE49-F238E27FC236}">
                <a16:creationId xmlns:a16="http://schemas.microsoft.com/office/drawing/2014/main" id="{1680B7E6-BD9A-098E-0606-EB796BEB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767" y="3586433"/>
            <a:ext cx="683167" cy="2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\begin{align*}&#10;    \mathcal{N}(x_2)&#10;\end{align*}">
            <a:extLst>
              <a:ext uri="{FF2B5EF4-FFF2-40B4-BE49-F238E27FC236}">
                <a16:creationId xmlns:a16="http://schemas.microsoft.com/office/drawing/2014/main" id="{F06A8DF1-C306-1E5C-538C-42DA61D5B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719" y="3650823"/>
            <a:ext cx="683166" cy="2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61010D79-102B-13CA-427F-37FA82C802DE}"/>
              </a:ext>
            </a:extLst>
          </p:cNvPr>
          <p:cNvSpPr/>
          <p:nvPr/>
        </p:nvSpPr>
        <p:spPr>
          <a:xfrm>
            <a:off x="8539039" y="3502653"/>
            <a:ext cx="746775" cy="2958283"/>
          </a:xfrm>
          <a:custGeom>
            <a:avLst/>
            <a:gdLst>
              <a:gd name="connsiteX0" fmla="*/ 0 w 716890"/>
              <a:gd name="connsiteY0" fmla="*/ 0 h 3006547"/>
              <a:gd name="connsiteX1" fmla="*/ 592531 w 716890"/>
              <a:gd name="connsiteY1" fmla="*/ 1272845 h 3006547"/>
              <a:gd name="connsiteX2" fmla="*/ 716890 w 716890"/>
              <a:gd name="connsiteY2" fmla="*/ 3006547 h 3006547"/>
              <a:gd name="connsiteX3" fmla="*/ 716890 w 716890"/>
              <a:gd name="connsiteY3" fmla="*/ 3006547 h 300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890" h="3006547">
                <a:moveTo>
                  <a:pt x="0" y="0"/>
                </a:moveTo>
                <a:cubicBezTo>
                  <a:pt x="236524" y="385877"/>
                  <a:pt x="473049" y="771754"/>
                  <a:pt x="592531" y="1272845"/>
                </a:cubicBezTo>
                <a:cubicBezTo>
                  <a:pt x="712013" y="1773936"/>
                  <a:pt x="696164" y="2717597"/>
                  <a:pt x="716890" y="3006547"/>
                </a:cubicBezTo>
                <a:lnTo>
                  <a:pt x="716890" y="3006547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99816A1-1C0B-9EE4-4437-3CA9BE93CB1E}"/>
              </a:ext>
            </a:extLst>
          </p:cNvPr>
          <p:cNvSpPr/>
          <p:nvPr/>
        </p:nvSpPr>
        <p:spPr>
          <a:xfrm>
            <a:off x="9311636" y="3462844"/>
            <a:ext cx="578509" cy="2990777"/>
          </a:xfrm>
          <a:custGeom>
            <a:avLst/>
            <a:gdLst>
              <a:gd name="connsiteX0" fmla="*/ 456980 w 456980"/>
              <a:gd name="connsiteY0" fmla="*/ 0 h 3013863"/>
              <a:gd name="connsiteX1" fmla="*/ 47329 w 456980"/>
              <a:gd name="connsiteY1" fmla="*/ 1499616 h 3013863"/>
              <a:gd name="connsiteX2" fmla="*/ 25383 w 456980"/>
              <a:gd name="connsiteY2" fmla="*/ 3013863 h 301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980" h="3013863">
                <a:moveTo>
                  <a:pt x="456980" y="0"/>
                </a:moveTo>
                <a:cubicBezTo>
                  <a:pt x="288121" y="498653"/>
                  <a:pt x="119262" y="997306"/>
                  <a:pt x="47329" y="1499616"/>
                </a:cubicBezTo>
                <a:cubicBezTo>
                  <a:pt x="-24604" y="2001926"/>
                  <a:pt x="389" y="2507894"/>
                  <a:pt x="25383" y="3013863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2EF0335-C9AB-ADD0-0045-E2DD14A126F4}"/>
              </a:ext>
            </a:extLst>
          </p:cNvPr>
          <p:cNvSpPr/>
          <p:nvPr/>
        </p:nvSpPr>
        <p:spPr>
          <a:xfrm>
            <a:off x="7790542" y="3279574"/>
            <a:ext cx="2691994" cy="351217"/>
          </a:xfrm>
          <a:custGeom>
            <a:avLst/>
            <a:gdLst>
              <a:gd name="connsiteX0" fmla="*/ 0 w 2691994"/>
              <a:gd name="connsiteY0" fmla="*/ 351217 h 351217"/>
              <a:gd name="connsiteX1" fmla="*/ 790042 w 2691994"/>
              <a:gd name="connsiteY1" fmla="*/ 87 h 351217"/>
              <a:gd name="connsiteX2" fmla="*/ 2018995 w 2691994"/>
              <a:gd name="connsiteY2" fmla="*/ 314641 h 351217"/>
              <a:gd name="connsiteX3" fmla="*/ 2691994 w 2691994"/>
              <a:gd name="connsiteY3" fmla="*/ 36663 h 35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994" h="351217">
                <a:moveTo>
                  <a:pt x="0" y="351217"/>
                </a:moveTo>
                <a:cubicBezTo>
                  <a:pt x="226771" y="178700"/>
                  <a:pt x="453543" y="6183"/>
                  <a:pt x="790042" y="87"/>
                </a:cubicBezTo>
                <a:cubicBezTo>
                  <a:pt x="1126541" y="-6009"/>
                  <a:pt x="1702003" y="308545"/>
                  <a:pt x="2018995" y="314641"/>
                </a:cubicBezTo>
                <a:cubicBezTo>
                  <a:pt x="2335987" y="320737"/>
                  <a:pt x="2513990" y="178700"/>
                  <a:pt x="2691994" y="36663"/>
                </a:cubicBezTo>
              </a:path>
            </a:pathLst>
          </a:custGeom>
          <a:noFill/>
          <a:ln w="66675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677A5824-F9CE-F829-DDE8-EE64C4B6C072}"/>
              </a:ext>
            </a:extLst>
          </p:cNvPr>
          <p:cNvSpPr/>
          <p:nvPr/>
        </p:nvSpPr>
        <p:spPr>
          <a:xfrm>
            <a:off x="8882259" y="4492148"/>
            <a:ext cx="936460" cy="133731"/>
          </a:xfrm>
          <a:custGeom>
            <a:avLst/>
            <a:gdLst>
              <a:gd name="connsiteX0" fmla="*/ 0 w 2691994"/>
              <a:gd name="connsiteY0" fmla="*/ 351217 h 351217"/>
              <a:gd name="connsiteX1" fmla="*/ 790042 w 2691994"/>
              <a:gd name="connsiteY1" fmla="*/ 87 h 351217"/>
              <a:gd name="connsiteX2" fmla="*/ 2018995 w 2691994"/>
              <a:gd name="connsiteY2" fmla="*/ 314641 h 351217"/>
              <a:gd name="connsiteX3" fmla="*/ 2691994 w 2691994"/>
              <a:gd name="connsiteY3" fmla="*/ 36663 h 35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994" h="351217">
                <a:moveTo>
                  <a:pt x="0" y="351217"/>
                </a:moveTo>
                <a:cubicBezTo>
                  <a:pt x="226771" y="178700"/>
                  <a:pt x="453543" y="6183"/>
                  <a:pt x="790042" y="87"/>
                </a:cubicBezTo>
                <a:cubicBezTo>
                  <a:pt x="1126541" y="-6009"/>
                  <a:pt x="1702003" y="308545"/>
                  <a:pt x="2018995" y="314641"/>
                </a:cubicBezTo>
                <a:cubicBezTo>
                  <a:pt x="2335987" y="320737"/>
                  <a:pt x="2513990" y="178700"/>
                  <a:pt x="2691994" y="36663"/>
                </a:cubicBezTo>
              </a:path>
            </a:pathLst>
          </a:custGeom>
          <a:noFill/>
          <a:ln w="66675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28" name="Picture 12" descr="\begin{align*}&#10;    \zeta_\mathbf{k}&#10;\end{align*}">
            <a:extLst>
              <a:ext uri="{FF2B5EF4-FFF2-40B4-BE49-F238E27FC236}">
                <a16:creationId xmlns:a16="http://schemas.microsoft.com/office/drawing/2014/main" id="{E2B0895C-32A0-0896-9E60-FBC33736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814" y="4476533"/>
            <a:ext cx="238912" cy="2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タイトル 1">
            <a:extLst>
              <a:ext uri="{FF2B5EF4-FFF2-40B4-BE49-F238E27FC236}">
                <a16:creationId xmlns:a16="http://schemas.microsoft.com/office/drawing/2014/main" id="{54373096-07F2-1243-424E-92145C6B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Stochastic-  N formalism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DFAEDD9-DD08-338C-451A-C6019F21E9C9}"/>
              </a:ext>
            </a:extLst>
          </p:cNvPr>
          <p:cNvSpPr txBox="1"/>
          <p:nvPr/>
        </p:nvSpPr>
        <p:spPr>
          <a:xfrm>
            <a:off x="3388082" y="414640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endParaRPr lang="en-US" sz="48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0" descr="\begin{align*}&#10;\zeta(x^i) = \delta N (x^i)&#10;\end{align*}">
            <a:extLst>
              <a:ext uri="{FF2B5EF4-FFF2-40B4-BE49-F238E27FC236}">
                <a16:creationId xmlns:a16="http://schemas.microsoft.com/office/drawing/2014/main" id="{1021969D-0AAA-CBCB-A171-C8CF9C6E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17" y="2213269"/>
            <a:ext cx="2277373" cy="3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\begin{align*}&#10;\frac{\mathrm{d}\bar\phi_\mathrm{long} }{\mathrm{d}N} = - \frac{V'}{3H^2} + &#10;\frac{H}{2\pi}\xi&#10;\end{align*}">
            <a:extLst>
              <a:ext uri="{FF2B5EF4-FFF2-40B4-BE49-F238E27FC236}">
                <a16:creationId xmlns:a16="http://schemas.microsoft.com/office/drawing/2014/main" id="{3A898AD1-15AF-E3E9-CBC0-04D05303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6" y="4467583"/>
            <a:ext cx="3420761" cy="7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矢印: 下 32">
            <a:extLst>
              <a:ext uri="{FF2B5EF4-FFF2-40B4-BE49-F238E27FC236}">
                <a16:creationId xmlns:a16="http://schemas.microsoft.com/office/drawing/2014/main" id="{3C41624B-FF51-88B6-C6C4-6CB3438FF741}"/>
              </a:ext>
            </a:extLst>
          </p:cNvPr>
          <p:cNvSpPr/>
          <p:nvPr/>
        </p:nvSpPr>
        <p:spPr>
          <a:xfrm>
            <a:off x="2612234" y="2852714"/>
            <a:ext cx="721482" cy="74333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Picture 2" descr="\begin{align*}&#10;\bar\zeta_{\mathrm{long}} (x) = \mathcal{N}(x) - \braket{\mathcal{N}} &#10;\end{align*}">
            <a:extLst>
              <a:ext uri="{FF2B5EF4-FFF2-40B4-BE49-F238E27FC236}">
                <a16:creationId xmlns:a16="http://schemas.microsoft.com/office/drawing/2014/main" id="{E5A0640D-180F-F764-2F00-7B5DECC2A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9" y="5412037"/>
            <a:ext cx="4296641" cy="5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49AE828F-1E72-1FCA-2728-45D7217F8D87}"/>
              </a:ext>
            </a:extLst>
          </p:cNvPr>
          <p:cNvSpPr/>
          <p:nvPr/>
        </p:nvSpPr>
        <p:spPr>
          <a:xfrm rot="17895253">
            <a:off x="5415484" y="4290722"/>
            <a:ext cx="1423513" cy="2640273"/>
          </a:xfrm>
          <a:custGeom>
            <a:avLst/>
            <a:gdLst>
              <a:gd name="connsiteX0" fmla="*/ 712060 w 2719726"/>
              <a:gd name="connsiteY0" fmla="*/ 0 h 5039282"/>
              <a:gd name="connsiteX1" fmla="*/ 921728 w 2719726"/>
              <a:gd name="connsiteY1" fmla="*/ 1181242 h 5039282"/>
              <a:gd name="connsiteX2" fmla="*/ 1137662 w 2719726"/>
              <a:gd name="connsiteY2" fmla="*/ 1157378 h 5039282"/>
              <a:gd name="connsiteX3" fmla="*/ 2706142 w 2719726"/>
              <a:gd name="connsiteY3" fmla="*/ 3565213 h 5039282"/>
              <a:gd name="connsiteX4" fmla="*/ 2719726 w 2719726"/>
              <a:gd name="connsiteY4" fmla="*/ 4266470 h 5039282"/>
              <a:gd name="connsiteX5" fmla="*/ 2187445 w 2719726"/>
              <a:gd name="connsiteY5" fmla="*/ 5039282 h 5039282"/>
              <a:gd name="connsiteX6" fmla="*/ 1031132 w 2719726"/>
              <a:gd name="connsiteY6" fmla="*/ 4354842 h 5039282"/>
              <a:gd name="connsiteX7" fmla="*/ 0 w 2719726"/>
              <a:gd name="connsiteY7" fmla="*/ 1941181 h 5039282"/>
              <a:gd name="connsiteX8" fmla="*/ 372287 w 2719726"/>
              <a:gd name="connsiteY8" fmla="*/ 1241963 h 5039282"/>
              <a:gd name="connsiteX9" fmla="*/ 712060 w 2719726"/>
              <a:gd name="connsiteY9" fmla="*/ 1204413 h 503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9726" h="5039282">
                <a:moveTo>
                  <a:pt x="712060" y="0"/>
                </a:moveTo>
                <a:lnTo>
                  <a:pt x="921728" y="1181242"/>
                </a:lnTo>
                <a:lnTo>
                  <a:pt x="1137662" y="1157378"/>
                </a:lnTo>
                <a:lnTo>
                  <a:pt x="2706142" y="3565213"/>
                </a:lnTo>
                <a:lnTo>
                  <a:pt x="2719726" y="4266470"/>
                </a:lnTo>
                <a:lnTo>
                  <a:pt x="2187445" y="5039282"/>
                </a:lnTo>
                <a:lnTo>
                  <a:pt x="1031132" y="4354842"/>
                </a:lnTo>
                <a:lnTo>
                  <a:pt x="0" y="1941181"/>
                </a:lnTo>
                <a:lnTo>
                  <a:pt x="372287" y="1241963"/>
                </a:lnTo>
                <a:lnTo>
                  <a:pt x="712060" y="1204413"/>
                </a:lnTo>
                <a:close/>
              </a:path>
            </a:pathLst>
          </a:custGeom>
          <a:pattFill prst="dkUpDiag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06466D19-1AF6-7EBE-B6D0-EC7AC229FBA4}"/>
              </a:ext>
            </a:extLst>
          </p:cNvPr>
          <p:cNvSpPr/>
          <p:nvPr/>
        </p:nvSpPr>
        <p:spPr>
          <a:xfrm rot="17895253">
            <a:off x="5484526" y="4218058"/>
            <a:ext cx="1449360" cy="2714642"/>
          </a:xfrm>
          <a:custGeom>
            <a:avLst/>
            <a:gdLst>
              <a:gd name="connsiteX0" fmla="*/ 712060 w 2719726"/>
              <a:gd name="connsiteY0" fmla="*/ 0 h 5039282"/>
              <a:gd name="connsiteX1" fmla="*/ 921728 w 2719726"/>
              <a:gd name="connsiteY1" fmla="*/ 1181242 h 5039282"/>
              <a:gd name="connsiteX2" fmla="*/ 1137662 w 2719726"/>
              <a:gd name="connsiteY2" fmla="*/ 1157378 h 5039282"/>
              <a:gd name="connsiteX3" fmla="*/ 2706142 w 2719726"/>
              <a:gd name="connsiteY3" fmla="*/ 3565213 h 5039282"/>
              <a:gd name="connsiteX4" fmla="*/ 2719726 w 2719726"/>
              <a:gd name="connsiteY4" fmla="*/ 4266470 h 5039282"/>
              <a:gd name="connsiteX5" fmla="*/ 2187445 w 2719726"/>
              <a:gd name="connsiteY5" fmla="*/ 5039282 h 5039282"/>
              <a:gd name="connsiteX6" fmla="*/ 1031132 w 2719726"/>
              <a:gd name="connsiteY6" fmla="*/ 4354842 h 5039282"/>
              <a:gd name="connsiteX7" fmla="*/ 0 w 2719726"/>
              <a:gd name="connsiteY7" fmla="*/ 1941181 h 5039282"/>
              <a:gd name="connsiteX8" fmla="*/ 372287 w 2719726"/>
              <a:gd name="connsiteY8" fmla="*/ 1241963 h 5039282"/>
              <a:gd name="connsiteX9" fmla="*/ 712060 w 2719726"/>
              <a:gd name="connsiteY9" fmla="*/ 1204413 h 503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9726" h="5039282">
                <a:moveTo>
                  <a:pt x="712060" y="0"/>
                </a:moveTo>
                <a:lnTo>
                  <a:pt x="921728" y="1181242"/>
                </a:lnTo>
                <a:lnTo>
                  <a:pt x="1137662" y="1157378"/>
                </a:lnTo>
                <a:lnTo>
                  <a:pt x="2706142" y="3565213"/>
                </a:lnTo>
                <a:lnTo>
                  <a:pt x="2719726" y="4266470"/>
                </a:lnTo>
                <a:lnTo>
                  <a:pt x="2187445" y="5039282"/>
                </a:lnTo>
                <a:lnTo>
                  <a:pt x="1031132" y="4354842"/>
                </a:lnTo>
                <a:lnTo>
                  <a:pt x="0" y="1941181"/>
                </a:lnTo>
                <a:lnTo>
                  <a:pt x="372287" y="1241963"/>
                </a:lnTo>
                <a:lnTo>
                  <a:pt x="712060" y="1204413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08C109E-4A5F-589C-87F3-9299EF0B444C}"/>
              </a:ext>
            </a:extLst>
          </p:cNvPr>
          <p:cNvSpPr txBox="1"/>
          <p:nvPr/>
        </p:nvSpPr>
        <p:spPr>
          <a:xfrm>
            <a:off x="5376770" y="5457074"/>
            <a:ext cx="2299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kumimoji="1" lang="en-US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 patch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3E6A5F59-7290-87D3-00F1-71FB4E3DE35F}"/>
              </a:ext>
            </a:extLst>
          </p:cNvPr>
          <p:cNvGrpSpPr/>
          <p:nvPr/>
        </p:nvGrpSpPr>
        <p:grpSpPr>
          <a:xfrm>
            <a:off x="6984442" y="2826163"/>
            <a:ext cx="5237216" cy="3872861"/>
            <a:chOff x="6639323" y="1484187"/>
            <a:chExt cx="5237216" cy="4259338"/>
          </a:xfrm>
        </p:grpSpPr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BD2F5785-FE5A-28E6-C088-373EE0D7DB79}"/>
                </a:ext>
              </a:extLst>
            </p:cNvPr>
            <p:cNvSpPr txBox="1"/>
            <p:nvPr/>
          </p:nvSpPr>
          <p:spPr>
            <a:xfrm>
              <a:off x="11116203" y="5374193"/>
              <a:ext cx="760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space</a:t>
              </a:r>
              <a:endParaRPr kumimoji="1" lang="ja-JP" alt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8EE27E10-467D-B351-F027-1C1F55DB7617}"/>
                </a:ext>
              </a:extLst>
            </p:cNvPr>
            <p:cNvSpPr txBox="1"/>
            <p:nvPr/>
          </p:nvSpPr>
          <p:spPr>
            <a:xfrm>
              <a:off x="10244969" y="4608816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time</a:t>
              </a:r>
              <a:endParaRPr kumimoji="1" lang="ja-JP" alt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6B3E77D7-D78A-404A-1CA9-E9143C738F36}"/>
                </a:ext>
              </a:extLst>
            </p:cNvPr>
            <p:cNvSpPr/>
            <p:nvPr/>
          </p:nvSpPr>
          <p:spPr>
            <a:xfrm>
              <a:off x="6639323" y="1484188"/>
              <a:ext cx="2277373" cy="4088921"/>
            </a:xfrm>
            <a:custGeom>
              <a:avLst/>
              <a:gdLst>
                <a:gd name="connsiteX0" fmla="*/ 0 w 2277373"/>
                <a:gd name="connsiteY0" fmla="*/ 0 h 4088921"/>
                <a:gd name="connsiteX1" fmla="*/ 241539 w 2277373"/>
                <a:gd name="connsiteY1" fmla="*/ 1785668 h 4088921"/>
                <a:gd name="connsiteX2" fmla="*/ 621101 w 2277373"/>
                <a:gd name="connsiteY2" fmla="*/ 2958860 h 4088921"/>
                <a:gd name="connsiteX3" fmla="*/ 1906437 w 2277373"/>
                <a:gd name="connsiteY3" fmla="*/ 3510951 h 4088921"/>
                <a:gd name="connsiteX4" fmla="*/ 2260120 w 2277373"/>
                <a:gd name="connsiteY4" fmla="*/ 4080294 h 4088921"/>
                <a:gd name="connsiteX5" fmla="*/ 2260120 w 2277373"/>
                <a:gd name="connsiteY5" fmla="*/ 4080294 h 4088921"/>
                <a:gd name="connsiteX6" fmla="*/ 2277373 w 2277373"/>
                <a:gd name="connsiteY6" fmla="*/ 4088921 h 408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7373" h="4088921">
                  <a:moveTo>
                    <a:pt x="0" y="0"/>
                  </a:moveTo>
                  <a:cubicBezTo>
                    <a:pt x="69011" y="646262"/>
                    <a:pt x="138022" y="1292525"/>
                    <a:pt x="241539" y="1785668"/>
                  </a:cubicBezTo>
                  <a:cubicBezTo>
                    <a:pt x="345056" y="2278811"/>
                    <a:pt x="343618" y="2671313"/>
                    <a:pt x="621101" y="2958860"/>
                  </a:cubicBezTo>
                  <a:cubicBezTo>
                    <a:pt x="898584" y="3246407"/>
                    <a:pt x="1633267" y="3324045"/>
                    <a:pt x="1906437" y="3510951"/>
                  </a:cubicBezTo>
                  <a:cubicBezTo>
                    <a:pt x="2179607" y="3697857"/>
                    <a:pt x="2260120" y="4080294"/>
                    <a:pt x="2260120" y="4080294"/>
                  </a:cubicBezTo>
                  <a:lnTo>
                    <a:pt x="2260120" y="4080294"/>
                  </a:lnTo>
                  <a:lnTo>
                    <a:pt x="2277373" y="408892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602FE674-6AC9-79DC-4044-C7C7F5723E1B}"/>
                </a:ext>
              </a:extLst>
            </p:cNvPr>
            <p:cNvSpPr/>
            <p:nvPr/>
          </p:nvSpPr>
          <p:spPr>
            <a:xfrm flipH="1">
              <a:off x="8999233" y="1484187"/>
              <a:ext cx="2277373" cy="4088921"/>
            </a:xfrm>
            <a:custGeom>
              <a:avLst/>
              <a:gdLst>
                <a:gd name="connsiteX0" fmla="*/ 0 w 2277373"/>
                <a:gd name="connsiteY0" fmla="*/ 0 h 4088921"/>
                <a:gd name="connsiteX1" fmla="*/ 241539 w 2277373"/>
                <a:gd name="connsiteY1" fmla="*/ 1785668 h 4088921"/>
                <a:gd name="connsiteX2" fmla="*/ 621101 w 2277373"/>
                <a:gd name="connsiteY2" fmla="*/ 2958860 h 4088921"/>
                <a:gd name="connsiteX3" fmla="*/ 1906437 w 2277373"/>
                <a:gd name="connsiteY3" fmla="*/ 3510951 h 4088921"/>
                <a:gd name="connsiteX4" fmla="*/ 2260120 w 2277373"/>
                <a:gd name="connsiteY4" fmla="*/ 4080294 h 4088921"/>
                <a:gd name="connsiteX5" fmla="*/ 2260120 w 2277373"/>
                <a:gd name="connsiteY5" fmla="*/ 4080294 h 4088921"/>
                <a:gd name="connsiteX6" fmla="*/ 2277373 w 2277373"/>
                <a:gd name="connsiteY6" fmla="*/ 4088921 h 408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7373" h="4088921">
                  <a:moveTo>
                    <a:pt x="0" y="0"/>
                  </a:moveTo>
                  <a:cubicBezTo>
                    <a:pt x="69011" y="646262"/>
                    <a:pt x="138022" y="1292525"/>
                    <a:pt x="241539" y="1785668"/>
                  </a:cubicBezTo>
                  <a:cubicBezTo>
                    <a:pt x="345056" y="2278811"/>
                    <a:pt x="343618" y="2671313"/>
                    <a:pt x="621101" y="2958860"/>
                  </a:cubicBezTo>
                  <a:cubicBezTo>
                    <a:pt x="898584" y="3246407"/>
                    <a:pt x="1633267" y="3324045"/>
                    <a:pt x="1906437" y="3510951"/>
                  </a:cubicBezTo>
                  <a:cubicBezTo>
                    <a:pt x="2179607" y="3697857"/>
                    <a:pt x="2260120" y="4080294"/>
                    <a:pt x="2260120" y="4080294"/>
                  </a:cubicBezTo>
                  <a:lnTo>
                    <a:pt x="2260120" y="4080294"/>
                  </a:lnTo>
                  <a:lnTo>
                    <a:pt x="2277373" y="408892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8E1CFDF3-3883-3E2B-D9AE-3A1D968F77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27290" y="4886389"/>
              <a:ext cx="0" cy="85713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1D849F88-78BA-E263-E8B0-A91A5D7094D8}"/>
                </a:ext>
              </a:extLst>
            </p:cNvPr>
            <p:cNvCxnSpPr>
              <a:cxnSpLocks/>
            </p:cNvCxnSpPr>
            <p:nvPr/>
          </p:nvCxnSpPr>
          <p:spPr>
            <a:xfrm>
              <a:off x="10326371" y="5575326"/>
              <a:ext cx="877219" cy="1321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フローチャート: 結合子 54">
            <a:extLst>
              <a:ext uri="{FF2B5EF4-FFF2-40B4-BE49-F238E27FC236}">
                <a16:creationId xmlns:a16="http://schemas.microsoft.com/office/drawing/2014/main" id="{63499160-3DEC-A1F3-D4BB-4F92101FEC53}"/>
              </a:ext>
            </a:extLst>
          </p:cNvPr>
          <p:cNvSpPr/>
          <p:nvPr/>
        </p:nvSpPr>
        <p:spPr>
          <a:xfrm>
            <a:off x="7784175" y="1406943"/>
            <a:ext cx="111048" cy="10788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4DA53E41-38EF-0F79-4FBF-F816B8350AAD}"/>
              </a:ext>
            </a:extLst>
          </p:cNvPr>
          <p:cNvGrpSpPr/>
          <p:nvPr/>
        </p:nvGrpSpPr>
        <p:grpSpPr>
          <a:xfrm>
            <a:off x="7405363" y="1511825"/>
            <a:ext cx="1977947" cy="1072707"/>
            <a:chOff x="1871614" y="3418061"/>
            <a:chExt cx="3177856" cy="1726367"/>
          </a:xfrm>
        </p:grpSpPr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FA4A6E44-E4D8-9A9E-E0AB-DACD680DCE05}"/>
                </a:ext>
              </a:extLst>
            </p:cNvPr>
            <p:cNvCxnSpPr>
              <a:cxnSpLocks/>
            </p:cNvCxnSpPr>
            <p:nvPr/>
          </p:nvCxnSpPr>
          <p:spPr>
            <a:xfrm>
              <a:off x="1871614" y="3418061"/>
              <a:ext cx="1709411" cy="1096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3F934697-764D-68A8-A14B-4D7A23D1B3A8}"/>
                </a:ext>
              </a:extLst>
            </p:cNvPr>
            <p:cNvSpPr/>
            <p:nvPr/>
          </p:nvSpPr>
          <p:spPr>
            <a:xfrm>
              <a:off x="3563007" y="3526971"/>
              <a:ext cx="1486463" cy="1617457"/>
            </a:xfrm>
            <a:custGeom>
              <a:avLst/>
              <a:gdLst>
                <a:gd name="connsiteX0" fmla="*/ 0 w 1486463"/>
                <a:gd name="connsiteY0" fmla="*/ 0 h 1617457"/>
                <a:gd name="connsiteX1" fmla="*/ 193691 w 1486463"/>
                <a:gd name="connsiteY1" fmla="*/ 274771 h 1617457"/>
                <a:gd name="connsiteX2" fmla="*/ 545036 w 1486463"/>
                <a:gd name="connsiteY2" fmla="*/ 1617092 h 1617457"/>
                <a:gd name="connsiteX3" fmla="*/ 1486463 w 1486463"/>
                <a:gd name="connsiteY3" fmla="*/ 135133 h 161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463" h="1617457">
                  <a:moveTo>
                    <a:pt x="0" y="0"/>
                  </a:moveTo>
                  <a:cubicBezTo>
                    <a:pt x="51426" y="2628"/>
                    <a:pt x="102852" y="5256"/>
                    <a:pt x="193691" y="274771"/>
                  </a:cubicBezTo>
                  <a:cubicBezTo>
                    <a:pt x="284530" y="544286"/>
                    <a:pt x="329574" y="1640365"/>
                    <a:pt x="545036" y="1617092"/>
                  </a:cubicBezTo>
                  <a:cubicBezTo>
                    <a:pt x="760498" y="1593819"/>
                    <a:pt x="1123480" y="864476"/>
                    <a:pt x="1486463" y="13513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フローチャート: 結合子 61">
            <a:extLst>
              <a:ext uri="{FF2B5EF4-FFF2-40B4-BE49-F238E27FC236}">
                <a16:creationId xmlns:a16="http://schemas.microsoft.com/office/drawing/2014/main" id="{AF9FBEE2-2F4A-85A7-0953-09E1A21B63FD}"/>
              </a:ext>
            </a:extLst>
          </p:cNvPr>
          <p:cNvSpPr/>
          <p:nvPr/>
        </p:nvSpPr>
        <p:spPr>
          <a:xfrm>
            <a:off x="8639103" y="2024777"/>
            <a:ext cx="111048" cy="10788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7171" name="グループ化 7170">
            <a:extLst>
              <a:ext uri="{FF2B5EF4-FFF2-40B4-BE49-F238E27FC236}">
                <a16:creationId xmlns:a16="http://schemas.microsoft.com/office/drawing/2014/main" id="{750B6A95-CA44-C6C1-D725-21793DB9D268}"/>
              </a:ext>
            </a:extLst>
          </p:cNvPr>
          <p:cNvGrpSpPr/>
          <p:nvPr/>
        </p:nvGrpSpPr>
        <p:grpSpPr>
          <a:xfrm>
            <a:off x="7384268" y="1384242"/>
            <a:ext cx="1300052" cy="720861"/>
            <a:chOff x="8657884" y="3368199"/>
            <a:chExt cx="2088721" cy="1160122"/>
          </a:xfrm>
        </p:grpSpPr>
        <p:grpSp>
          <p:nvGrpSpPr>
            <p:cNvPr id="7172" name="グループ化 7171">
              <a:extLst>
                <a:ext uri="{FF2B5EF4-FFF2-40B4-BE49-F238E27FC236}">
                  <a16:creationId xmlns:a16="http://schemas.microsoft.com/office/drawing/2014/main" id="{AA29506C-E51E-80AD-BD8D-9E8212FC0C5D}"/>
                </a:ext>
              </a:extLst>
            </p:cNvPr>
            <p:cNvGrpSpPr/>
            <p:nvPr/>
          </p:nvGrpSpPr>
          <p:grpSpPr>
            <a:xfrm>
              <a:off x="8657884" y="3368199"/>
              <a:ext cx="1912395" cy="155165"/>
              <a:chOff x="8657884" y="3368199"/>
              <a:chExt cx="1912395" cy="155165"/>
            </a:xfrm>
          </p:grpSpPr>
          <p:cxnSp>
            <p:nvCxnSpPr>
              <p:cNvPr id="7179" name="直線コネクタ 7178">
                <a:extLst>
                  <a:ext uri="{FF2B5EF4-FFF2-40B4-BE49-F238E27FC236}">
                    <a16:creationId xmlns:a16="http://schemas.microsoft.com/office/drawing/2014/main" id="{48D251E3-A2E5-3234-DC01-05613DD1E9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3792" y="3405487"/>
                <a:ext cx="970399" cy="9130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80" name="グループ化 7179">
                <a:extLst>
                  <a:ext uri="{FF2B5EF4-FFF2-40B4-BE49-F238E27FC236}">
                    <a16:creationId xmlns:a16="http://schemas.microsoft.com/office/drawing/2014/main" id="{1D37D3C1-625C-C14E-8C1F-64404724CF24}"/>
                  </a:ext>
                </a:extLst>
              </p:cNvPr>
              <p:cNvGrpSpPr/>
              <p:nvPr/>
            </p:nvGrpSpPr>
            <p:grpSpPr>
              <a:xfrm>
                <a:off x="8657884" y="3368199"/>
                <a:ext cx="1912395" cy="155165"/>
                <a:chOff x="8657884" y="3285999"/>
                <a:chExt cx="1912395" cy="237366"/>
              </a:xfrm>
            </p:grpSpPr>
            <p:cxnSp>
              <p:nvCxnSpPr>
                <p:cNvPr id="7181" name="直線コネクタ 7180">
                  <a:extLst>
                    <a:ext uri="{FF2B5EF4-FFF2-40B4-BE49-F238E27FC236}">
                      <a16:creationId xmlns:a16="http://schemas.microsoft.com/office/drawing/2014/main" id="{8C0C06FA-E02D-4697-70CF-DAFCF5143E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64648" y="3492956"/>
                  <a:ext cx="740511" cy="30409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2" name="直線コネクタ 7181">
                  <a:extLst>
                    <a:ext uri="{FF2B5EF4-FFF2-40B4-BE49-F238E27FC236}">
                      <a16:creationId xmlns:a16="http://schemas.microsoft.com/office/drawing/2014/main" id="{5B3CE376-9F6E-F17E-C07C-84FD3E16BA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7884" y="3350334"/>
                  <a:ext cx="1451131" cy="136632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3" name="直線コネクタ 7182">
                  <a:extLst>
                    <a:ext uri="{FF2B5EF4-FFF2-40B4-BE49-F238E27FC236}">
                      <a16:creationId xmlns:a16="http://schemas.microsoft.com/office/drawing/2014/main" id="{E478E6FA-B440-33AE-1E27-15733AE6E4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43083" y="3295206"/>
                  <a:ext cx="501108" cy="49702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4" name="直線コネクタ 7183">
                  <a:extLst>
                    <a:ext uri="{FF2B5EF4-FFF2-40B4-BE49-F238E27FC236}">
                      <a16:creationId xmlns:a16="http://schemas.microsoft.com/office/drawing/2014/main" id="{A87743E3-71A8-5463-BAD6-1C78AEC61B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40810" y="3285999"/>
                  <a:ext cx="1429469" cy="45392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173" name="直線コネクタ 7172">
              <a:extLst>
                <a:ext uri="{FF2B5EF4-FFF2-40B4-BE49-F238E27FC236}">
                  <a16:creationId xmlns:a16="http://schemas.microsoft.com/office/drawing/2014/main" id="{0F8F9DA6-8B36-FDE8-3D47-935FCE670B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48879" y="3397079"/>
              <a:ext cx="329427" cy="43258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4" name="直線コネクタ 7173">
              <a:extLst>
                <a:ext uri="{FF2B5EF4-FFF2-40B4-BE49-F238E27FC236}">
                  <a16:creationId xmlns:a16="http://schemas.microsoft.com/office/drawing/2014/main" id="{7C04B555-45B7-8DC3-F658-9B90929BEAFE}"/>
                </a:ext>
              </a:extLst>
            </p:cNvPr>
            <p:cNvCxnSpPr>
              <a:cxnSpLocks/>
            </p:cNvCxnSpPr>
            <p:nvPr/>
          </p:nvCxnSpPr>
          <p:spPr>
            <a:xfrm>
              <a:off x="10249887" y="3442205"/>
              <a:ext cx="496718" cy="197767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5" name="直線コネクタ 7174">
              <a:extLst>
                <a:ext uri="{FF2B5EF4-FFF2-40B4-BE49-F238E27FC236}">
                  <a16:creationId xmlns:a16="http://schemas.microsoft.com/office/drawing/2014/main" id="{39FCD981-93F8-F8A4-06E6-6B36F669D95A}"/>
                </a:ext>
              </a:extLst>
            </p:cNvPr>
            <p:cNvCxnSpPr>
              <a:cxnSpLocks/>
            </p:cNvCxnSpPr>
            <p:nvPr/>
          </p:nvCxnSpPr>
          <p:spPr>
            <a:xfrm>
              <a:off x="10673192" y="3446042"/>
              <a:ext cx="72376" cy="208687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6" name="直線コネクタ 7175">
              <a:extLst>
                <a:ext uri="{FF2B5EF4-FFF2-40B4-BE49-F238E27FC236}">
                  <a16:creationId xmlns:a16="http://schemas.microsoft.com/office/drawing/2014/main" id="{31564680-9695-8F72-E862-E6E841807956}"/>
                </a:ext>
              </a:extLst>
            </p:cNvPr>
            <p:cNvCxnSpPr>
              <a:cxnSpLocks/>
            </p:cNvCxnSpPr>
            <p:nvPr/>
          </p:nvCxnSpPr>
          <p:spPr>
            <a:xfrm>
              <a:off x="10673192" y="3429000"/>
              <a:ext cx="19260" cy="514350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7" name="直線コネクタ 7176">
              <a:extLst>
                <a:ext uri="{FF2B5EF4-FFF2-40B4-BE49-F238E27FC236}">
                  <a16:creationId xmlns:a16="http://schemas.microsoft.com/office/drawing/2014/main" id="{D8D4902F-68EA-AFD1-7AA6-23BD45D40C37}"/>
                </a:ext>
              </a:extLst>
            </p:cNvPr>
            <p:cNvCxnSpPr>
              <a:cxnSpLocks/>
            </p:cNvCxnSpPr>
            <p:nvPr/>
          </p:nvCxnSpPr>
          <p:spPr>
            <a:xfrm>
              <a:off x="10588533" y="3677986"/>
              <a:ext cx="98727" cy="254696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8" name="直線コネクタ 7177">
              <a:extLst>
                <a:ext uri="{FF2B5EF4-FFF2-40B4-BE49-F238E27FC236}">
                  <a16:creationId xmlns:a16="http://schemas.microsoft.com/office/drawing/2014/main" id="{9505DEC8-D579-B128-905A-C5E25D488DB5}"/>
                </a:ext>
              </a:extLst>
            </p:cNvPr>
            <p:cNvCxnSpPr>
              <a:cxnSpLocks/>
            </p:cNvCxnSpPr>
            <p:nvPr/>
          </p:nvCxnSpPr>
          <p:spPr>
            <a:xfrm>
              <a:off x="10593490" y="3670256"/>
              <a:ext cx="119895" cy="858065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D26A3347-966D-CE96-BC44-6FCF4F564692}"/>
              </a:ext>
            </a:extLst>
          </p:cNvPr>
          <p:cNvSpPr/>
          <p:nvPr/>
        </p:nvSpPr>
        <p:spPr>
          <a:xfrm>
            <a:off x="8276156" y="3384415"/>
            <a:ext cx="397978" cy="124801"/>
          </a:xfrm>
          <a:prstGeom prst="flowChartConnector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3" name="テキスト ボックス 7202">
            <a:extLst>
              <a:ext uri="{FF2B5EF4-FFF2-40B4-BE49-F238E27FC236}">
                <a16:creationId xmlns:a16="http://schemas.microsoft.com/office/drawing/2014/main" id="{338B5AA8-475A-370D-B305-557D771E931D}"/>
              </a:ext>
            </a:extLst>
          </p:cNvPr>
          <p:cNvSpPr txBox="1"/>
          <p:nvPr/>
        </p:nvSpPr>
        <p:spPr>
          <a:xfrm>
            <a:off x="6945982" y="1679632"/>
            <a:ext cx="151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How long?</a:t>
            </a:r>
          </a:p>
          <a:p>
            <a:r>
              <a:rPr kumimoji="1" lang="en-US" altLang="ja-JP" sz="2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   </a:t>
            </a:r>
            <a:endParaRPr kumimoji="1"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220" name="Picture 4" descr="\begin{align*}&#10;\mathcal{N}&#10;\end{align*}">
            <a:extLst>
              <a:ext uri="{FF2B5EF4-FFF2-40B4-BE49-F238E27FC236}">
                <a16:creationId xmlns:a16="http://schemas.microsoft.com/office/drawing/2014/main" id="{808097A1-C5E9-9C19-C55E-074E6A35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81" y="2059691"/>
            <a:ext cx="305082" cy="25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7" name="テキスト ボックス 7206">
            <a:extLst>
              <a:ext uri="{FF2B5EF4-FFF2-40B4-BE49-F238E27FC236}">
                <a16:creationId xmlns:a16="http://schemas.microsoft.com/office/drawing/2014/main" id="{720FDD42-FBCB-858C-61BD-D634596E23CA}"/>
              </a:ext>
            </a:extLst>
          </p:cNvPr>
          <p:cNvSpPr txBox="1"/>
          <p:nvPr/>
        </p:nvSpPr>
        <p:spPr>
          <a:xfrm>
            <a:off x="9517766" y="1983734"/>
            <a:ext cx="31846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kumimoji="1"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results</a:t>
            </a:r>
          </a:p>
          <a:p>
            <a:r>
              <a:rPr kumimoji="1" lang="en-US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each realization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29E5CE-2F7D-AA6E-8242-376614FCA45F}"/>
              </a:ext>
            </a:extLst>
          </p:cNvPr>
          <p:cNvSpPr txBox="1"/>
          <p:nvPr/>
        </p:nvSpPr>
        <p:spPr>
          <a:xfrm>
            <a:off x="152243" y="6329296"/>
            <a:ext cx="3077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Fujita, et al 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1308.4754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E8D941-84F1-AA10-1598-B04C67C76113}"/>
              </a:ext>
            </a:extLst>
          </p:cNvPr>
          <p:cNvSpPr txBox="1"/>
          <p:nvPr/>
        </p:nvSpPr>
        <p:spPr>
          <a:xfrm>
            <a:off x="2304849" y="6329295"/>
            <a:ext cx="359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Vennin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 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1506.04732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703FCA-A932-0935-E86E-5D9C8547CA74}"/>
              </a:ext>
            </a:extLst>
          </p:cNvPr>
          <p:cNvSpPr txBox="1"/>
          <p:nvPr/>
        </p:nvSpPr>
        <p:spPr>
          <a:xfrm>
            <a:off x="11361697" y="-55327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7/21</a:t>
            </a:r>
          </a:p>
        </p:txBody>
      </p:sp>
    </p:spTree>
    <p:extLst>
      <p:ext uri="{BB962C8B-B14F-4D97-AF65-F5344CB8AC3E}">
        <p14:creationId xmlns:p14="http://schemas.microsoft.com/office/powerpoint/2010/main" val="1558680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AFCD7-89A1-C95F-B892-CA1C5B9B7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>
            <a:extLst>
              <a:ext uri="{FF2B5EF4-FFF2-40B4-BE49-F238E27FC236}">
                <a16:creationId xmlns:a16="http://schemas.microsoft.com/office/drawing/2014/main" id="{786C4AB9-D996-9CAB-D7EC-DFD00CFC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Probability distributions</a:t>
            </a:r>
          </a:p>
        </p:txBody>
      </p:sp>
      <p:grpSp>
        <p:nvGrpSpPr>
          <p:cNvPr id="6219" name="グループ化 6218">
            <a:extLst>
              <a:ext uri="{FF2B5EF4-FFF2-40B4-BE49-F238E27FC236}">
                <a16:creationId xmlns:a16="http://schemas.microsoft.com/office/drawing/2014/main" id="{7D727E8F-AC4C-FE65-0E17-F7A18A1DF182}"/>
              </a:ext>
            </a:extLst>
          </p:cNvPr>
          <p:cNvGrpSpPr/>
          <p:nvPr/>
        </p:nvGrpSpPr>
        <p:grpSpPr>
          <a:xfrm>
            <a:off x="239916" y="-10823583"/>
            <a:ext cx="3513792" cy="18031065"/>
            <a:chOff x="239916" y="-10823583"/>
            <a:chExt cx="3513792" cy="18031065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4C4DAA16-953F-3A62-6A7A-B3CCE6F0527A}"/>
                </a:ext>
              </a:extLst>
            </p:cNvPr>
            <p:cNvGrpSpPr/>
            <p:nvPr/>
          </p:nvGrpSpPr>
          <p:grpSpPr>
            <a:xfrm>
              <a:off x="239916" y="3215678"/>
              <a:ext cx="3512530" cy="3991804"/>
              <a:chOff x="241178" y="3063867"/>
              <a:chExt cx="3512530" cy="3991804"/>
            </a:xfrm>
          </p:grpSpPr>
          <p:cxnSp>
            <p:nvCxnSpPr>
              <p:cNvPr id="42" name="直線矢印コネクタ 41">
                <a:extLst>
                  <a:ext uri="{FF2B5EF4-FFF2-40B4-BE49-F238E27FC236}">
                    <a16:creationId xmlns:a16="http://schemas.microsoft.com/office/drawing/2014/main" id="{4096E32F-9FC9-A1A7-344E-20B4575A9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352" y="5748810"/>
                <a:ext cx="3043268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フローチャート: 結合子 45">
                <a:extLst>
                  <a:ext uri="{FF2B5EF4-FFF2-40B4-BE49-F238E27FC236}">
                    <a16:creationId xmlns:a16="http://schemas.microsoft.com/office/drawing/2014/main" id="{4C904EEB-08AB-7447-A8EB-07C60929E939}"/>
                  </a:ext>
                </a:extLst>
              </p:cNvPr>
              <p:cNvSpPr/>
              <p:nvPr/>
            </p:nvSpPr>
            <p:spPr>
              <a:xfrm>
                <a:off x="1230471" y="3879316"/>
                <a:ext cx="178415" cy="173621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47" name="直線矢印コネクタ 46">
                <a:extLst>
                  <a:ext uri="{FF2B5EF4-FFF2-40B4-BE49-F238E27FC236}">
                    <a16:creationId xmlns:a16="http://schemas.microsoft.com/office/drawing/2014/main" id="{34919AD9-EE7E-E093-D882-2BA48E9CE9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8352" y="3408117"/>
                <a:ext cx="19056" cy="234069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グループ化 47">
                <a:extLst>
                  <a:ext uri="{FF2B5EF4-FFF2-40B4-BE49-F238E27FC236}">
                    <a16:creationId xmlns:a16="http://schemas.microsoft.com/office/drawing/2014/main" id="{BBDBAC67-C854-4B3D-413C-76D5792148FB}"/>
                  </a:ext>
                </a:extLst>
              </p:cNvPr>
              <p:cNvGrpSpPr/>
              <p:nvPr/>
            </p:nvGrpSpPr>
            <p:grpSpPr>
              <a:xfrm>
                <a:off x="487407" y="4017104"/>
                <a:ext cx="2927030" cy="1724569"/>
                <a:chOff x="887077" y="3419859"/>
                <a:chExt cx="4162393" cy="1724569"/>
              </a:xfrm>
            </p:grpSpPr>
            <p:cxnSp>
              <p:nvCxnSpPr>
                <p:cNvPr id="49" name="直線コネクタ 48">
                  <a:extLst>
                    <a:ext uri="{FF2B5EF4-FFF2-40B4-BE49-F238E27FC236}">
                      <a16:creationId xmlns:a16="http://schemas.microsoft.com/office/drawing/2014/main" id="{CDDCAAB7-3134-27D6-2D91-1B1D34D169CF}"/>
                    </a:ext>
                  </a:extLst>
                </p:cNvPr>
                <p:cNvCxnSpPr/>
                <p:nvPr/>
              </p:nvCxnSpPr>
              <p:spPr>
                <a:xfrm>
                  <a:off x="887077" y="3419859"/>
                  <a:ext cx="2693948" cy="1078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フリーフォーム: 図形 49">
                  <a:extLst>
                    <a:ext uri="{FF2B5EF4-FFF2-40B4-BE49-F238E27FC236}">
                      <a16:creationId xmlns:a16="http://schemas.microsoft.com/office/drawing/2014/main" id="{812364BA-5278-AE1B-FD50-FB501ECF477E}"/>
                    </a:ext>
                  </a:extLst>
                </p:cNvPr>
                <p:cNvSpPr/>
                <p:nvPr/>
              </p:nvSpPr>
              <p:spPr>
                <a:xfrm>
                  <a:off x="3563007" y="3526971"/>
                  <a:ext cx="1486463" cy="1617457"/>
                </a:xfrm>
                <a:custGeom>
                  <a:avLst/>
                  <a:gdLst>
                    <a:gd name="connsiteX0" fmla="*/ 0 w 1486463"/>
                    <a:gd name="connsiteY0" fmla="*/ 0 h 1617457"/>
                    <a:gd name="connsiteX1" fmla="*/ 193691 w 1486463"/>
                    <a:gd name="connsiteY1" fmla="*/ 274771 h 1617457"/>
                    <a:gd name="connsiteX2" fmla="*/ 545036 w 1486463"/>
                    <a:gd name="connsiteY2" fmla="*/ 1617092 h 1617457"/>
                    <a:gd name="connsiteX3" fmla="*/ 1486463 w 1486463"/>
                    <a:gd name="connsiteY3" fmla="*/ 135133 h 161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86463" h="1617457">
                      <a:moveTo>
                        <a:pt x="0" y="0"/>
                      </a:moveTo>
                      <a:cubicBezTo>
                        <a:pt x="51426" y="2628"/>
                        <a:pt x="102852" y="5256"/>
                        <a:pt x="193691" y="274771"/>
                      </a:cubicBezTo>
                      <a:cubicBezTo>
                        <a:pt x="284530" y="544286"/>
                        <a:pt x="329574" y="1640365"/>
                        <a:pt x="545036" y="1617092"/>
                      </a:cubicBezTo>
                      <a:cubicBezTo>
                        <a:pt x="760498" y="1593819"/>
                        <a:pt x="1123480" y="864476"/>
                        <a:pt x="1486463" y="13513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59" name="Picture 12" descr="\begin{align*}&#10;\bar \phi&#10;\end{align*}">
                <a:extLst>
                  <a:ext uri="{FF2B5EF4-FFF2-40B4-BE49-F238E27FC236}">
                    <a16:creationId xmlns:a16="http://schemas.microsoft.com/office/drawing/2014/main" id="{1B87E74C-7F57-197F-59F3-06799D1743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825" y="5501102"/>
                <a:ext cx="203883" cy="407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16" descr="\begin{align*}&#10;V(\bar \phi)&#10;\end{align*}">
                <a:extLst>
                  <a:ext uri="{FF2B5EF4-FFF2-40B4-BE49-F238E27FC236}">
                    <a16:creationId xmlns:a16="http://schemas.microsoft.com/office/drawing/2014/main" id="{0580915C-EFCE-0386-B399-3DDB05B7BB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8" y="3063867"/>
                <a:ext cx="674431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76D57E49-7DF6-4357-98A1-156CC6E9E36C}"/>
                  </a:ext>
                </a:extLst>
              </p:cNvPr>
              <p:cNvGrpSpPr/>
              <p:nvPr/>
            </p:nvGrpSpPr>
            <p:grpSpPr>
              <a:xfrm>
                <a:off x="646030" y="3755020"/>
                <a:ext cx="2088721" cy="1160110"/>
                <a:chOff x="8657884" y="3368211"/>
                <a:chExt cx="2088721" cy="1160110"/>
              </a:xfrm>
            </p:grpSpPr>
            <p:grpSp>
              <p:nvGrpSpPr>
                <p:cNvPr id="62" name="グループ化 61">
                  <a:extLst>
                    <a:ext uri="{FF2B5EF4-FFF2-40B4-BE49-F238E27FC236}">
                      <a16:creationId xmlns:a16="http://schemas.microsoft.com/office/drawing/2014/main" id="{4AD9505C-C619-B0F0-4823-E5A13F87FDDE}"/>
                    </a:ext>
                  </a:extLst>
                </p:cNvPr>
                <p:cNvGrpSpPr/>
                <p:nvPr/>
              </p:nvGrpSpPr>
              <p:grpSpPr>
                <a:xfrm>
                  <a:off x="8657884" y="3368211"/>
                  <a:ext cx="1912395" cy="155160"/>
                  <a:chOff x="8657884" y="3368211"/>
                  <a:chExt cx="1912395" cy="155160"/>
                </a:xfrm>
              </p:grpSpPr>
              <p:cxnSp>
                <p:nvCxnSpPr>
                  <p:cNvPr id="1033" name="直線コネクタ 1032">
                    <a:extLst>
                      <a:ext uri="{FF2B5EF4-FFF2-40B4-BE49-F238E27FC236}">
                        <a16:creationId xmlns:a16="http://schemas.microsoft.com/office/drawing/2014/main" id="{ECAD8ACE-F53C-3364-084C-EB9CD415E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73792" y="3405487"/>
                    <a:ext cx="970399" cy="9130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34" name="グループ化 1033">
                    <a:extLst>
                      <a:ext uri="{FF2B5EF4-FFF2-40B4-BE49-F238E27FC236}">
                        <a16:creationId xmlns:a16="http://schemas.microsoft.com/office/drawing/2014/main" id="{2B1B57C8-5786-8A36-2315-D67051FFCF71}"/>
                      </a:ext>
                    </a:extLst>
                  </p:cNvPr>
                  <p:cNvGrpSpPr/>
                  <p:nvPr/>
                </p:nvGrpSpPr>
                <p:grpSpPr>
                  <a:xfrm>
                    <a:off x="8657884" y="3368211"/>
                    <a:ext cx="1912395" cy="155160"/>
                    <a:chOff x="8657884" y="3285999"/>
                    <a:chExt cx="1912395" cy="237357"/>
                  </a:xfrm>
                </p:grpSpPr>
                <p:cxnSp>
                  <p:nvCxnSpPr>
                    <p:cNvPr id="1035" name="直線コネクタ 1034">
                      <a:extLst>
                        <a:ext uri="{FF2B5EF4-FFF2-40B4-BE49-F238E27FC236}">
                          <a16:creationId xmlns:a16="http://schemas.microsoft.com/office/drawing/2014/main" id="{1D9595B6-F10F-C7CE-A93F-A8D85597FE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64648" y="3492947"/>
                      <a:ext cx="740511" cy="30409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6" name="直線コネクタ 1035">
                      <a:extLst>
                        <a:ext uri="{FF2B5EF4-FFF2-40B4-BE49-F238E27FC236}">
                          <a16:creationId xmlns:a16="http://schemas.microsoft.com/office/drawing/2014/main" id="{366B7762-D0F4-9932-F2B1-20E87F8C70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657884" y="3350334"/>
                      <a:ext cx="1451131" cy="13663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7" name="直線コネクタ 1036">
                      <a:extLst>
                        <a:ext uri="{FF2B5EF4-FFF2-40B4-BE49-F238E27FC236}">
                          <a16:creationId xmlns:a16="http://schemas.microsoft.com/office/drawing/2014/main" id="{784CD1F0-39CA-EE91-21B5-6EB387B838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3083" y="3295206"/>
                      <a:ext cx="501108" cy="4970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8" name="直線コネクタ 1037">
                      <a:extLst>
                        <a:ext uri="{FF2B5EF4-FFF2-40B4-BE49-F238E27FC236}">
                          <a16:creationId xmlns:a16="http://schemas.microsoft.com/office/drawing/2014/main" id="{86BCC025-6486-3BFC-4D7A-FE8E63E148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0810" y="3285999"/>
                      <a:ext cx="1429469" cy="4539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63" name="直線コネクタ 62">
                  <a:extLst>
                    <a:ext uri="{FF2B5EF4-FFF2-40B4-BE49-F238E27FC236}">
                      <a16:creationId xmlns:a16="http://schemas.microsoft.com/office/drawing/2014/main" id="{71658258-8964-3422-1345-D10FB453C5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48879" y="3397079"/>
                  <a:ext cx="329427" cy="4325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4" name="直線コネクタ 1023">
                  <a:extLst>
                    <a:ext uri="{FF2B5EF4-FFF2-40B4-BE49-F238E27FC236}">
                      <a16:creationId xmlns:a16="http://schemas.microsoft.com/office/drawing/2014/main" id="{5413349F-45FD-8B3E-C9FD-A52CE30AC1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49887" y="3442205"/>
                  <a:ext cx="496718" cy="197767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5" name="直線コネクタ 1024">
                  <a:extLst>
                    <a:ext uri="{FF2B5EF4-FFF2-40B4-BE49-F238E27FC236}">
                      <a16:creationId xmlns:a16="http://schemas.microsoft.com/office/drawing/2014/main" id="{27B7BF3F-6A59-8FFB-A0DB-E2F356EA1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73192" y="3446042"/>
                  <a:ext cx="72376" cy="208687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直線コネクタ 1026">
                  <a:extLst>
                    <a:ext uri="{FF2B5EF4-FFF2-40B4-BE49-F238E27FC236}">
                      <a16:creationId xmlns:a16="http://schemas.microsoft.com/office/drawing/2014/main" id="{E9D8D1F4-38B3-716E-9707-57777DEDAF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73192" y="3429000"/>
                  <a:ext cx="19260" cy="51435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直線コネクタ 1028">
                  <a:extLst>
                    <a:ext uri="{FF2B5EF4-FFF2-40B4-BE49-F238E27FC236}">
                      <a16:creationId xmlns:a16="http://schemas.microsoft.com/office/drawing/2014/main" id="{0AB950B9-FD32-9A14-A075-A2C4832FB8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88533" y="3677986"/>
                  <a:ext cx="98727" cy="25469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直線コネクタ 1030">
                  <a:extLst>
                    <a:ext uri="{FF2B5EF4-FFF2-40B4-BE49-F238E27FC236}">
                      <a16:creationId xmlns:a16="http://schemas.microsoft.com/office/drawing/2014/main" id="{9D9859C4-8B8D-58B9-C356-9FFA9046C0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93490" y="3670256"/>
                  <a:ext cx="119895" cy="85806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1" name="コンテンツ プレースホルダー 2">
                <a:extLst>
                  <a:ext uri="{FF2B5EF4-FFF2-40B4-BE49-F238E27FC236}">
                    <a16:creationId xmlns:a16="http://schemas.microsoft.com/office/drawing/2014/main" id="{FC9B3C86-ECDE-96C8-C577-D4E5EACDF1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315" y="4140057"/>
                <a:ext cx="852678" cy="2788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start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42" name="コンテンツ プレースホルダー 2">
                <a:extLst>
                  <a:ext uri="{FF2B5EF4-FFF2-40B4-BE49-F238E27FC236}">
                    <a16:creationId xmlns:a16="http://schemas.microsoft.com/office/drawing/2014/main" id="{692617F5-9745-7DC2-0C54-843D405316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1004" y="4946938"/>
                <a:ext cx="852678" cy="2788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goal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C30586BD-0C1D-4DAD-8415-258EE32F8C32}"/>
                  </a:ext>
                </a:extLst>
              </p:cNvPr>
              <p:cNvSpPr/>
              <p:nvPr/>
            </p:nvSpPr>
            <p:spPr>
              <a:xfrm rot="2520207" flipH="1">
                <a:off x="792715" y="4508051"/>
                <a:ext cx="1755593" cy="2547620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pattFill prst="dkUpDiag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CA77CCB8-04BB-DEA4-530B-EEB3A6D8ADF6}"/>
                  </a:ext>
                </a:extLst>
              </p:cNvPr>
              <p:cNvSpPr/>
              <p:nvPr/>
            </p:nvSpPr>
            <p:spPr>
              <a:xfrm rot="2520207" flipH="1">
                <a:off x="782304" y="4523033"/>
                <a:ext cx="1665766" cy="2435407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5" name="テキスト ボックス 1044">
                <a:extLst>
                  <a:ext uri="{FF2B5EF4-FFF2-40B4-BE49-F238E27FC236}">
                    <a16:creationId xmlns:a16="http://schemas.microsoft.com/office/drawing/2014/main" id="{7BAFE5A4-474C-668C-9EBE-6A2575383F17}"/>
                  </a:ext>
                </a:extLst>
              </p:cNvPr>
              <p:cNvSpPr txBox="1"/>
              <p:nvPr/>
            </p:nvSpPr>
            <p:spPr>
              <a:xfrm>
                <a:off x="558124" y="5448634"/>
                <a:ext cx="21303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pass</a:t>
                </a:r>
                <a:r>
                  <a:rPr kumimoji="1" lang="en-US" altLang="ja-JP" sz="20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es the end surface for the </a:t>
                </a:r>
                <a:r>
                  <a:rPr kumimoji="1" lang="en-US" altLang="ja-JP" sz="2000" b="1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first</a:t>
                </a:r>
                <a:r>
                  <a:rPr kumimoji="1" lang="en-US" altLang="ja-JP" sz="20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time</a:t>
                </a:r>
                <a:endParaRPr kumimoji="1" lang="ja-JP" altLang="en-US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フローチャート: 結合子 54">
                <a:extLst>
                  <a:ext uri="{FF2B5EF4-FFF2-40B4-BE49-F238E27FC236}">
                    <a16:creationId xmlns:a16="http://schemas.microsoft.com/office/drawing/2014/main" id="{D7FD2778-33BF-80BE-1898-454A0A6F29C9}"/>
                  </a:ext>
                </a:extLst>
              </p:cNvPr>
              <p:cNvSpPr/>
              <p:nvPr/>
            </p:nvSpPr>
            <p:spPr>
              <a:xfrm>
                <a:off x="2587955" y="4910997"/>
                <a:ext cx="178415" cy="173621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1046" name="Picture 10" descr="\begin{align*}&#10;\phi_*&#10;\end{align*}">
                <a:extLst>
                  <a:ext uri="{FF2B5EF4-FFF2-40B4-BE49-F238E27FC236}">
                    <a16:creationId xmlns:a16="http://schemas.microsoft.com/office/drawing/2014/main" id="{E78EFE26-E19D-3ED1-1B64-928569012D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3372" y="4155592"/>
                <a:ext cx="284635" cy="284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7" name="Picture 12" descr="\begin{align*}&#10;\phi_{\mathrm{end}}&#10;\end{align*}">
                <a:extLst>
                  <a:ext uri="{FF2B5EF4-FFF2-40B4-BE49-F238E27FC236}">
                    <a16:creationId xmlns:a16="http://schemas.microsoft.com/office/drawing/2014/main" id="{52A965D4-E36D-6142-6D6E-BFA2781CEB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9922" y="4946938"/>
                <a:ext cx="558109" cy="285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D32B633-1FC8-8C4D-A8F6-00E628299B57}"/>
                </a:ext>
              </a:extLst>
            </p:cNvPr>
            <p:cNvGrpSpPr/>
            <p:nvPr/>
          </p:nvGrpSpPr>
          <p:grpSpPr>
            <a:xfrm>
              <a:off x="241178" y="-3955226"/>
              <a:ext cx="3512530" cy="3571218"/>
              <a:chOff x="241178" y="3063867"/>
              <a:chExt cx="3512530" cy="3571218"/>
            </a:xfrm>
          </p:grpSpPr>
          <p:cxnSp>
            <p:nvCxnSpPr>
              <p:cNvPr id="7" name="直線矢印コネクタ 6">
                <a:extLst>
                  <a:ext uri="{FF2B5EF4-FFF2-40B4-BE49-F238E27FC236}">
                    <a16:creationId xmlns:a16="http://schemas.microsoft.com/office/drawing/2014/main" id="{2EE2BC54-360B-C369-52A5-51D0294520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352" y="5748810"/>
                <a:ext cx="3043268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矢印コネクタ 7">
                <a:extLst>
                  <a:ext uri="{FF2B5EF4-FFF2-40B4-BE49-F238E27FC236}">
                    <a16:creationId xmlns:a16="http://schemas.microsoft.com/office/drawing/2014/main" id="{813A0838-656A-A221-14E2-BB8FD60022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8352" y="3408117"/>
                <a:ext cx="19056" cy="234069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E48ECDEC-22C0-0D2D-478A-B1447F459512}"/>
                  </a:ext>
                </a:extLst>
              </p:cNvPr>
              <p:cNvGrpSpPr/>
              <p:nvPr/>
            </p:nvGrpSpPr>
            <p:grpSpPr>
              <a:xfrm>
                <a:off x="487407" y="4017104"/>
                <a:ext cx="2927030" cy="1724569"/>
                <a:chOff x="887077" y="3419859"/>
                <a:chExt cx="4162393" cy="1724569"/>
              </a:xfrm>
            </p:grpSpPr>
            <p:cxnSp>
              <p:nvCxnSpPr>
                <p:cNvPr id="44" name="直線コネクタ 43">
                  <a:extLst>
                    <a:ext uri="{FF2B5EF4-FFF2-40B4-BE49-F238E27FC236}">
                      <a16:creationId xmlns:a16="http://schemas.microsoft.com/office/drawing/2014/main" id="{D78A64ED-B9E7-B077-0734-995C87246B5A}"/>
                    </a:ext>
                  </a:extLst>
                </p:cNvPr>
                <p:cNvCxnSpPr/>
                <p:nvPr/>
              </p:nvCxnSpPr>
              <p:spPr>
                <a:xfrm>
                  <a:off x="887077" y="3419859"/>
                  <a:ext cx="2693948" cy="1078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87C8DD80-3255-0C4B-CBC9-556230AB58DA}"/>
                    </a:ext>
                  </a:extLst>
                </p:cNvPr>
                <p:cNvSpPr/>
                <p:nvPr/>
              </p:nvSpPr>
              <p:spPr>
                <a:xfrm>
                  <a:off x="3563007" y="3526971"/>
                  <a:ext cx="1486463" cy="1617457"/>
                </a:xfrm>
                <a:custGeom>
                  <a:avLst/>
                  <a:gdLst>
                    <a:gd name="connsiteX0" fmla="*/ 0 w 1486463"/>
                    <a:gd name="connsiteY0" fmla="*/ 0 h 1617457"/>
                    <a:gd name="connsiteX1" fmla="*/ 193691 w 1486463"/>
                    <a:gd name="connsiteY1" fmla="*/ 274771 h 1617457"/>
                    <a:gd name="connsiteX2" fmla="*/ 545036 w 1486463"/>
                    <a:gd name="connsiteY2" fmla="*/ 1617092 h 1617457"/>
                    <a:gd name="connsiteX3" fmla="*/ 1486463 w 1486463"/>
                    <a:gd name="connsiteY3" fmla="*/ 135133 h 161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86463" h="1617457">
                      <a:moveTo>
                        <a:pt x="0" y="0"/>
                      </a:moveTo>
                      <a:cubicBezTo>
                        <a:pt x="51426" y="2628"/>
                        <a:pt x="102852" y="5256"/>
                        <a:pt x="193691" y="274771"/>
                      </a:cubicBezTo>
                      <a:cubicBezTo>
                        <a:pt x="284530" y="544286"/>
                        <a:pt x="329574" y="1640365"/>
                        <a:pt x="545036" y="1617092"/>
                      </a:cubicBezTo>
                      <a:cubicBezTo>
                        <a:pt x="760498" y="1593819"/>
                        <a:pt x="1123480" y="864476"/>
                        <a:pt x="1486463" y="13513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1" name="Picture 12" descr="\begin{align*}&#10;\bar \phi&#10;\end{align*}">
                <a:extLst>
                  <a:ext uri="{FF2B5EF4-FFF2-40B4-BE49-F238E27FC236}">
                    <a16:creationId xmlns:a16="http://schemas.microsoft.com/office/drawing/2014/main" id="{1CAAB983-89EA-EBD0-E809-F32182511C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825" y="5501102"/>
                <a:ext cx="203883" cy="407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6" descr="\begin{align*}&#10;V(\bar \phi)&#10;\end{align*}">
                <a:extLst>
                  <a:ext uri="{FF2B5EF4-FFF2-40B4-BE49-F238E27FC236}">
                    <a16:creationId xmlns:a16="http://schemas.microsoft.com/office/drawing/2014/main" id="{833B39BA-148C-A370-A90F-4E6AE1DE1F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8" y="3063867"/>
                <a:ext cx="674431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フローチャート: 結合子 12">
                <a:extLst>
                  <a:ext uri="{FF2B5EF4-FFF2-40B4-BE49-F238E27FC236}">
                    <a16:creationId xmlns:a16="http://schemas.microsoft.com/office/drawing/2014/main" id="{AA2368B4-4121-164F-0D50-F098AF291E1A}"/>
                  </a:ext>
                </a:extLst>
              </p:cNvPr>
              <p:cNvSpPr/>
              <p:nvPr/>
            </p:nvSpPr>
            <p:spPr>
              <a:xfrm>
                <a:off x="1915023" y="3907671"/>
                <a:ext cx="178415" cy="173621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" name="フローチャート: 結合子 13">
                <a:extLst>
                  <a:ext uri="{FF2B5EF4-FFF2-40B4-BE49-F238E27FC236}">
                    <a16:creationId xmlns:a16="http://schemas.microsoft.com/office/drawing/2014/main" id="{FD68A1E6-CC01-3C56-3D13-A0D8EA7A6821}"/>
                  </a:ext>
                </a:extLst>
              </p:cNvPr>
              <p:cNvSpPr/>
              <p:nvPr/>
            </p:nvSpPr>
            <p:spPr>
              <a:xfrm>
                <a:off x="917137" y="3854560"/>
                <a:ext cx="178415" cy="173621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5" name="直線矢印コネクタ 14">
                <a:extLst>
                  <a:ext uri="{FF2B5EF4-FFF2-40B4-BE49-F238E27FC236}">
                    <a16:creationId xmlns:a16="http://schemas.microsoft.com/office/drawing/2014/main" id="{D598B633-B5B3-6AE3-8782-051C0BAFC2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358" y="4017104"/>
                <a:ext cx="0" cy="1724569"/>
              </a:xfrm>
              <a:prstGeom prst="straightConnector1">
                <a:avLst/>
              </a:prstGeom>
              <a:ln w="22225">
                <a:solidFill>
                  <a:schemeClr val="tx2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5FCCB458-C98C-DD59-37FB-D6670F6BC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2006" y="4046839"/>
                <a:ext cx="0" cy="1694834"/>
              </a:xfrm>
              <a:prstGeom prst="straightConnector1">
                <a:avLst/>
              </a:prstGeom>
              <a:ln w="22225">
                <a:solidFill>
                  <a:schemeClr val="tx2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 descr="\begin{align*}&#10;N=10&#10;\end{align*}">
                <a:extLst>
                  <a:ext uri="{FF2B5EF4-FFF2-40B4-BE49-F238E27FC236}">
                    <a16:creationId xmlns:a16="http://schemas.microsoft.com/office/drawing/2014/main" id="{67406984-DCB1-9174-B13B-A12EDE1326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5404" y="3416734"/>
                <a:ext cx="885233" cy="1965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\begin{align*}&#10;\phi_1&#10;\end{align*}">
                <a:extLst>
                  <a:ext uri="{FF2B5EF4-FFF2-40B4-BE49-F238E27FC236}">
                    <a16:creationId xmlns:a16="http://schemas.microsoft.com/office/drawing/2014/main" id="{AAF92ADA-0C2A-2460-37E0-72A1C176EF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6917" y="5783418"/>
                <a:ext cx="233959" cy="238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\begin{align*}&#10;\phi_2&#10;\end{align*}">
                <a:extLst>
                  <a:ext uri="{FF2B5EF4-FFF2-40B4-BE49-F238E27FC236}">
                    <a16:creationId xmlns:a16="http://schemas.microsoft.com/office/drawing/2014/main" id="{CE4CF262-AB34-15B6-D215-E83E26D002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5023" y="5785067"/>
                <a:ext cx="240370" cy="238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0" descr="\begin{align*}&#10;P_{\mathrm{F.P}}(\phi;N=10)&#10;\end{align*}">
                <a:extLst>
                  <a:ext uri="{FF2B5EF4-FFF2-40B4-BE49-F238E27FC236}">
                    <a16:creationId xmlns:a16="http://schemas.microsoft.com/office/drawing/2014/main" id="{1C127ED4-7729-080D-F8AF-CBE548BAAB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873" y="6322611"/>
                <a:ext cx="2146153" cy="312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コンテンツ プレースホルダー 2">
                <a:extLst>
                  <a:ext uri="{FF2B5EF4-FFF2-40B4-BE49-F238E27FC236}">
                    <a16:creationId xmlns:a16="http://schemas.microsoft.com/office/drawing/2014/main" id="{2D66BD4D-957C-084A-FB55-87EB1D590C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2783" y="3334368"/>
                <a:ext cx="792049" cy="2788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e.g.)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31" name="Picture 10" descr="\begin{align*}&#10;\phi_*&#10;\end{align*}">
                <a:extLst>
                  <a:ext uri="{FF2B5EF4-FFF2-40B4-BE49-F238E27FC236}">
                    <a16:creationId xmlns:a16="http://schemas.microsoft.com/office/drawing/2014/main" id="{19E34F68-2EC0-40E5-217D-E181E767A3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7448" y="5790203"/>
                <a:ext cx="240370" cy="240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2" descr="\begin{align*}&#10;\phi_{\mathrm{end}}&#10;\end{align*}">
                <a:extLst>
                  <a:ext uri="{FF2B5EF4-FFF2-40B4-BE49-F238E27FC236}">
                    <a16:creationId xmlns:a16="http://schemas.microsoft.com/office/drawing/2014/main" id="{A9D380A4-FFB6-4783-F23B-086214663F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093" y="5786372"/>
                <a:ext cx="404516" cy="207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44BFBB13-AC44-422D-C363-FA87EB5599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5586" y="5629609"/>
                <a:ext cx="0" cy="1850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8C6BB11A-B374-1182-1124-33F2DD7E3E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1618" y="5639356"/>
                <a:ext cx="0" cy="1850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>
                <a:extLst>
                  <a:ext uri="{FF2B5EF4-FFF2-40B4-BE49-F238E27FC236}">
                    <a16:creationId xmlns:a16="http://schemas.microsoft.com/office/drawing/2014/main" id="{00486750-8E24-2BD9-9A16-EF90C95ECA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8027" y="6034491"/>
                <a:ext cx="515117" cy="3323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>
                <a:extLst>
                  <a:ext uri="{FF2B5EF4-FFF2-40B4-BE49-F238E27FC236}">
                    <a16:creationId xmlns:a16="http://schemas.microsoft.com/office/drawing/2014/main" id="{BA05357C-D81C-CCEF-EA85-232A4E7E17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78132" y="6060090"/>
                <a:ext cx="294554" cy="30672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C518C249-22C6-45FC-DFC5-6FC4EC1C3E13}"/>
                </a:ext>
              </a:extLst>
            </p:cNvPr>
            <p:cNvGrpSpPr/>
            <p:nvPr/>
          </p:nvGrpSpPr>
          <p:grpSpPr>
            <a:xfrm>
              <a:off x="241178" y="-10823583"/>
              <a:ext cx="3512530" cy="3479816"/>
              <a:chOff x="241178" y="3063867"/>
              <a:chExt cx="3512530" cy="3479816"/>
            </a:xfrm>
          </p:grpSpPr>
          <p:cxnSp>
            <p:nvCxnSpPr>
              <p:cNvPr id="54" name="直線矢印コネクタ 53">
                <a:extLst>
                  <a:ext uri="{FF2B5EF4-FFF2-40B4-BE49-F238E27FC236}">
                    <a16:creationId xmlns:a16="http://schemas.microsoft.com/office/drawing/2014/main" id="{2DD5E0D7-48EE-590A-8D3A-1465E4A358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352" y="5748810"/>
                <a:ext cx="3043268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フローチャート: 結合子 55">
                <a:extLst>
                  <a:ext uri="{FF2B5EF4-FFF2-40B4-BE49-F238E27FC236}">
                    <a16:creationId xmlns:a16="http://schemas.microsoft.com/office/drawing/2014/main" id="{4940FA6B-B918-2517-90CD-D77143F7A391}"/>
                  </a:ext>
                </a:extLst>
              </p:cNvPr>
              <p:cNvSpPr/>
              <p:nvPr/>
            </p:nvSpPr>
            <p:spPr>
              <a:xfrm>
                <a:off x="1220098" y="3870693"/>
                <a:ext cx="178415" cy="173621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57" name="直線矢印コネクタ 56">
                <a:extLst>
                  <a:ext uri="{FF2B5EF4-FFF2-40B4-BE49-F238E27FC236}">
                    <a16:creationId xmlns:a16="http://schemas.microsoft.com/office/drawing/2014/main" id="{96A4E1B1-8C47-9D0A-B7CC-3547A92135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8352" y="3408117"/>
                <a:ext cx="19056" cy="234069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95D19DE9-905E-35E9-DEDA-AADC7E7D4AD0}"/>
                  </a:ext>
                </a:extLst>
              </p:cNvPr>
              <p:cNvGrpSpPr/>
              <p:nvPr/>
            </p:nvGrpSpPr>
            <p:grpSpPr>
              <a:xfrm>
                <a:off x="487407" y="4017104"/>
                <a:ext cx="2927030" cy="1724569"/>
                <a:chOff x="887077" y="3419859"/>
                <a:chExt cx="4162393" cy="1724569"/>
              </a:xfrm>
            </p:grpSpPr>
            <p:cxnSp>
              <p:nvCxnSpPr>
                <p:cNvPr id="6145" name="直線コネクタ 6144">
                  <a:extLst>
                    <a:ext uri="{FF2B5EF4-FFF2-40B4-BE49-F238E27FC236}">
                      <a16:creationId xmlns:a16="http://schemas.microsoft.com/office/drawing/2014/main" id="{29EB68F2-AB7F-895B-1596-AE44564869C3}"/>
                    </a:ext>
                  </a:extLst>
                </p:cNvPr>
                <p:cNvCxnSpPr/>
                <p:nvPr/>
              </p:nvCxnSpPr>
              <p:spPr>
                <a:xfrm>
                  <a:off x="887077" y="3419859"/>
                  <a:ext cx="2693948" cy="1078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46" name="フリーフォーム: 図形 6145">
                  <a:extLst>
                    <a:ext uri="{FF2B5EF4-FFF2-40B4-BE49-F238E27FC236}">
                      <a16:creationId xmlns:a16="http://schemas.microsoft.com/office/drawing/2014/main" id="{B162C36A-0784-BC8D-C65E-094AF0885173}"/>
                    </a:ext>
                  </a:extLst>
                </p:cNvPr>
                <p:cNvSpPr/>
                <p:nvPr/>
              </p:nvSpPr>
              <p:spPr>
                <a:xfrm>
                  <a:off x="3563007" y="3526971"/>
                  <a:ext cx="1486463" cy="1617457"/>
                </a:xfrm>
                <a:custGeom>
                  <a:avLst/>
                  <a:gdLst>
                    <a:gd name="connsiteX0" fmla="*/ 0 w 1486463"/>
                    <a:gd name="connsiteY0" fmla="*/ 0 h 1617457"/>
                    <a:gd name="connsiteX1" fmla="*/ 193691 w 1486463"/>
                    <a:gd name="connsiteY1" fmla="*/ 274771 h 1617457"/>
                    <a:gd name="connsiteX2" fmla="*/ 545036 w 1486463"/>
                    <a:gd name="connsiteY2" fmla="*/ 1617092 h 1617457"/>
                    <a:gd name="connsiteX3" fmla="*/ 1486463 w 1486463"/>
                    <a:gd name="connsiteY3" fmla="*/ 135133 h 161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86463" h="1617457">
                      <a:moveTo>
                        <a:pt x="0" y="0"/>
                      </a:moveTo>
                      <a:cubicBezTo>
                        <a:pt x="51426" y="2628"/>
                        <a:pt x="102852" y="5256"/>
                        <a:pt x="193691" y="274771"/>
                      </a:cubicBezTo>
                      <a:cubicBezTo>
                        <a:pt x="284530" y="544286"/>
                        <a:pt x="329574" y="1640365"/>
                        <a:pt x="545036" y="1617092"/>
                      </a:cubicBezTo>
                      <a:cubicBezTo>
                        <a:pt x="760498" y="1593819"/>
                        <a:pt x="1123480" y="864476"/>
                        <a:pt x="1486463" y="13513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026" name="Picture 12" descr="\begin{align*}&#10;\bar \phi&#10;\end{align*}">
                <a:extLst>
                  <a:ext uri="{FF2B5EF4-FFF2-40B4-BE49-F238E27FC236}">
                    <a16:creationId xmlns:a16="http://schemas.microsoft.com/office/drawing/2014/main" id="{42B7AC63-330F-B8FD-19A3-E7AB4D8347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825" y="5501102"/>
                <a:ext cx="203883" cy="407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9" name="Picture 16" descr="\begin{align*}&#10;V(\bar \phi)&#10;\end{align*}">
                <a:extLst>
                  <a:ext uri="{FF2B5EF4-FFF2-40B4-BE49-F238E27FC236}">
                    <a16:creationId xmlns:a16="http://schemas.microsoft.com/office/drawing/2014/main" id="{2F788368-1E52-DAFA-C5A3-8000E9FEE2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8" y="3063867"/>
                <a:ext cx="674431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40" name="グループ化 1039">
                <a:extLst>
                  <a:ext uri="{FF2B5EF4-FFF2-40B4-BE49-F238E27FC236}">
                    <a16:creationId xmlns:a16="http://schemas.microsoft.com/office/drawing/2014/main" id="{215871E3-3183-B637-202A-4D709A3BAB18}"/>
                  </a:ext>
                </a:extLst>
              </p:cNvPr>
              <p:cNvGrpSpPr/>
              <p:nvPr/>
            </p:nvGrpSpPr>
            <p:grpSpPr>
              <a:xfrm>
                <a:off x="646030" y="3755008"/>
                <a:ext cx="2088721" cy="1160122"/>
                <a:chOff x="8657884" y="3368199"/>
                <a:chExt cx="2088721" cy="1160122"/>
              </a:xfrm>
            </p:grpSpPr>
            <p:grpSp>
              <p:nvGrpSpPr>
                <p:cNvPr id="1076" name="グループ化 1075">
                  <a:extLst>
                    <a:ext uri="{FF2B5EF4-FFF2-40B4-BE49-F238E27FC236}">
                      <a16:creationId xmlns:a16="http://schemas.microsoft.com/office/drawing/2014/main" id="{F75386AD-E31A-15E1-45C9-DAB7D52DBF15}"/>
                    </a:ext>
                  </a:extLst>
                </p:cNvPr>
                <p:cNvGrpSpPr/>
                <p:nvPr/>
              </p:nvGrpSpPr>
              <p:grpSpPr>
                <a:xfrm>
                  <a:off x="8657884" y="3368199"/>
                  <a:ext cx="1912395" cy="155165"/>
                  <a:chOff x="8657884" y="3368199"/>
                  <a:chExt cx="1912395" cy="155165"/>
                </a:xfrm>
              </p:grpSpPr>
              <p:cxnSp>
                <p:nvCxnSpPr>
                  <p:cNvPr id="1083" name="直線コネクタ 1082">
                    <a:extLst>
                      <a:ext uri="{FF2B5EF4-FFF2-40B4-BE49-F238E27FC236}">
                        <a16:creationId xmlns:a16="http://schemas.microsoft.com/office/drawing/2014/main" id="{6ED724AA-EA65-AFC3-E049-32BDE03056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73792" y="3405487"/>
                    <a:ext cx="970399" cy="9130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84" name="グループ化 1083">
                    <a:extLst>
                      <a:ext uri="{FF2B5EF4-FFF2-40B4-BE49-F238E27FC236}">
                        <a16:creationId xmlns:a16="http://schemas.microsoft.com/office/drawing/2014/main" id="{23AB1DB8-5951-F43A-041F-DAA760129FCA}"/>
                      </a:ext>
                    </a:extLst>
                  </p:cNvPr>
                  <p:cNvGrpSpPr/>
                  <p:nvPr/>
                </p:nvGrpSpPr>
                <p:grpSpPr>
                  <a:xfrm>
                    <a:off x="8657884" y="3368199"/>
                    <a:ext cx="1912395" cy="155165"/>
                    <a:chOff x="8657884" y="3285999"/>
                    <a:chExt cx="1912395" cy="237366"/>
                  </a:xfrm>
                </p:grpSpPr>
                <p:cxnSp>
                  <p:nvCxnSpPr>
                    <p:cNvPr id="1085" name="直線コネクタ 1084">
                      <a:extLst>
                        <a:ext uri="{FF2B5EF4-FFF2-40B4-BE49-F238E27FC236}">
                          <a16:creationId xmlns:a16="http://schemas.microsoft.com/office/drawing/2014/main" id="{0DC40C6D-98D4-3D59-1852-37D3562859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64648" y="3492956"/>
                      <a:ext cx="740511" cy="30409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6" name="直線コネクタ 1085">
                      <a:extLst>
                        <a:ext uri="{FF2B5EF4-FFF2-40B4-BE49-F238E27FC236}">
                          <a16:creationId xmlns:a16="http://schemas.microsoft.com/office/drawing/2014/main" id="{DAA42C74-D7E7-77D2-A18B-BE30A021BA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657884" y="3350334"/>
                      <a:ext cx="1451131" cy="13663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7" name="直線コネクタ 1086">
                      <a:extLst>
                        <a:ext uri="{FF2B5EF4-FFF2-40B4-BE49-F238E27FC236}">
                          <a16:creationId xmlns:a16="http://schemas.microsoft.com/office/drawing/2014/main" id="{B791660C-E9D3-1D6B-FE24-9E23B5511B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3083" y="3295206"/>
                      <a:ext cx="501108" cy="4970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44" name="直線コネクタ 6143">
                      <a:extLst>
                        <a:ext uri="{FF2B5EF4-FFF2-40B4-BE49-F238E27FC236}">
                          <a16:creationId xmlns:a16="http://schemas.microsoft.com/office/drawing/2014/main" id="{B6AAF148-9C21-4A41-A53A-475DB9EDAD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0810" y="3285999"/>
                      <a:ext cx="1429469" cy="4539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077" name="直線コネクタ 1076">
                  <a:extLst>
                    <a:ext uri="{FF2B5EF4-FFF2-40B4-BE49-F238E27FC236}">
                      <a16:creationId xmlns:a16="http://schemas.microsoft.com/office/drawing/2014/main" id="{19C2C139-B1DF-807C-EF67-B11EBF3EF1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48879" y="3397079"/>
                  <a:ext cx="329427" cy="4325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直線コネクタ 1077">
                  <a:extLst>
                    <a:ext uri="{FF2B5EF4-FFF2-40B4-BE49-F238E27FC236}">
                      <a16:creationId xmlns:a16="http://schemas.microsoft.com/office/drawing/2014/main" id="{109F72BD-B1E9-8FF7-2A27-5837DE894C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49887" y="3442205"/>
                  <a:ext cx="496718" cy="197767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直線コネクタ 1078">
                  <a:extLst>
                    <a:ext uri="{FF2B5EF4-FFF2-40B4-BE49-F238E27FC236}">
                      <a16:creationId xmlns:a16="http://schemas.microsoft.com/office/drawing/2014/main" id="{3518E36E-8B69-6803-2F6B-C4EFEDDEA6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73192" y="3446042"/>
                  <a:ext cx="72376" cy="208687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直線コネクタ 1079">
                  <a:extLst>
                    <a:ext uri="{FF2B5EF4-FFF2-40B4-BE49-F238E27FC236}">
                      <a16:creationId xmlns:a16="http://schemas.microsoft.com/office/drawing/2014/main" id="{BF9059E3-83E8-F6EC-3EBE-BDE3789688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73192" y="3429000"/>
                  <a:ext cx="19260" cy="51435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直線コネクタ 1080">
                  <a:extLst>
                    <a:ext uri="{FF2B5EF4-FFF2-40B4-BE49-F238E27FC236}">
                      <a16:creationId xmlns:a16="http://schemas.microsoft.com/office/drawing/2014/main" id="{17BD4460-D4F8-6517-7CFC-B72CDE699A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88533" y="3677986"/>
                  <a:ext cx="98727" cy="25469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直線コネクタ 1081">
                  <a:extLst>
                    <a:ext uri="{FF2B5EF4-FFF2-40B4-BE49-F238E27FC236}">
                      <a16:creationId xmlns:a16="http://schemas.microsoft.com/office/drawing/2014/main" id="{479410FF-66F9-0D8E-74D7-0277E02934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93490" y="3670256"/>
                  <a:ext cx="119895" cy="85806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1" name="フローチャート: 結合子 1050">
                <a:extLst>
                  <a:ext uri="{FF2B5EF4-FFF2-40B4-BE49-F238E27FC236}">
                    <a16:creationId xmlns:a16="http://schemas.microsoft.com/office/drawing/2014/main" id="{E8D9490F-7D6A-5914-8B3B-44C332C622C9}"/>
                  </a:ext>
                </a:extLst>
              </p:cNvPr>
              <p:cNvSpPr/>
              <p:nvPr/>
            </p:nvSpPr>
            <p:spPr>
              <a:xfrm>
                <a:off x="2587955" y="4910997"/>
                <a:ext cx="178415" cy="173621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052" name="直線コネクタ 1051">
                <a:extLst>
                  <a:ext uri="{FF2B5EF4-FFF2-40B4-BE49-F238E27FC236}">
                    <a16:creationId xmlns:a16="http://schemas.microsoft.com/office/drawing/2014/main" id="{D5C538E8-6D4A-A4CE-4E8C-F1FD1E4C3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5586" y="5629609"/>
                <a:ext cx="0" cy="1850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直線コネクタ 1052">
                <a:extLst>
                  <a:ext uri="{FF2B5EF4-FFF2-40B4-BE49-F238E27FC236}">
                    <a16:creationId xmlns:a16="http://schemas.microsoft.com/office/drawing/2014/main" id="{F585A714-AB5F-2AB0-7433-63CBA16E8F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1618" y="5639356"/>
                <a:ext cx="0" cy="1850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54" name="Picture 10" descr="\begin{align*}&#10;\phi_*&#10;\end{align*}">
                <a:extLst>
                  <a:ext uri="{FF2B5EF4-FFF2-40B4-BE49-F238E27FC236}">
                    <a16:creationId xmlns:a16="http://schemas.microsoft.com/office/drawing/2014/main" id="{C1F41549-DC89-D613-B61E-F853CE046D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7448" y="5790203"/>
                <a:ext cx="240370" cy="240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5" name="Picture 12" descr="\begin{align*}&#10;\phi_{\mathrm{end}}&#10;\end{align*}">
                <a:extLst>
                  <a:ext uri="{FF2B5EF4-FFF2-40B4-BE49-F238E27FC236}">
                    <a16:creationId xmlns:a16="http://schemas.microsoft.com/office/drawing/2014/main" id="{5E3993A8-85D1-6742-E60D-BF5FBCE115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093" y="5786372"/>
                <a:ext cx="404516" cy="207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56" name="グループ化 1055">
                <a:extLst>
                  <a:ext uri="{FF2B5EF4-FFF2-40B4-BE49-F238E27FC236}">
                    <a16:creationId xmlns:a16="http://schemas.microsoft.com/office/drawing/2014/main" id="{6179E413-437D-0F92-0606-4D80AF377302}"/>
                  </a:ext>
                </a:extLst>
              </p:cNvPr>
              <p:cNvGrpSpPr/>
              <p:nvPr/>
            </p:nvGrpSpPr>
            <p:grpSpPr>
              <a:xfrm rot="10800000">
                <a:off x="1318371" y="3917429"/>
                <a:ext cx="1358791" cy="993568"/>
                <a:chOff x="8144437" y="3800005"/>
                <a:chExt cx="2192932" cy="1133953"/>
              </a:xfrm>
            </p:grpSpPr>
            <p:cxnSp>
              <p:nvCxnSpPr>
                <p:cNvPr id="1072" name="直線コネクタ 1071">
                  <a:extLst>
                    <a:ext uri="{FF2B5EF4-FFF2-40B4-BE49-F238E27FC236}">
                      <a16:creationId xmlns:a16="http://schemas.microsoft.com/office/drawing/2014/main" id="{4B1DC30E-81AA-30E7-D476-A9469C120948}"/>
                    </a:ext>
                  </a:extLst>
                </p:cNvPr>
                <p:cNvCxnSpPr>
                  <a:cxnSpLocks/>
                  <a:stCxn id="1051" idx="0"/>
                </p:cNvCxnSpPr>
                <p:nvPr/>
              </p:nvCxnSpPr>
              <p:spPr>
                <a:xfrm rot="10800000" flipH="1" flipV="1">
                  <a:off x="8144437" y="3800005"/>
                  <a:ext cx="487590" cy="958642"/>
                </a:xfrm>
                <a:prstGeom prst="line">
                  <a:avLst/>
                </a:prstGeom>
                <a:ln w="19050">
                  <a:solidFill>
                    <a:srgbClr val="00FF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直線コネクタ 1072">
                  <a:extLst>
                    <a:ext uri="{FF2B5EF4-FFF2-40B4-BE49-F238E27FC236}">
                      <a16:creationId xmlns:a16="http://schemas.microsoft.com/office/drawing/2014/main" id="{0636B5DE-16B4-D677-3842-8343E5553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611641" y="4752564"/>
                  <a:ext cx="446328" cy="162539"/>
                </a:xfrm>
                <a:prstGeom prst="line">
                  <a:avLst/>
                </a:prstGeom>
                <a:ln w="19050">
                  <a:solidFill>
                    <a:srgbClr val="00FF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直線コネクタ 1073">
                  <a:extLst>
                    <a:ext uri="{FF2B5EF4-FFF2-40B4-BE49-F238E27FC236}">
                      <a16:creationId xmlns:a16="http://schemas.microsoft.com/office/drawing/2014/main" id="{555B7174-8361-C5A1-C44B-E1B1E163AC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02320" y="4784052"/>
                  <a:ext cx="298964" cy="149906"/>
                </a:xfrm>
                <a:prstGeom prst="line">
                  <a:avLst/>
                </a:prstGeom>
                <a:ln w="19050">
                  <a:solidFill>
                    <a:srgbClr val="00FF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直線コネクタ 1074">
                  <a:extLst>
                    <a:ext uri="{FF2B5EF4-FFF2-40B4-BE49-F238E27FC236}">
                      <a16:creationId xmlns:a16="http://schemas.microsoft.com/office/drawing/2014/main" id="{4DEE6543-2D2A-1C23-611F-238C8E3FBD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53951" y="4791730"/>
                  <a:ext cx="1483418" cy="77210"/>
                </a:xfrm>
                <a:prstGeom prst="line">
                  <a:avLst/>
                </a:prstGeom>
                <a:ln w="19050">
                  <a:solidFill>
                    <a:srgbClr val="00FF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7" name="グループ化 1056">
                <a:extLst>
                  <a:ext uri="{FF2B5EF4-FFF2-40B4-BE49-F238E27FC236}">
                    <a16:creationId xmlns:a16="http://schemas.microsoft.com/office/drawing/2014/main" id="{C58B6F4A-38C1-F763-813C-C56AC7E7AEF9}"/>
                  </a:ext>
                </a:extLst>
              </p:cNvPr>
              <p:cNvGrpSpPr/>
              <p:nvPr/>
            </p:nvGrpSpPr>
            <p:grpSpPr>
              <a:xfrm>
                <a:off x="1372385" y="3724120"/>
                <a:ext cx="1634811" cy="1214789"/>
                <a:chOff x="8935468" y="3368225"/>
                <a:chExt cx="1634811" cy="1214789"/>
              </a:xfrm>
            </p:grpSpPr>
            <p:grpSp>
              <p:nvGrpSpPr>
                <p:cNvPr id="1063" name="グループ化 1062">
                  <a:extLst>
                    <a:ext uri="{FF2B5EF4-FFF2-40B4-BE49-F238E27FC236}">
                      <a16:creationId xmlns:a16="http://schemas.microsoft.com/office/drawing/2014/main" id="{3DD5535B-34E9-3821-D78A-BC1E21F6799E}"/>
                    </a:ext>
                  </a:extLst>
                </p:cNvPr>
                <p:cNvGrpSpPr/>
                <p:nvPr/>
              </p:nvGrpSpPr>
              <p:grpSpPr>
                <a:xfrm>
                  <a:off x="8935468" y="3368225"/>
                  <a:ext cx="1634811" cy="171999"/>
                  <a:chOff x="8935468" y="3368225"/>
                  <a:chExt cx="1634811" cy="171999"/>
                </a:xfrm>
              </p:grpSpPr>
              <p:cxnSp>
                <p:nvCxnSpPr>
                  <p:cNvPr id="1068" name="直線コネクタ 1067">
                    <a:extLst>
                      <a:ext uri="{FF2B5EF4-FFF2-40B4-BE49-F238E27FC236}">
                        <a16:creationId xmlns:a16="http://schemas.microsoft.com/office/drawing/2014/main" id="{25F48835-812A-1E5B-58EC-2F512B39A1A3}"/>
                      </a:ext>
                    </a:extLst>
                  </p:cNvPr>
                  <p:cNvCxnSpPr>
                    <a:cxnSpLocks/>
                    <a:stCxn id="56" idx="7"/>
                  </p:cNvCxnSpPr>
                  <p:nvPr/>
                </p:nvCxnSpPr>
                <p:spPr>
                  <a:xfrm flipV="1">
                    <a:off x="8935468" y="3405487"/>
                    <a:ext cx="708723" cy="134737"/>
                  </a:xfrm>
                  <a:prstGeom prst="line">
                    <a:avLst/>
                  </a:prstGeom>
                  <a:ln w="19050">
                    <a:solidFill>
                      <a:srgbClr val="FE3C5C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69" name="グループ化 1068">
                    <a:extLst>
                      <a:ext uri="{FF2B5EF4-FFF2-40B4-BE49-F238E27FC236}">
                        <a16:creationId xmlns:a16="http://schemas.microsoft.com/office/drawing/2014/main" id="{BDA452E8-0C58-D273-A204-E01CFBC061DD}"/>
                      </a:ext>
                    </a:extLst>
                  </p:cNvPr>
                  <p:cNvGrpSpPr/>
                  <p:nvPr/>
                </p:nvGrpSpPr>
                <p:grpSpPr>
                  <a:xfrm>
                    <a:off x="9140810" y="3368225"/>
                    <a:ext cx="1429469" cy="38509"/>
                    <a:chOff x="9140810" y="3285999"/>
                    <a:chExt cx="1429469" cy="58909"/>
                  </a:xfrm>
                </p:grpSpPr>
                <p:cxnSp>
                  <p:nvCxnSpPr>
                    <p:cNvPr id="1070" name="直線コネクタ 1069">
                      <a:extLst>
                        <a:ext uri="{FF2B5EF4-FFF2-40B4-BE49-F238E27FC236}">
                          <a16:creationId xmlns:a16="http://schemas.microsoft.com/office/drawing/2014/main" id="{F0E21197-E339-2428-6CEB-76F93D67D8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3083" y="3295206"/>
                      <a:ext cx="501108" cy="49702"/>
                    </a:xfrm>
                    <a:prstGeom prst="line">
                      <a:avLst/>
                    </a:prstGeom>
                    <a:ln w="19050">
                      <a:solidFill>
                        <a:srgbClr val="FE3C5C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1" name="直線コネクタ 1070">
                      <a:extLst>
                        <a:ext uri="{FF2B5EF4-FFF2-40B4-BE49-F238E27FC236}">
                          <a16:creationId xmlns:a16="http://schemas.microsoft.com/office/drawing/2014/main" id="{07205F49-DF97-A90B-023E-5712A738F3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0810" y="3285999"/>
                      <a:ext cx="1429469" cy="45392"/>
                    </a:xfrm>
                    <a:prstGeom prst="line">
                      <a:avLst/>
                    </a:prstGeom>
                    <a:ln w="19050">
                      <a:solidFill>
                        <a:srgbClr val="FE3C5C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064" name="直線コネクタ 1063">
                  <a:extLst>
                    <a:ext uri="{FF2B5EF4-FFF2-40B4-BE49-F238E27FC236}">
                      <a16:creationId xmlns:a16="http://schemas.microsoft.com/office/drawing/2014/main" id="{3070794E-1449-F47A-E9E1-A6A1459C31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38097" y="3417663"/>
                  <a:ext cx="329427" cy="43258"/>
                </a:xfrm>
                <a:prstGeom prst="line">
                  <a:avLst/>
                </a:prstGeom>
                <a:ln w="19050">
                  <a:solidFill>
                    <a:srgbClr val="FE3C5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5" name="直線コネクタ 1064">
                  <a:extLst>
                    <a:ext uri="{FF2B5EF4-FFF2-40B4-BE49-F238E27FC236}">
                      <a16:creationId xmlns:a16="http://schemas.microsoft.com/office/drawing/2014/main" id="{FCC6A561-1D7B-86A5-BB59-0B68C29014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84428" y="4068664"/>
                  <a:ext cx="19260" cy="514350"/>
                </a:xfrm>
                <a:prstGeom prst="line">
                  <a:avLst/>
                </a:prstGeom>
                <a:ln w="19050">
                  <a:solidFill>
                    <a:srgbClr val="FE3C5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直線コネクタ 1065">
                  <a:extLst>
                    <a:ext uri="{FF2B5EF4-FFF2-40B4-BE49-F238E27FC236}">
                      <a16:creationId xmlns:a16="http://schemas.microsoft.com/office/drawing/2014/main" id="{731418CF-972B-B76C-E1C8-633480F9D2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87307" y="4076959"/>
                  <a:ext cx="98727" cy="254696"/>
                </a:xfrm>
                <a:prstGeom prst="line">
                  <a:avLst/>
                </a:prstGeom>
                <a:ln w="19050">
                  <a:solidFill>
                    <a:srgbClr val="FE3C5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7" name="直線コネクタ 1066">
                  <a:extLst>
                    <a:ext uri="{FF2B5EF4-FFF2-40B4-BE49-F238E27FC236}">
                      <a16:creationId xmlns:a16="http://schemas.microsoft.com/office/drawing/2014/main" id="{E672B4D3-8731-AD8A-1010-710531DE4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71740" y="3461958"/>
                  <a:ext cx="119895" cy="858065"/>
                </a:xfrm>
                <a:prstGeom prst="line">
                  <a:avLst/>
                </a:prstGeom>
                <a:ln w="19050">
                  <a:solidFill>
                    <a:srgbClr val="FE3C5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58" name="Picture 6" descr="\begin{align*}&#10;P_{\mathrm{FPT}}(\mathcal{N};\phi_*)&#10;\end{align*}">
                <a:extLst>
                  <a:ext uri="{FF2B5EF4-FFF2-40B4-BE49-F238E27FC236}">
                    <a16:creationId xmlns:a16="http://schemas.microsoft.com/office/drawing/2014/main" id="{610D8B7D-3CFB-FADB-BD1E-8F87461548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7709" y="6192190"/>
                <a:ext cx="1852018" cy="351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9" name="Picture 2" descr="\begin{align*}&#10;  \mathcal{N} =50&#10;\end{align*}">
                <a:extLst>
                  <a:ext uri="{FF2B5EF4-FFF2-40B4-BE49-F238E27FC236}">
                    <a16:creationId xmlns:a16="http://schemas.microsoft.com/office/drawing/2014/main" id="{5AD252C2-B199-D712-521B-D6927566C0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2908" y="4524382"/>
                <a:ext cx="1023411" cy="258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0" name="Picture 4" descr="\begin{align*}&#10;  \textcolor[rgb]{1,0,0}{\mathcal{N} = 45}&#10;\end{align*}">
                <a:extLst>
                  <a:ext uri="{FF2B5EF4-FFF2-40B4-BE49-F238E27FC236}">
                    <a16:creationId xmlns:a16="http://schemas.microsoft.com/office/drawing/2014/main" id="{FAC89D96-56ED-BC4A-3D71-262D1320B2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615" y="5107080"/>
                <a:ext cx="1025704" cy="259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1" name="Picture 6" descr="\begin{align*}&#10;  \textcolor[rgb]{0.4,1,1}{\mathcal{N} = 32}&#10;\end{align*}">
                <a:extLst>
                  <a:ext uri="{FF2B5EF4-FFF2-40B4-BE49-F238E27FC236}">
                    <a16:creationId xmlns:a16="http://schemas.microsoft.com/office/drawing/2014/main" id="{B7C50FA1-E28B-9598-AE2A-A0B4CF7748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6575" y="4828890"/>
                <a:ext cx="1001745" cy="253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62" name="直線矢印コネクタ 1061">
                <a:extLst>
                  <a:ext uri="{FF2B5EF4-FFF2-40B4-BE49-F238E27FC236}">
                    <a16:creationId xmlns:a16="http://schemas.microsoft.com/office/drawing/2014/main" id="{A937891F-15DE-3BA4-244D-CB8179BA6C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0322" y="5454491"/>
                <a:ext cx="151182" cy="73769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96" name="四角形: 角を丸くする 6195">
            <a:extLst>
              <a:ext uri="{FF2B5EF4-FFF2-40B4-BE49-F238E27FC236}">
                <a16:creationId xmlns:a16="http://schemas.microsoft.com/office/drawing/2014/main" id="{5D53EB95-852E-CBFA-83B5-F5F74BA4B09A}"/>
              </a:ext>
            </a:extLst>
          </p:cNvPr>
          <p:cNvSpPr/>
          <p:nvPr/>
        </p:nvSpPr>
        <p:spPr>
          <a:xfrm>
            <a:off x="687887" y="1795062"/>
            <a:ext cx="11437005" cy="970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97" name="コンテンツ プレースホルダー 2">
            <a:extLst>
              <a:ext uri="{FF2B5EF4-FFF2-40B4-BE49-F238E27FC236}">
                <a16:creationId xmlns:a16="http://schemas.microsoft.com/office/drawing/2014/main" id="{6F1061AB-4337-60D2-7E90-6CA1CBFEC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544" y="1847442"/>
            <a:ext cx="3592379" cy="470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ja-JP" altLang="en-US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⇐ </a:t>
            </a:r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Fokker-Planck eq.)</a:t>
            </a:r>
            <a:endParaRPr kumimoji="1" lang="ja-JP" altLang="en-US" sz="2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98" name="コンテンツ プレースホルダー 2">
            <a:extLst>
              <a:ext uri="{FF2B5EF4-FFF2-40B4-BE49-F238E27FC236}">
                <a16:creationId xmlns:a16="http://schemas.microsoft.com/office/drawing/2014/main" id="{89A0A3BB-2307-9D0F-54BB-CB5AA262CFFA}"/>
              </a:ext>
            </a:extLst>
          </p:cNvPr>
          <p:cNvSpPr txBox="1">
            <a:spLocks/>
          </p:cNvSpPr>
          <p:nvPr/>
        </p:nvSpPr>
        <p:spPr>
          <a:xfrm>
            <a:off x="179559" y="1302462"/>
            <a:ext cx="2683804" cy="299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Langevin eq.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99" name="コンテンツ プレースホルダー 2">
            <a:extLst>
              <a:ext uri="{FF2B5EF4-FFF2-40B4-BE49-F238E27FC236}">
                <a16:creationId xmlns:a16="http://schemas.microsoft.com/office/drawing/2014/main" id="{968CF4C1-4573-D813-3ED7-DFF3682D4893}"/>
              </a:ext>
            </a:extLst>
          </p:cNvPr>
          <p:cNvSpPr txBox="1">
            <a:spLocks/>
          </p:cNvSpPr>
          <p:nvPr/>
        </p:nvSpPr>
        <p:spPr>
          <a:xfrm>
            <a:off x="2084276" y="1326409"/>
            <a:ext cx="616584" cy="278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201" name="Picture 10" descr="\begin{align*}&#10;\phi&#10;\end{align*}">
            <a:extLst>
              <a:ext uri="{FF2B5EF4-FFF2-40B4-BE49-F238E27FC236}">
                <a16:creationId xmlns:a16="http://schemas.microsoft.com/office/drawing/2014/main" id="{C160CF75-F5A3-D1A9-0B8D-7DA425B3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63" y="1274770"/>
            <a:ext cx="217697" cy="3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2" name="矢印: 下 6201">
            <a:extLst>
              <a:ext uri="{FF2B5EF4-FFF2-40B4-BE49-F238E27FC236}">
                <a16:creationId xmlns:a16="http://schemas.microsoft.com/office/drawing/2014/main" id="{9DDDE71F-C8F8-0DAD-1034-9930EE6012F8}"/>
              </a:ext>
            </a:extLst>
          </p:cNvPr>
          <p:cNvSpPr/>
          <p:nvPr/>
        </p:nvSpPr>
        <p:spPr>
          <a:xfrm rot="16200000">
            <a:off x="226007" y="2051032"/>
            <a:ext cx="421019" cy="42156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203" name="グループ化 6202">
            <a:extLst>
              <a:ext uri="{FF2B5EF4-FFF2-40B4-BE49-F238E27FC236}">
                <a16:creationId xmlns:a16="http://schemas.microsoft.com/office/drawing/2014/main" id="{6243B92C-BC87-C789-6901-84B108B9887F}"/>
              </a:ext>
            </a:extLst>
          </p:cNvPr>
          <p:cNvGrpSpPr/>
          <p:nvPr/>
        </p:nvGrpSpPr>
        <p:grpSpPr>
          <a:xfrm>
            <a:off x="673875" y="1855994"/>
            <a:ext cx="6524328" cy="406195"/>
            <a:chOff x="189253" y="2242269"/>
            <a:chExt cx="6524328" cy="406195"/>
          </a:xfrm>
        </p:grpSpPr>
        <p:grpSp>
          <p:nvGrpSpPr>
            <p:cNvPr id="6204" name="グループ化 6203">
              <a:extLst>
                <a:ext uri="{FF2B5EF4-FFF2-40B4-BE49-F238E27FC236}">
                  <a16:creationId xmlns:a16="http://schemas.microsoft.com/office/drawing/2014/main" id="{C3889088-ECCD-D9AF-F64A-F57A2F550E16}"/>
                </a:ext>
              </a:extLst>
            </p:cNvPr>
            <p:cNvGrpSpPr/>
            <p:nvPr/>
          </p:nvGrpSpPr>
          <p:grpSpPr>
            <a:xfrm>
              <a:off x="597292" y="2270856"/>
              <a:ext cx="6116289" cy="377608"/>
              <a:chOff x="281315" y="2285127"/>
              <a:chExt cx="6116289" cy="377608"/>
            </a:xfrm>
          </p:grpSpPr>
          <p:sp>
            <p:nvSpPr>
              <p:cNvPr id="6206" name="コンテンツ プレースホルダー 2">
                <a:extLst>
                  <a:ext uri="{FF2B5EF4-FFF2-40B4-BE49-F238E27FC236}">
                    <a16:creationId xmlns:a16="http://schemas.microsoft.com/office/drawing/2014/main" id="{A30EB645-58D6-D5D9-E2F4-7439D24668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6004" y="2311256"/>
                <a:ext cx="4601600" cy="3280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for 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 field value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</a:t>
                </a: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at time  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6207" name="Picture 10" descr="\begin{align*}&#10;\phi&#10;\end{align*}">
                <a:extLst>
                  <a:ext uri="{FF2B5EF4-FFF2-40B4-BE49-F238E27FC236}">
                    <a16:creationId xmlns:a16="http://schemas.microsoft.com/office/drawing/2014/main" id="{BB0FA861-0E73-D306-2CAD-3FBEC511DC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6387" y="2285127"/>
                <a:ext cx="217697" cy="377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8" name="Picture 2" descr="\begin{align*}&#10;P_{\mathrm{F.P}}(\phi;N)&#10;\end{align*}">
                <a:extLst>
                  <a:ext uri="{FF2B5EF4-FFF2-40B4-BE49-F238E27FC236}">
                    <a16:creationId xmlns:a16="http://schemas.microsoft.com/office/drawing/2014/main" id="{FC7133E1-AEE7-BEA0-7B3F-F81A664D3C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315" y="2307589"/>
                <a:ext cx="1514011" cy="332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9" name="Picture 4" descr="\begin{align*}&#10;N&#10;\end{align*}">
                <a:extLst>
                  <a:ext uri="{FF2B5EF4-FFF2-40B4-BE49-F238E27FC236}">
                    <a16:creationId xmlns:a16="http://schemas.microsoft.com/office/drawing/2014/main" id="{51C5B369-C280-04D9-1312-8C3BE16569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4689" y="2360332"/>
                <a:ext cx="283495" cy="227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05" name="テキスト ボックス 6204">
              <a:extLst>
                <a:ext uri="{FF2B5EF4-FFF2-40B4-BE49-F238E27FC236}">
                  <a16:creationId xmlns:a16="http://schemas.microsoft.com/office/drawing/2014/main" id="{E582B819-2079-B9BD-7B9F-71E7303D7C80}"/>
                </a:ext>
              </a:extLst>
            </p:cNvPr>
            <p:cNvSpPr txBox="1"/>
            <p:nvPr/>
          </p:nvSpPr>
          <p:spPr>
            <a:xfrm>
              <a:off x="189253" y="2242269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ja-JP" altLang="en-US" dirty="0"/>
                <a:t> </a:t>
              </a:r>
              <a:endParaRPr lang="en-US" dirty="0"/>
            </a:p>
          </p:txBody>
        </p:sp>
      </p:grpSp>
      <p:grpSp>
        <p:nvGrpSpPr>
          <p:cNvPr id="6210" name="グループ化 6209">
            <a:extLst>
              <a:ext uri="{FF2B5EF4-FFF2-40B4-BE49-F238E27FC236}">
                <a16:creationId xmlns:a16="http://schemas.microsoft.com/office/drawing/2014/main" id="{6101B4D7-7EC2-37B6-3A42-CE778D210312}"/>
              </a:ext>
            </a:extLst>
          </p:cNvPr>
          <p:cNvGrpSpPr/>
          <p:nvPr/>
        </p:nvGrpSpPr>
        <p:grpSpPr>
          <a:xfrm>
            <a:off x="675429" y="2271577"/>
            <a:ext cx="10498218" cy="433649"/>
            <a:chOff x="181794" y="2657852"/>
            <a:chExt cx="10498218" cy="433649"/>
          </a:xfrm>
        </p:grpSpPr>
        <p:grpSp>
          <p:nvGrpSpPr>
            <p:cNvPr id="6211" name="グループ化 6210">
              <a:extLst>
                <a:ext uri="{FF2B5EF4-FFF2-40B4-BE49-F238E27FC236}">
                  <a16:creationId xmlns:a16="http://schemas.microsoft.com/office/drawing/2014/main" id="{99672E29-22A4-2A3F-0EB2-15E5F108D851}"/>
                </a:ext>
              </a:extLst>
            </p:cNvPr>
            <p:cNvGrpSpPr/>
            <p:nvPr/>
          </p:nvGrpSpPr>
          <p:grpSpPr>
            <a:xfrm>
              <a:off x="597292" y="2657852"/>
              <a:ext cx="10082720" cy="433649"/>
              <a:chOff x="243441" y="2925208"/>
              <a:chExt cx="10082720" cy="433649"/>
            </a:xfrm>
          </p:grpSpPr>
          <p:sp>
            <p:nvSpPr>
              <p:cNvPr id="6213" name="コンテンツ プレースホルダー 2">
                <a:extLst>
                  <a:ext uri="{FF2B5EF4-FFF2-40B4-BE49-F238E27FC236}">
                    <a16:creationId xmlns:a16="http://schemas.microsoft.com/office/drawing/2014/main" id="{DFEB22AC-7BE2-2B69-D2E8-DDE73EF4AE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2037" y="2925208"/>
                <a:ext cx="8204124" cy="43364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for 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e-folds</a:t>
                </a: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 from an initial set      to the end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6214" name="Picture 4" descr="\begin{align*}&#10;\mathcal{N}&#10;\end{align*}">
                <a:extLst>
                  <a:ext uri="{FF2B5EF4-FFF2-40B4-BE49-F238E27FC236}">
                    <a16:creationId xmlns:a16="http://schemas.microsoft.com/office/drawing/2014/main" id="{92F4DAFF-D186-B6C8-F60E-FF57D63E9A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3252" y="3021713"/>
                <a:ext cx="305082" cy="250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5" name="Picture 6" descr="\begin{align*}&#10;P_{\mathrm{FPT}}(\mathcal{N};\phi_*)&#10;\end{align*}">
                <a:extLst>
                  <a:ext uri="{FF2B5EF4-FFF2-40B4-BE49-F238E27FC236}">
                    <a16:creationId xmlns:a16="http://schemas.microsoft.com/office/drawing/2014/main" id="{AE874D00-6A6D-46B3-2786-9350995028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441" y="2965044"/>
                <a:ext cx="1852018" cy="351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6" name="Picture 8" descr="\begin{align*}&#10;\phi_*&#10;\end{align*}">
                <a:extLst>
                  <a:ext uri="{FF2B5EF4-FFF2-40B4-BE49-F238E27FC236}">
                    <a16:creationId xmlns:a16="http://schemas.microsoft.com/office/drawing/2014/main" id="{162C93A1-03F9-B3D9-3882-938B906F3C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496" y="2978845"/>
                <a:ext cx="349715" cy="3497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12" name="テキスト ボックス 6211">
              <a:extLst>
                <a:ext uri="{FF2B5EF4-FFF2-40B4-BE49-F238E27FC236}">
                  <a16:creationId xmlns:a16="http://schemas.microsoft.com/office/drawing/2014/main" id="{612CC1CA-FB61-198A-8EFD-605AFCA6CAF2}"/>
                </a:ext>
              </a:extLst>
            </p:cNvPr>
            <p:cNvSpPr txBox="1"/>
            <p:nvPr/>
          </p:nvSpPr>
          <p:spPr>
            <a:xfrm>
              <a:off x="181794" y="2663950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ja-JP" altLang="en-US" dirty="0"/>
                <a:t> </a:t>
              </a:r>
              <a:endParaRPr lang="en-US" dirty="0"/>
            </a:p>
          </p:txBody>
        </p:sp>
      </p:grpSp>
      <p:sp>
        <p:nvSpPr>
          <p:cNvPr id="6217" name="コンテンツ プレースホルダー 2">
            <a:extLst>
              <a:ext uri="{FF2B5EF4-FFF2-40B4-BE49-F238E27FC236}">
                <a16:creationId xmlns:a16="http://schemas.microsoft.com/office/drawing/2014/main" id="{3B3DEFD6-A4AD-28FF-508E-D2628FD12191}"/>
              </a:ext>
            </a:extLst>
          </p:cNvPr>
          <p:cNvSpPr txBox="1">
            <a:spLocks/>
          </p:cNvSpPr>
          <p:nvPr/>
        </p:nvSpPr>
        <p:spPr>
          <a:xfrm>
            <a:off x="9220048" y="2257623"/>
            <a:ext cx="3094801" cy="470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ja-JP" altLang="en-US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⇐ </a:t>
            </a:r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Adjoint FP eq.)</a:t>
            </a:r>
            <a:endParaRPr kumimoji="1" lang="ja-JP" altLang="en-US" sz="2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BCE8E53-F67A-3D4E-8BE2-C6AE28E75B78}"/>
              </a:ext>
            </a:extLst>
          </p:cNvPr>
          <p:cNvGrpSpPr/>
          <p:nvPr/>
        </p:nvGrpSpPr>
        <p:grpSpPr>
          <a:xfrm>
            <a:off x="3731052" y="3456272"/>
            <a:ext cx="8400247" cy="21260786"/>
            <a:chOff x="3731052" y="3456272"/>
            <a:chExt cx="8400247" cy="21260786"/>
          </a:xfrm>
        </p:grpSpPr>
        <p:grpSp>
          <p:nvGrpSpPr>
            <p:cNvPr id="6194" name="グループ化 6193">
              <a:extLst>
                <a:ext uri="{FF2B5EF4-FFF2-40B4-BE49-F238E27FC236}">
                  <a16:creationId xmlns:a16="http://schemas.microsoft.com/office/drawing/2014/main" id="{E6D16B86-5CF7-E890-8AB3-23E8204729F3}"/>
                </a:ext>
              </a:extLst>
            </p:cNvPr>
            <p:cNvGrpSpPr/>
            <p:nvPr/>
          </p:nvGrpSpPr>
          <p:grpSpPr>
            <a:xfrm>
              <a:off x="3731052" y="3456272"/>
              <a:ext cx="8400247" cy="21260786"/>
              <a:chOff x="3731052" y="3456272"/>
              <a:chExt cx="8400247" cy="21260786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138ADF73-F64D-E503-B34F-228417DED1EB}"/>
                  </a:ext>
                </a:extLst>
              </p:cNvPr>
              <p:cNvGrpSpPr/>
              <p:nvPr/>
            </p:nvGrpSpPr>
            <p:grpSpPr>
              <a:xfrm>
                <a:off x="4387584" y="3456272"/>
                <a:ext cx="7556766" cy="3147464"/>
                <a:chOff x="4387584" y="3456272"/>
                <a:chExt cx="7556766" cy="3147464"/>
              </a:xfrm>
            </p:grpSpPr>
            <p:sp>
              <p:nvSpPr>
                <p:cNvPr id="1048" name="コンテンツ プレースホルダー 2">
                  <a:extLst>
                    <a:ext uri="{FF2B5EF4-FFF2-40B4-BE49-F238E27FC236}">
                      <a16:creationId xmlns:a16="http://schemas.microsoft.com/office/drawing/2014/main" id="{EE3217B2-10AA-AC85-DEE9-DCAFB97CE0A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87586" y="3456272"/>
                  <a:ext cx="3592379" cy="4707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Wingdings" panose="05000000000000000000" pitchFamily="2" charset="2"/>
                    <a:buChar char="ü"/>
                  </a:pPr>
                  <a:r>
                    <a:rPr kumimoji="1" lang="en-US" altLang="ja-JP" sz="2800" dirty="0">
                      <a:solidFill>
                        <a:schemeClr val="tx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Fokker-Planck eq</a:t>
                  </a:r>
                  <a:endParaRPr kumimoji="1" lang="ja-JP" altLang="en-US" sz="28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049" name="コンテンツ プレースホルダー 2">
                  <a:extLst>
                    <a:ext uri="{FF2B5EF4-FFF2-40B4-BE49-F238E27FC236}">
                      <a16:creationId xmlns:a16="http://schemas.microsoft.com/office/drawing/2014/main" id="{D413C947-2A40-6CC8-1567-34474F1A903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87584" y="4749127"/>
                  <a:ext cx="4755355" cy="4707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Wingdings" panose="05000000000000000000" pitchFamily="2" charset="2"/>
                    <a:buChar char="ü"/>
                  </a:pPr>
                  <a:r>
                    <a:rPr kumimoji="1" lang="en-US" altLang="ja-JP" sz="2800" dirty="0">
                      <a:solidFill>
                        <a:schemeClr val="tx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Adjoint Fokker-Planck eq</a:t>
                  </a:r>
                  <a:endParaRPr kumimoji="1" lang="ja-JP" altLang="en-US" sz="28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050" name="コンテンツ プレースホルダー 2">
                  <a:extLst>
                    <a:ext uri="{FF2B5EF4-FFF2-40B4-BE49-F238E27FC236}">
                      <a16:creationId xmlns:a16="http://schemas.microsoft.com/office/drawing/2014/main" id="{60DB9C87-F557-FBB6-2027-09773E3EBCD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871207" y="6041982"/>
                  <a:ext cx="6073143" cy="56175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306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0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00000" indent="-270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4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0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9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ja-JP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with some initial or boundary conditions</a:t>
                  </a:r>
                  <a:endParaRPr lang="ja-JP" altLang="en-US" sz="2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6147" name="グループ化 6146">
                <a:extLst>
                  <a:ext uri="{FF2B5EF4-FFF2-40B4-BE49-F238E27FC236}">
                    <a16:creationId xmlns:a16="http://schemas.microsoft.com/office/drawing/2014/main" id="{63B38931-5939-640D-25E2-F9A5D7AC7E21}"/>
                  </a:ext>
                </a:extLst>
              </p:cNvPr>
              <p:cNvGrpSpPr/>
              <p:nvPr/>
            </p:nvGrpSpPr>
            <p:grpSpPr>
              <a:xfrm>
                <a:off x="3793121" y="12074944"/>
                <a:ext cx="8338178" cy="3930936"/>
                <a:chOff x="3793121" y="2921682"/>
                <a:chExt cx="8338178" cy="3930936"/>
              </a:xfrm>
            </p:grpSpPr>
            <p:pic>
              <p:nvPicPr>
                <p:cNvPr id="6148" name="図 6147" descr="グラフ, 折れ線グラフ&#10;&#10;自動的に生成された説明">
                  <a:extLst>
                    <a:ext uri="{FF2B5EF4-FFF2-40B4-BE49-F238E27FC236}">
                      <a16:creationId xmlns:a16="http://schemas.microsoft.com/office/drawing/2014/main" id="{D0111F25-BCE7-409B-8BB4-5FC25CE152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1082" y="3613266"/>
                  <a:ext cx="4953511" cy="3110805"/>
                </a:xfrm>
                <a:prstGeom prst="rect">
                  <a:avLst/>
                </a:prstGeom>
              </p:spPr>
            </p:pic>
            <p:grpSp>
              <p:nvGrpSpPr>
                <p:cNvPr id="6149" name="グループ化 6148">
                  <a:extLst>
                    <a:ext uri="{FF2B5EF4-FFF2-40B4-BE49-F238E27FC236}">
                      <a16:creationId xmlns:a16="http://schemas.microsoft.com/office/drawing/2014/main" id="{601D8237-C758-62D6-1FB6-9942B21E0503}"/>
                    </a:ext>
                  </a:extLst>
                </p:cNvPr>
                <p:cNvGrpSpPr/>
                <p:nvPr/>
              </p:nvGrpSpPr>
              <p:grpSpPr>
                <a:xfrm>
                  <a:off x="3793121" y="2921682"/>
                  <a:ext cx="6924015" cy="536851"/>
                  <a:chOff x="4286689" y="2933012"/>
                  <a:chExt cx="6924015" cy="536851"/>
                </a:xfrm>
              </p:grpSpPr>
              <p:sp>
                <p:nvSpPr>
                  <p:cNvPr id="6166" name="コンテンツ プレースホルダー 2">
                    <a:extLst>
                      <a:ext uri="{FF2B5EF4-FFF2-40B4-BE49-F238E27FC236}">
                        <a16:creationId xmlns:a16="http://schemas.microsoft.com/office/drawing/2014/main" id="{49406199-B895-4594-990C-187CC66CAD3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86689" y="3020983"/>
                    <a:ext cx="6924015" cy="36933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306000" indent="-306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30000" indent="-306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6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00000" indent="-270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242000" indent="-234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602000" indent="-234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9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8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altLang="ja-JP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For spectator field with                   ,</a:t>
                    </a:r>
                    <a:endParaRPr lang="ja-JP" altLang="en-US" sz="2400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pic>
                <p:nvPicPr>
                  <p:cNvPr id="6167" name="Picture 12" descr="\begin{align*}&#10;V(\phi) = \frac{m_\phi^2 \phi^2}{2}&#10;\end{align*}">
                    <a:extLst>
                      <a:ext uri="{FF2B5EF4-FFF2-40B4-BE49-F238E27FC236}">
                        <a16:creationId xmlns:a16="http://schemas.microsoft.com/office/drawing/2014/main" id="{60B124EA-32A2-0F0B-EC59-3ED2A17A6B6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73839" y="2933012"/>
                    <a:ext cx="1393588" cy="5368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151" name="Picture 10" descr="\begin{align*}&#10;\phi&#10;\end{align*}">
                  <a:extLst>
                    <a:ext uri="{FF2B5EF4-FFF2-40B4-BE49-F238E27FC236}">
                      <a16:creationId xmlns:a16="http://schemas.microsoft.com/office/drawing/2014/main" id="{4D1A9073-8C31-8316-B416-8AC1FBBFA7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01981" y="6299984"/>
                  <a:ext cx="217697" cy="377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53" name="正方形/長方形 6152">
                  <a:extLst>
                    <a:ext uri="{FF2B5EF4-FFF2-40B4-BE49-F238E27FC236}">
                      <a16:creationId xmlns:a16="http://schemas.microsoft.com/office/drawing/2014/main" id="{1D3DD75D-48DE-CE14-BB7A-25F88A460845}"/>
                    </a:ext>
                  </a:extLst>
                </p:cNvPr>
                <p:cNvSpPr/>
                <p:nvPr/>
              </p:nvSpPr>
              <p:spPr>
                <a:xfrm>
                  <a:off x="7551600" y="3603326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154" name="Picture 14" descr="\begin{align*}&#10;P_{\mathrm{F.P}}(\phi; N) = \frac{1}{\sqrt{2\pi \Braket{\phi^2(N)}}} \exp\left[-\frac{(\phi - \Braket{\phi(N)})^2}{2\Braket{\phi^2(N)}}\right] \label{gaussianFPsol}&#10;\end{align*}">
                  <a:extLst>
                    <a:ext uri="{FF2B5EF4-FFF2-40B4-BE49-F238E27FC236}">
                      <a16:creationId xmlns:a16="http://schemas.microsoft.com/office/drawing/2014/main" id="{4DDC11CD-7334-A3D1-F6F5-C146DC1ACF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7873" y="3730026"/>
                  <a:ext cx="5234410" cy="6311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55" name="Picture 20" descr="\begin{align*}&#10;\Braket{\phi(N)} \rightarrow 0&#10;\end{align*}">
                  <a:extLst>
                    <a:ext uri="{FF2B5EF4-FFF2-40B4-BE49-F238E27FC236}">
                      <a16:creationId xmlns:a16="http://schemas.microsoft.com/office/drawing/2014/main" id="{65E68EC7-A100-74A1-DB90-CB028B7E92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1841" y="5183310"/>
                  <a:ext cx="1327864" cy="2684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156" name="グループ化 6155">
                  <a:extLst>
                    <a:ext uri="{FF2B5EF4-FFF2-40B4-BE49-F238E27FC236}">
                      <a16:creationId xmlns:a16="http://schemas.microsoft.com/office/drawing/2014/main" id="{31A8D7C7-B645-D238-B5BB-CD39A0815753}"/>
                    </a:ext>
                  </a:extLst>
                </p:cNvPr>
                <p:cNvGrpSpPr/>
                <p:nvPr/>
              </p:nvGrpSpPr>
              <p:grpSpPr>
                <a:xfrm>
                  <a:off x="4357472" y="4749646"/>
                  <a:ext cx="1756601" cy="369332"/>
                  <a:chOff x="4533939" y="4397146"/>
                  <a:chExt cx="1756601" cy="369332"/>
                </a:xfrm>
              </p:grpSpPr>
              <p:pic>
                <p:nvPicPr>
                  <p:cNvPr id="6164" name="Picture 4" descr="\begin{align*}&#10;N&#10;\end{align*}">
                    <a:extLst>
                      <a:ext uri="{FF2B5EF4-FFF2-40B4-BE49-F238E27FC236}">
                        <a16:creationId xmlns:a16="http://schemas.microsoft.com/office/drawing/2014/main" id="{8A624E01-4B3F-793F-1624-54B623FAE0E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90081" y="4507783"/>
                    <a:ext cx="214284" cy="17173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165" name="コンテンツ プレースホルダー 2">
                    <a:extLst>
                      <a:ext uri="{FF2B5EF4-FFF2-40B4-BE49-F238E27FC236}">
                        <a16:creationId xmlns:a16="http://schemas.microsoft.com/office/drawing/2014/main" id="{BB2BB3EB-2696-9D94-0587-A5B0694B95C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33939" y="4397146"/>
                    <a:ext cx="1756601" cy="36933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306000" indent="-306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30000" indent="-306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6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00000" indent="-270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242000" indent="-234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602000" indent="-234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9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8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altLang="ja-JP" sz="20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For large     ,</a:t>
                    </a:r>
                    <a:endParaRPr lang="ja-JP" altLang="en-US" sz="2000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cxnSp>
              <p:nvCxnSpPr>
                <p:cNvPr id="6157" name="コネクタ: 曲線 6156">
                  <a:extLst>
                    <a:ext uri="{FF2B5EF4-FFF2-40B4-BE49-F238E27FC236}">
                      <a16:creationId xmlns:a16="http://schemas.microsoft.com/office/drawing/2014/main" id="{DA9DA239-C849-E096-F2BC-52DFB56630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7935902" y="5317543"/>
                  <a:ext cx="3746792" cy="828646"/>
                </a:xfrm>
                <a:prstGeom prst="curvedConnector3">
                  <a:avLst>
                    <a:gd name="adj1" fmla="val -751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58" name="正方形/長方形 6157">
                  <a:extLst>
                    <a:ext uri="{FF2B5EF4-FFF2-40B4-BE49-F238E27FC236}">
                      <a16:creationId xmlns:a16="http://schemas.microsoft.com/office/drawing/2014/main" id="{290B3B8D-47BA-C125-E959-A48DDA0096DF}"/>
                    </a:ext>
                  </a:extLst>
                </p:cNvPr>
                <p:cNvSpPr/>
                <p:nvPr/>
              </p:nvSpPr>
              <p:spPr>
                <a:xfrm>
                  <a:off x="11216899" y="5182156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159" name="Picture 22" descr="\begin{align*}&#10;N=0&#10;\end{align*}">
                  <a:extLst>
                    <a:ext uri="{FF2B5EF4-FFF2-40B4-BE49-F238E27FC236}">
                      <a16:creationId xmlns:a16="http://schemas.microsoft.com/office/drawing/2014/main" id="{E9EEA3D0-F734-E9D2-94AE-5F8EE92654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41792" y="5813013"/>
                  <a:ext cx="777886" cy="204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60" name="Picture 24" descr="\begin{align*}&#10;N\rightarrow \infty&#10;\end{align*}">
                  <a:extLst>
                    <a:ext uri="{FF2B5EF4-FFF2-40B4-BE49-F238E27FC236}">
                      <a16:creationId xmlns:a16="http://schemas.microsoft.com/office/drawing/2014/main" id="{62277505-23A4-0343-D35D-D2E5C159D5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70201" y="6002853"/>
                  <a:ext cx="914400" cy="1877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61" name="正方形/長方形 6160">
                  <a:extLst>
                    <a:ext uri="{FF2B5EF4-FFF2-40B4-BE49-F238E27FC236}">
                      <a16:creationId xmlns:a16="http://schemas.microsoft.com/office/drawing/2014/main" id="{77882764-07AB-9D53-AEB5-EC939494D937}"/>
                    </a:ext>
                  </a:extLst>
                </p:cNvPr>
                <p:cNvSpPr/>
                <p:nvPr/>
              </p:nvSpPr>
              <p:spPr>
                <a:xfrm flipV="1">
                  <a:off x="6035450" y="6582812"/>
                  <a:ext cx="1746665" cy="2268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2" name="コンテンツ プレースホルダー 2">
                  <a:extLst>
                    <a:ext uri="{FF2B5EF4-FFF2-40B4-BE49-F238E27FC236}">
                      <a16:creationId xmlns:a16="http://schemas.microsoft.com/office/drawing/2014/main" id="{14887A45-867C-EB9B-1187-62AA6E3A146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85956" y="6483286"/>
                  <a:ext cx="3828379" cy="36933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306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0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00000" indent="-270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4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0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9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ja-JP" sz="20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reach an </a:t>
                  </a:r>
                  <a:r>
                    <a:rPr lang="en-US" altLang="ja-JP" sz="2000" b="1" dirty="0">
                      <a:solidFill>
                        <a:srgbClr val="7030A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equilibrium state</a:t>
                  </a:r>
                  <a:endParaRPr lang="ja-JP" altLang="en-US" sz="2000" b="1" dirty="0">
                    <a:solidFill>
                      <a:srgbClr val="7030A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6163" name="Picture 26" descr="\begin{align*}&#10;\Braket{\phi^2(N)} \rightarrow \frac{3H^4}{8\pi^2 m_\phi^2} &gt; \Braket{\phi^2(0)}&#10;\end{align*}">
                  <a:extLst>
                    <a:ext uri="{FF2B5EF4-FFF2-40B4-BE49-F238E27FC236}">
                      <a16:creationId xmlns:a16="http://schemas.microsoft.com/office/drawing/2014/main" id="{306C323A-D665-4FB1-AD6F-27458CF940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1841" y="5449971"/>
                  <a:ext cx="2757546" cy="5680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168" name="グループ化 6167">
                <a:extLst>
                  <a:ext uri="{FF2B5EF4-FFF2-40B4-BE49-F238E27FC236}">
                    <a16:creationId xmlns:a16="http://schemas.microsoft.com/office/drawing/2014/main" id="{BEF940D6-0D1F-3F6B-C8F8-FC10A50B9173}"/>
                  </a:ext>
                </a:extLst>
              </p:cNvPr>
              <p:cNvGrpSpPr/>
              <p:nvPr/>
            </p:nvGrpSpPr>
            <p:grpSpPr>
              <a:xfrm>
                <a:off x="3731052" y="21280928"/>
                <a:ext cx="8393840" cy="3436130"/>
                <a:chOff x="3731052" y="3348146"/>
                <a:chExt cx="8393840" cy="3436130"/>
              </a:xfrm>
            </p:grpSpPr>
            <p:pic>
              <p:nvPicPr>
                <p:cNvPr id="6169" name="図 6168" descr="グラフ&#10;&#10;自動的に生成された説明">
                  <a:extLst>
                    <a:ext uri="{FF2B5EF4-FFF2-40B4-BE49-F238E27FC236}">
                      <a16:creationId xmlns:a16="http://schemas.microsoft.com/office/drawing/2014/main" id="{2737EBDB-DCB0-DFF1-B771-A2FF50421D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52111" y="4209107"/>
                  <a:ext cx="3929697" cy="2370917"/>
                </a:xfrm>
                <a:prstGeom prst="rect">
                  <a:avLst/>
                </a:prstGeom>
              </p:spPr>
            </p:pic>
            <p:sp>
              <p:nvSpPr>
                <p:cNvPr id="6170" name="フリーフォーム: 図形 6169">
                  <a:extLst>
                    <a:ext uri="{FF2B5EF4-FFF2-40B4-BE49-F238E27FC236}">
                      <a16:creationId xmlns:a16="http://schemas.microsoft.com/office/drawing/2014/main" id="{6633BB71-D445-9AC5-93B9-5F1F1E0295FC}"/>
                    </a:ext>
                  </a:extLst>
                </p:cNvPr>
                <p:cNvSpPr/>
                <p:nvPr/>
              </p:nvSpPr>
              <p:spPr>
                <a:xfrm rot="9596273">
                  <a:off x="9308092" y="4199929"/>
                  <a:ext cx="1957818" cy="1724251"/>
                </a:xfrm>
                <a:custGeom>
                  <a:avLst/>
                  <a:gdLst>
                    <a:gd name="connsiteX0" fmla="*/ 3655161 w 4696343"/>
                    <a:gd name="connsiteY0" fmla="*/ 1975556 h 1975556"/>
                    <a:gd name="connsiteX1" fmla="*/ 0 w 4696343"/>
                    <a:gd name="connsiteY1" fmla="*/ 1225902 h 1975556"/>
                    <a:gd name="connsiteX2" fmla="*/ 14444 w 4696343"/>
                    <a:gd name="connsiteY2" fmla="*/ 595068 h 1975556"/>
                    <a:gd name="connsiteX3" fmla="*/ 687224 w 4696343"/>
                    <a:gd name="connsiteY3" fmla="*/ 361595 h 1975556"/>
                    <a:gd name="connsiteX4" fmla="*/ 3519808 w 4696343"/>
                    <a:gd name="connsiteY4" fmla="*/ 683502 h 1975556"/>
                    <a:gd name="connsiteX5" fmla="*/ 3519808 w 4696343"/>
                    <a:gd name="connsiteY5" fmla="*/ 0 h 1975556"/>
                    <a:gd name="connsiteX6" fmla="*/ 3703557 w 4696343"/>
                    <a:gd name="connsiteY6" fmla="*/ 704385 h 1975556"/>
                    <a:gd name="connsiteX7" fmla="*/ 3899578 w 4696343"/>
                    <a:gd name="connsiteY7" fmla="*/ 726661 h 1975556"/>
                    <a:gd name="connsiteX8" fmla="*/ 4663959 w 4696343"/>
                    <a:gd name="connsiteY8" fmla="*/ 1079628 h 1975556"/>
                    <a:gd name="connsiteX9" fmla="*/ 4696343 w 4696343"/>
                    <a:gd name="connsiteY9" fmla="*/ 1922836 h 1975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96343" h="1975556">
                      <a:moveTo>
                        <a:pt x="3655161" y="1975556"/>
                      </a:moveTo>
                      <a:lnTo>
                        <a:pt x="0" y="1225902"/>
                      </a:lnTo>
                      <a:lnTo>
                        <a:pt x="14444" y="595068"/>
                      </a:lnTo>
                      <a:lnTo>
                        <a:pt x="687224" y="361595"/>
                      </a:lnTo>
                      <a:lnTo>
                        <a:pt x="3519808" y="683502"/>
                      </a:lnTo>
                      <a:lnTo>
                        <a:pt x="3519808" y="0"/>
                      </a:lnTo>
                      <a:lnTo>
                        <a:pt x="3703557" y="704385"/>
                      </a:lnTo>
                      <a:lnTo>
                        <a:pt x="3899578" y="726661"/>
                      </a:lnTo>
                      <a:lnTo>
                        <a:pt x="4663959" y="1079628"/>
                      </a:lnTo>
                      <a:lnTo>
                        <a:pt x="4696343" y="1922836"/>
                      </a:lnTo>
                      <a:close/>
                    </a:path>
                  </a:pathLst>
                </a:custGeom>
                <a:pattFill prst="dkDnDiag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1" name="フリーフォーム: 図形 6170">
                  <a:extLst>
                    <a:ext uri="{FF2B5EF4-FFF2-40B4-BE49-F238E27FC236}">
                      <a16:creationId xmlns:a16="http://schemas.microsoft.com/office/drawing/2014/main" id="{DE8E4FE7-7D99-C856-7C76-08C3977C2843}"/>
                    </a:ext>
                  </a:extLst>
                </p:cNvPr>
                <p:cNvSpPr/>
                <p:nvPr/>
              </p:nvSpPr>
              <p:spPr>
                <a:xfrm rot="9596273">
                  <a:off x="9221263" y="4094437"/>
                  <a:ext cx="1957818" cy="1724251"/>
                </a:xfrm>
                <a:custGeom>
                  <a:avLst/>
                  <a:gdLst>
                    <a:gd name="connsiteX0" fmla="*/ 3655161 w 4696343"/>
                    <a:gd name="connsiteY0" fmla="*/ 1975556 h 1975556"/>
                    <a:gd name="connsiteX1" fmla="*/ 0 w 4696343"/>
                    <a:gd name="connsiteY1" fmla="*/ 1225902 h 1975556"/>
                    <a:gd name="connsiteX2" fmla="*/ 14444 w 4696343"/>
                    <a:gd name="connsiteY2" fmla="*/ 595068 h 1975556"/>
                    <a:gd name="connsiteX3" fmla="*/ 687224 w 4696343"/>
                    <a:gd name="connsiteY3" fmla="*/ 361595 h 1975556"/>
                    <a:gd name="connsiteX4" fmla="*/ 3519808 w 4696343"/>
                    <a:gd name="connsiteY4" fmla="*/ 683502 h 1975556"/>
                    <a:gd name="connsiteX5" fmla="*/ 3519808 w 4696343"/>
                    <a:gd name="connsiteY5" fmla="*/ 0 h 1975556"/>
                    <a:gd name="connsiteX6" fmla="*/ 3703557 w 4696343"/>
                    <a:gd name="connsiteY6" fmla="*/ 704385 h 1975556"/>
                    <a:gd name="connsiteX7" fmla="*/ 3899578 w 4696343"/>
                    <a:gd name="connsiteY7" fmla="*/ 726661 h 1975556"/>
                    <a:gd name="connsiteX8" fmla="*/ 4663959 w 4696343"/>
                    <a:gd name="connsiteY8" fmla="*/ 1079628 h 1975556"/>
                    <a:gd name="connsiteX9" fmla="*/ 4696343 w 4696343"/>
                    <a:gd name="connsiteY9" fmla="*/ 1922836 h 1975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96343" h="1975556">
                      <a:moveTo>
                        <a:pt x="3655161" y="1975556"/>
                      </a:moveTo>
                      <a:lnTo>
                        <a:pt x="0" y="1225902"/>
                      </a:lnTo>
                      <a:lnTo>
                        <a:pt x="14444" y="595068"/>
                      </a:lnTo>
                      <a:lnTo>
                        <a:pt x="687224" y="361595"/>
                      </a:lnTo>
                      <a:lnTo>
                        <a:pt x="3519808" y="683502"/>
                      </a:lnTo>
                      <a:lnTo>
                        <a:pt x="3519808" y="0"/>
                      </a:lnTo>
                      <a:lnTo>
                        <a:pt x="3703557" y="704385"/>
                      </a:lnTo>
                      <a:lnTo>
                        <a:pt x="3899578" y="726661"/>
                      </a:lnTo>
                      <a:lnTo>
                        <a:pt x="4663959" y="1079628"/>
                      </a:lnTo>
                      <a:lnTo>
                        <a:pt x="4696343" y="19228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172" name="図 6171" descr="グラフ&#10;&#10;自動的に生成された説明">
                  <a:extLst>
                    <a:ext uri="{FF2B5EF4-FFF2-40B4-BE49-F238E27FC236}">
                      <a16:creationId xmlns:a16="http://schemas.microsoft.com/office/drawing/2014/main" id="{9A4F6F9F-EEB0-51E2-DD5E-377915100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4988" y="4232871"/>
                  <a:ext cx="3781261" cy="2311611"/>
                </a:xfrm>
                <a:prstGeom prst="rect">
                  <a:avLst/>
                </a:prstGeom>
              </p:spPr>
            </p:pic>
            <p:sp>
              <p:nvSpPr>
                <p:cNvPr id="6173" name="コンテンツ プレースホルダー 2">
                  <a:extLst>
                    <a:ext uri="{FF2B5EF4-FFF2-40B4-BE49-F238E27FC236}">
                      <a16:creationId xmlns:a16="http://schemas.microsoft.com/office/drawing/2014/main" id="{DB394C7D-C310-0EA6-616A-4CDBBFB0904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731052" y="3354224"/>
                  <a:ext cx="2508821" cy="6392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306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0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00000" indent="-270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4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0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9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Wingdings" panose="05000000000000000000" pitchFamily="2" charset="2"/>
                    <a:buChar char="ü"/>
                  </a:pPr>
                  <a:r>
                    <a:rPr lang="en-US" altLang="ja-JP" sz="2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classical limit</a:t>
                  </a:r>
                  <a:endParaRPr lang="ja-JP" alt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174" name="コンテンツ プレースホルダー 2">
                  <a:extLst>
                    <a:ext uri="{FF2B5EF4-FFF2-40B4-BE49-F238E27FC236}">
                      <a16:creationId xmlns:a16="http://schemas.microsoft.com/office/drawing/2014/main" id="{9FF0A419-1521-DC2E-598F-794763826AA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32431" y="3348146"/>
                  <a:ext cx="2490362" cy="6392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306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0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00000" indent="-270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4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0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9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Wingdings" panose="05000000000000000000" pitchFamily="2" charset="2"/>
                    <a:buChar char="ü"/>
                  </a:pPr>
                  <a:r>
                    <a:rPr lang="en-US" altLang="ja-JP" sz="2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stochastic limit</a:t>
                  </a:r>
                  <a:endParaRPr lang="ja-JP" alt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175" name="テキスト ボックス 6174">
                  <a:extLst>
                    <a:ext uri="{FF2B5EF4-FFF2-40B4-BE49-F238E27FC236}">
                      <a16:creationId xmlns:a16="http://schemas.microsoft.com/office/drawing/2014/main" id="{DEA7D223-8F60-4D6D-27FD-276C4ED3826F}"/>
                    </a:ext>
                  </a:extLst>
                </p:cNvPr>
                <p:cNvSpPr txBox="1"/>
                <p:nvPr/>
              </p:nvSpPr>
              <p:spPr>
                <a:xfrm>
                  <a:off x="6432629" y="5138829"/>
                  <a:ext cx="12506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b="1" dirty="0">
                      <a:solidFill>
                        <a:schemeClr val="tx2"/>
                      </a:solidFill>
                    </a:rPr>
                    <a:t>Gaussian</a:t>
                  </a:r>
                  <a:endParaRPr kumimoji="1" lang="ja-JP" altLang="en-US" sz="20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6176" name="テキスト ボックス 6175">
                  <a:extLst>
                    <a:ext uri="{FF2B5EF4-FFF2-40B4-BE49-F238E27FC236}">
                      <a16:creationId xmlns:a16="http://schemas.microsoft.com/office/drawing/2014/main" id="{60553D40-6659-95F2-BB8A-81F7A6A641D4}"/>
                    </a:ext>
                  </a:extLst>
                </p:cNvPr>
                <p:cNvSpPr txBox="1"/>
                <p:nvPr/>
              </p:nvSpPr>
              <p:spPr>
                <a:xfrm>
                  <a:off x="9394830" y="4412300"/>
                  <a:ext cx="13597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b="1" dirty="0">
                      <a:solidFill>
                        <a:schemeClr val="tx2"/>
                      </a:solidFill>
                    </a:rPr>
                    <a:t>exp decay</a:t>
                  </a:r>
                  <a:endParaRPr kumimoji="1" lang="ja-JP" altLang="en-US" sz="20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6177" name="正方形/長方形 6176">
                  <a:extLst>
                    <a:ext uri="{FF2B5EF4-FFF2-40B4-BE49-F238E27FC236}">
                      <a16:creationId xmlns:a16="http://schemas.microsoft.com/office/drawing/2014/main" id="{3713AC88-2A9D-3725-1300-C903C1DC677E}"/>
                    </a:ext>
                  </a:extLst>
                </p:cNvPr>
                <p:cNvSpPr/>
                <p:nvPr/>
              </p:nvSpPr>
              <p:spPr>
                <a:xfrm>
                  <a:off x="3834586" y="4132012"/>
                  <a:ext cx="520632" cy="127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78" name="正方形/長方形 6177">
                  <a:extLst>
                    <a:ext uri="{FF2B5EF4-FFF2-40B4-BE49-F238E27FC236}">
                      <a16:creationId xmlns:a16="http://schemas.microsoft.com/office/drawing/2014/main" id="{FCDEC636-067E-CEF6-3AAA-C10841D424DC}"/>
                    </a:ext>
                  </a:extLst>
                </p:cNvPr>
                <p:cNvSpPr/>
                <p:nvPr/>
              </p:nvSpPr>
              <p:spPr>
                <a:xfrm>
                  <a:off x="8059881" y="4143378"/>
                  <a:ext cx="520632" cy="127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79" name="正方形/長方形 6178">
                  <a:extLst>
                    <a:ext uri="{FF2B5EF4-FFF2-40B4-BE49-F238E27FC236}">
                      <a16:creationId xmlns:a16="http://schemas.microsoft.com/office/drawing/2014/main" id="{43AC7AD9-97A8-7B2F-2A2F-AEF89D67996B}"/>
                    </a:ext>
                  </a:extLst>
                </p:cNvPr>
                <p:cNvSpPr/>
                <p:nvPr/>
              </p:nvSpPr>
              <p:spPr>
                <a:xfrm rot="5400000">
                  <a:off x="7462648" y="6269194"/>
                  <a:ext cx="520632" cy="127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80" name="正方形/長方形 6179">
                  <a:extLst>
                    <a:ext uri="{FF2B5EF4-FFF2-40B4-BE49-F238E27FC236}">
                      <a16:creationId xmlns:a16="http://schemas.microsoft.com/office/drawing/2014/main" id="{6306676E-5424-09AF-FD5C-58167C3BF1D3}"/>
                    </a:ext>
                  </a:extLst>
                </p:cNvPr>
                <p:cNvSpPr/>
                <p:nvPr/>
              </p:nvSpPr>
              <p:spPr>
                <a:xfrm rot="5400000">
                  <a:off x="11641457" y="6460426"/>
                  <a:ext cx="520632" cy="127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181" name="Picture 8" descr="\begin{align*}&#10;\left(-\frac{V'}{3H^2} \gg \frac{H}{2\pi}\right)&#10;\end{align*}">
                  <a:extLst>
                    <a:ext uri="{FF2B5EF4-FFF2-40B4-BE49-F238E27FC236}">
                      <a16:creationId xmlns:a16="http://schemas.microsoft.com/office/drawing/2014/main" id="{1EB7224B-CF2F-3FA7-EFEA-36A4402AF0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70346" y="3451374"/>
                  <a:ext cx="1396968" cy="4910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82" name="Picture 6" descr="\begin{align*}&#10;P_{\mathrm{FPT}}(\mathcal{N};\phi_*)&#10;\end{align*}">
                  <a:extLst>
                    <a:ext uri="{FF2B5EF4-FFF2-40B4-BE49-F238E27FC236}">
                      <a16:creationId xmlns:a16="http://schemas.microsoft.com/office/drawing/2014/main" id="{578048BB-6740-7620-6156-DB62EFCAB0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3708" y="4007114"/>
                  <a:ext cx="1292879" cy="245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83" name="Picture 4" descr="\begin{align*}&#10;\mathcal{N}&#10;\end{align*}">
                  <a:extLst>
                    <a:ext uri="{FF2B5EF4-FFF2-40B4-BE49-F238E27FC236}">
                      <a16:creationId xmlns:a16="http://schemas.microsoft.com/office/drawing/2014/main" id="{CE94EEC8-E2AB-DD11-B52C-F2813E879E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3957" y="6298717"/>
                  <a:ext cx="305082" cy="2506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84" name="Picture 6" descr="\begin{align*}&#10;P_{\mathrm{FPT}}(\mathcal{N};\phi_*)&#10;\end{align*}">
                  <a:extLst>
                    <a:ext uri="{FF2B5EF4-FFF2-40B4-BE49-F238E27FC236}">
                      <a16:creationId xmlns:a16="http://schemas.microsoft.com/office/drawing/2014/main" id="{6B5D29E7-7293-A4E1-9963-B2C2BF5C6C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04104" y="3998994"/>
                  <a:ext cx="1292879" cy="245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85" name="Picture 4" descr="\begin{align*}&#10;\mathcal{N}&#10;\end{align*}">
                  <a:extLst>
                    <a:ext uri="{FF2B5EF4-FFF2-40B4-BE49-F238E27FC236}">
                      <a16:creationId xmlns:a16="http://schemas.microsoft.com/office/drawing/2014/main" id="{89F81CC9-4631-CB73-11E4-5A9B6793C5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19810" y="6293080"/>
                  <a:ext cx="305082" cy="2506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86" name="Picture 10" descr="\begin{align*}&#10;\left(-\frac{V'}{3H^2} \ll \frac{H}{2\pi}\right)&#10;\end{align*}">
                  <a:extLst>
                    <a:ext uri="{FF2B5EF4-FFF2-40B4-BE49-F238E27FC236}">
                      <a16:creationId xmlns:a16="http://schemas.microsoft.com/office/drawing/2014/main" id="{775103E9-A7CD-24B2-91A9-906CE4895A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54081" y="3431417"/>
                  <a:ext cx="1466379" cy="5154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87" name="Picture 12" descr="\begin{align*}&#10;e^{-\mathcal{N}^2}&#10;\end{align*}">
                  <a:extLst>
                    <a:ext uri="{FF2B5EF4-FFF2-40B4-BE49-F238E27FC236}">
                      <a16:creationId xmlns:a16="http://schemas.microsoft.com/office/drawing/2014/main" id="{50CFDC4D-271E-E21F-0D1B-A2D3C1E98D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18748" y="5507447"/>
                  <a:ext cx="853809" cy="4293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88" name="Picture 14" descr="\begin{align*}&#10;e^{-\mathcal{N}}&#10;\end{align*}">
                  <a:extLst>
                    <a:ext uri="{FF2B5EF4-FFF2-40B4-BE49-F238E27FC236}">
                      <a16:creationId xmlns:a16="http://schemas.microsoft.com/office/drawing/2014/main" id="{A042256F-468C-FA8B-53C3-C6A8B68A44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07942" y="4812410"/>
                  <a:ext cx="725438" cy="391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7170" name="Picture 2" descr="\begin{align*}&#10;  \frac{\partial}{\partial N} P_{\mathrm{F.P}}(\phi;N) = \frac{\partial}{\partial \phi} \left[\frac{V_{,\phi}}{3H^2}P_{\mathrm{F.P}}(\phi;N)\right] + \frac{\partial^2}{\partial \phi^2} \left[\frac{H^2}{8\pi^2}P_{\mathrm{F.P}}(\phi;N)\right]&#10;\end{align*}">
              <a:extLst>
                <a:ext uri="{FF2B5EF4-FFF2-40B4-BE49-F238E27FC236}">
                  <a16:creationId xmlns:a16="http://schemas.microsoft.com/office/drawing/2014/main" id="{DB6B0BA7-7D57-A327-B6A4-910DCB87F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215" y="3920558"/>
              <a:ext cx="6673332" cy="590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\begin{align*}&#10;  \frac{\partial}{\partial \mathcal{N}} P_{\mathrm{FPT}}(\mathcal{N};\phi_*) = \frac{V_{,\phi}}{3H^2}\frac{\partial}{\partial \phi} P_{\mathrm{FPT}}(\mathcal{N};\phi_*) + \frac{H^2}{8\pi^2}\frac{\partial^2}{\partial \phi^2} P_{\mathrm{FPT}}(\mathcal{N};\phi_*)&#10;\end{align*}">
              <a:extLst>
                <a:ext uri="{FF2B5EF4-FFF2-40B4-BE49-F238E27FC236}">
                  <a16:creationId xmlns:a16="http://schemas.microsoft.com/office/drawing/2014/main" id="{D64779E3-4C9B-560F-78FB-26A7B5C3D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279" y="5289908"/>
              <a:ext cx="6992554" cy="598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09CB6B8-5E1D-9AAA-E7A7-79B87A27CC81}"/>
              </a:ext>
            </a:extLst>
          </p:cNvPr>
          <p:cNvSpPr txBox="1"/>
          <p:nvPr/>
        </p:nvSpPr>
        <p:spPr>
          <a:xfrm>
            <a:off x="11361697" y="-55327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8/21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8D9C088-22E2-63FD-756F-19D4A214D7A4}"/>
              </a:ext>
            </a:extLst>
          </p:cNvPr>
          <p:cNvSpPr txBox="1"/>
          <p:nvPr/>
        </p:nvSpPr>
        <p:spPr>
          <a:xfrm>
            <a:off x="9394086" y="1405112"/>
            <a:ext cx="386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Pattison, et al. 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1707.00537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E9543E-C285-699D-D126-BE51A8DF7D3F}"/>
              </a:ext>
            </a:extLst>
          </p:cNvPr>
          <p:cNvSpPr txBox="1"/>
          <p:nvPr/>
        </p:nvSpPr>
        <p:spPr>
          <a:xfrm>
            <a:off x="6425639" y="1408839"/>
            <a:ext cx="386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Assadullahi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al.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1604.045027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6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smic microwave background seen by Planck">
            <a:extLst>
              <a:ext uri="{FF2B5EF4-FFF2-40B4-BE49-F238E27FC236}">
                <a16:creationId xmlns:a16="http://schemas.microsoft.com/office/drawing/2014/main" id="{9588108F-307B-419C-24B5-179322E3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92" y="2290565"/>
            <a:ext cx="2696918" cy="134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7AA8008-337D-B5B5-B047-21BD89BB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Footprints of inflation</a:t>
            </a:r>
            <a:endParaRPr kumimoji="1" lang="ja-JP" altLang="en-US" sz="5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3" name="テキスト ボックス 2132">
            <a:extLst>
              <a:ext uri="{FF2B5EF4-FFF2-40B4-BE49-F238E27FC236}">
                <a16:creationId xmlns:a16="http://schemas.microsoft.com/office/drawing/2014/main" id="{F91F0085-A8DB-493D-90D5-4F5ABD713D73}"/>
              </a:ext>
            </a:extLst>
          </p:cNvPr>
          <p:cNvSpPr txBox="1"/>
          <p:nvPr/>
        </p:nvSpPr>
        <p:spPr>
          <a:xfrm>
            <a:off x="118027" y="1767063"/>
            <a:ext cx="88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kumimoji="1" lang="en-US" altLang="ja-JP" sz="3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Cosmic Microwave Background</a:t>
            </a:r>
            <a:r>
              <a:rPr kumimoji="1" lang="ja-JP" altLang="en-US" sz="3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😁👍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7716F56-E277-5AC2-171D-81C01C8CEAD6}"/>
              </a:ext>
            </a:extLst>
          </p:cNvPr>
          <p:cNvSpPr txBox="1"/>
          <p:nvPr/>
        </p:nvSpPr>
        <p:spPr>
          <a:xfrm>
            <a:off x="118971" y="3826239"/>
            <a:ext cx="639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kumimoji="1" lang="en-US" altLang="ja-JP" sz="3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Primordial Black Holes</a:t>
            </a:r>
            <a:r>
              <a:rPr kumimoji="1" lang="ja-JP" altLang="en-US" sz="3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🤔</a:t>
            </a:r>
            <a:r>
              <a:rPr kumimoji="1" lang="en-US" altLang="ja-JP" sz="3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??</a:t>
            </a:r>
            <a:endParaRPr kumimoji="1" lang="ja-JP" altLang="en-US" sz="3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9358349-FE41-27B4-A023-10A9F46E06C2}"/>
              </a:ext>
            </a:extLst>
          </p:cNvPr>
          <p:cNvSpPr/>
          <p:nvPr/>
        </p:nvSpPr>
        <p:spPr>
          <a:xfrm>
            <a:off x="5807556" y="4574944"/>
            <a:ext cx="1321724" cy="2169442"/>
          </a:xfrm>
          <a:custGeom>
            <a:avLst/>
            <a:gdLst>
              <a:gd name="connsiteX0" fmla="*/ 0 w 1321724"/>
              <a:gd name="connsiteY0" fmla="*/ 1928572 h 2169442"/>
              <a:gd name="connsiteX1" fmla="*/ 141316 w 1321724"/>
              <a:gd name="connsiteY1" fmla="*/ 1695816 h 2169442"/>
              <a:gd name="connsiteX2" fmla="*/ 390698 w 1321724"/>
              <a:gd name="connsiteY2" fmla="*/ 2020012 h 2169442"/>
              <a:gd name="connsiteX3" fmla="*/ 515389 w 1321724"/>
              <a:gd name="connsiteY3" fmla="*/ 20 h 2169442"/>
              <a:gd name="connsiteX4" fmla="*/ 640080 w 1321724"/>
              <a:gd name="connsiteY4" fmla="*/ 2061576 h 2169442"/>
              <a:gd name="connsiteX5" fmla="*/ 922713 w 1321724"/>
              <a:gd name="connsiteY5" fmla="*/ 1903634 h 2169442"/>
              <a:gd name="connsiteX6" fmla="*/ 1064029 w 1321724"/>
              <a:gd name="connsiteY6" fmla="*/ 2161329 h 2169442"/>
              <a:gd name="connsiteX7" fmla="*/ 1221971 w 1321724"/>
              <a:gd name="connsiteY7" fmla="*/ 1537874 h 2169442"/>
              <a:gd name="connsiteX8" fmla="*/ 1321724 w 1321724"/>
              <a:gd name="connsiteY8" fmla="*/ 2069889 h 2169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724" h="2169442">
                <a:moveTo>
                  <a:pt x="0" y="1928572"/>
                </a:moveTo>
                <a:cubicBezTo>
                  <a:pt x="38100" y="1804574"/>
                  <a:pt x="76200" y="1680576"/>
                  <a:pt x="141316" y="1695816"/>
                </a:cubicBezTo>
                <a:cubicBezTo>
                  <a:pt x="206432" y="1711056"/>
                  <a:pt x="328353" y="2302645"/>
                  <a:pt x="390698" y="2020012"/>
                </a:cubicBezTo>
                <a:cubicBezTo>
                  <a:pt x="453044" y="1737379"/>
                  <a:pt x="473825" y="-6907"/>
                  <a:pt x="515389" y="20"/>
                </a:cubicBezTo>
                <a:cubicBezTo>
                  <a:pt x="556953" y="6947"/>
                  <a:pt x="572193" y="1744307"/>
                  <a:pt x="640080" y="2061576"/>
                </a:cubicBezTo>
                <a:cubicBezTo>
                  <a:pt x="707967" y="2378845"/>
                  <a:pt x="852055" y="1887009"/>
                  <a:pt x="922713" y="1903634"/>
                </a:cubicBezTo>
                <a:cubicBezTo>
                  <a:pt x="993371" y="1920259"/>
                  <a:pt x="1014153" y="2222289"/>
                  <a:pt x="1064029" y="2161329"/>
                </a:cubicBezTo>
                <a:cubicBezTo>
                  <a:pt x="1113905" y="2100369"/>
                  <a:pt x="1179022" y="1553114"/>
                  <a:pt x="1221971" y="1537874"/>
                </a:cubicBezTo>
                <a:cubicBezTo>
                  <a:pt x="1264920" y="1522634"/>
                  <a:pt x="1293322" y="1796261"/>
                  <a:pt x="1321724" y="2069889"/>
                </a:cubicBezTo>
              </a:path>
            </a:pathLst>
          </a:custGeom>
          <a:noFill/>
          <a:ln w="19050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344048D-719D-F45C-D8D7-761DBD61D893}"/>
              </a:ext>
            </a:extLst>
          </p:cNvPr>
          <p:cNvCxnSpPr>
            <a:cxnSpLocks/>
          </p:cNvCxnSpPr>
          <p:nvPr/>
        </p:nvCxnSpPr>
        <p:spPr>
          <a:xfrm>
            <a:off x="5879961" y="5799710"/>
            <a:ext cx="9592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0DB87E0-3EE3-43BE-ECFE-9C21B2E1D724}"/>
              </a:ext>
            </a:extLst>
          </p:cNvPr>
          <p:cNvSpPr txBox="1">
            <a:spLocks/>
          </p:cNvSpPr>
          <p:nvPr/>
        </p:nvSpPr>
        <p:spPr>
          <a:xfrm>
            <a:off x="4799530" y="5590021"/>
            <a:ext cx="1141738" cy="419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threshold</a:t>
            </a:r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2" descr="ブラックホールのイラスト画像">
            <a:extLst>
              <a:ext uri="{FF2B5EF4-FFF2-40B4-BE49-F238E27FC236}">
                <a16:creationId xmlns:a16="http://schemas.microsoft.com/office/drawing/2014/main" id="{038BC464-2D16-0480-C699-89548F4AC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69" y="3916045"/>
            <a:ext cx="629783" cy="6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02ADBB5B-8DEC-E30D-260B-578F815647B0}"/>
              </a:ext>
            </a:extLst>
          </p:cNvPr>
          <p:cNvSpPr txBox="1">
            <a:spLocks/>
          </p:cNvSpPr>
          <p:nvPr/>
        </p:nvSpPr>
        <p:spPr>
          <a:xfrm>
            <a:off x="6649326" y="4119095"/>
            <a:ext cx="861058" cy="436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PBH</a:t>
            </a:r>
            <a:endParaRPr kumimoji="1" lang="ja-JP" alt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EEFDE6-FAB4-ED07-E50F-C5BFDD7B51A6}"/>
              </a:ext>
            </a:extLst>
          </p:cNvPr>
          <p:cNvSpPr txBox="1"/>
          <p:nvPr/>
        </p:nvSpPr>
        <p:spPr>
          <a:xfrm>
            <a:off x="461077" y="2463827"/>
            <a:ext cx="212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small amplitude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almost Gaussian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C100F5-39D3-A947-3B33-946A49541C6A}"/>
              </a:ext>
            </a:extLst>
          </p:cNvPr>
          <p:cNvSpPr txBox="1"/>
          <p:nvPr/>
        </p:nvSpPr>
        <p:spPr>
          <a:xfrm>
            <a:off x="461077" y="4577933"/>
            <a:ext cx="2981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large</a:t>
            </a:r>
            <a:r>
              <a:rPr lang="en-US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amplitude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deviate from Gaussian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5B18F0-493F-4DA9-1D70-FCE1B46D3DC7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1/11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87D14EE-CC4C-0702-AA9D-C953594828E4}"/>
              </a:ext>
            </a:extLst>
          </p:cNvPr>
          <p:cNvSpPr txBox="1"/>
          <p:nvPr/>
        </p:nvSpPr>
        <p:spPr>
          <a:xfrm>
            <a:off x="118028" y="1243905"/>
            <a:ext cx="1195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inhomogenity</a:t>
            </a: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&amp; anisotropy from fluctuations generated during inflation</a:t>
            </a:r>
            <a:endParaRPr kumimoji="1" lang="ja-JP" altLang="en-US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CFD37D8-55BF-049D-B6BE-533B5AA2BF20}"/>
              </a:ext>
            </a:extLst>
          </p:cNvPr>
          <p:cNvCxnSpPr>
            <a:cxnSpLocks/>
          </p:cNvCxnSpPr>
          <p:nvPr/>
        </p:nvCxnSpPr>
        <p:spPr>
          <a:xfrm flipH="1" flipV="1">
            <a:off x="9820307" y="2207969"/>
            <a:ext cx="9386" cy="405281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7060D702-3537-E5FC-08AB-E6860533C334}"/>
              </a:ext>
            </a:extLst>
          </p:cNvPr>
          <p:cNvCxnSpPr>
            <a:cxnSpLocks/>
          </p:cNvCxnSpPr>
          <p:nvPr/>
        </p:nvCxnSpPr>
        <p:spPr>
          <a:xfrm flipV="1">
            <a:off x="7819597" y="2144153"/>
            <a:ext cx="0" cy="411005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91A571-CEBB-15B2-6EC4-6ED93F04F6BE}"/>
              </a:ext>
            </a:extLst>
          </p:cNvPr>
          <p:cNvSpPr txBox="1"/>
          <p:nvPr/>
        </p:nvSpPr>
        <p:spPr>
          <a:xfrm rot="5400000">
            <a:off x="7591690" y="1589635"/>
            <a:ext cx="461665" cy="74315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kumimoji="1"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length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3320CF2-52F8-14E8-596C-496953C5067D}"/>
              </a:ext>
            </a:extLst>
          </p:cNvPr>
          <p:cNvSpPr txBox="1"/>
          <p:nvPr/>
        </p:nvSpPr>
        <p:spPr>
          <a:xfrm>
            <a:off x="8653705" y="6376838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time ~ e-folds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Picture 8" descr="\begin{align*}&#10;N \equiv \ln a&#10;\end{align*}">
            <a:extLst>
              <a:ext uri="{FF2B5EF4-FFF2-40B4-BE49-F238E27FC236}">
                <a16:creationId xmlns:a16="http://schemas.microsoft.com/office/drawing/2014/main" id="{0BD5E6D5-593F-1E9E-87D5-8B73D8659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01" y="6455432"/>
            <a:ext cx="1116923" cy="2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8CA50807-DD5E-6135-BD68-BA66D63223B5}"/>
              </a:ext>
            </a:extLst>
          </p:cNvPr>
          <p:cNvCxnSpPr>
            <a:cxnSpLocks/>
          </p:cNvCxnSpPr>
          <p:nvPr/>
        </p:nvCxnSpPr>
        <p:spPr>
          <a:xfrm flipV="1">
            <a:off x="7802173" y="6254205"/>
            <a:ext cx="4173716" cy="658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5B2ACCD7-DBFC-2BAF-167E-8A4BBB69696C}"/>
              </a:ext>
            </a:extLst>
          </p:cNvPr>
          <p:cNvGrpSpPr/>
          <p:nvPr/>
        </p:nvGrpSpPr>
        <p:grpSpPr>
          <a:xfrm>
            <a:off x="11130844" y="2538928"/>
            <a:ext cx="436672" cy="3702114"/>
            <a:chOff x="11187573" y="2422904"/>
            <a:chExt cx="297212" cy="3821124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1B98AC16-0DAD-F78C-5827-CD685C1EF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422986" y="4187491"/>
              <a:ext cx="3821124" cy="291950"/>
            </a:xfrm>
            <a:prstGeom prst="rect">
              <a:avLst/>
            </a:prstGeom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3D73A278-D07E-0E59-7F41-C07ED3C4F12E}"/>
                </a:ext>
              </a:extLst>
            </p:cNvPr>
            <p:cNvSpPr txBox="1"/>
            <p:nvPr/>
          </p:nvSpPr>
          <p:spPr>
            <a:xfrm rot="16200000">
              <a:off x="10446259" y="4279058"/>
              <a:ext cx="1785104" cy="2919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solidFill>
                    <a:srgbClr val="FFFF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</a:t>
              </a:r>
              <a:r>
                <a:rPr kumimoji="1" lang="en-US" altLang="ja-JP" sz="3200" b="1" dirty="0">
                  <a:solidFill>
                    <a:srgbClr val="FFFF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</a:t>
              </a:r>
              <a:r>
                <a:rPr kumimoji="1" lang="en-US" altLang="ja-JP" sz="3600" b="1" dirty="0">
                  <a:solidFill>
                    <a:srgbClr val="FFFF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kumimoji="1" lang="ja-JP" altLang="en-US" sz="36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8B3A9A3-D1A9-E25E-7D7A-3CCA6C2F382F}"/>
              </a:ext>
            </a:extLst>
          </p:cNvPr>
          <p:cNvSpPr txBox="1"/>
          <p:nvPr/>
        </p:nvSpPr>
        <p:spPr>
          <a:xfrm>
            <a:off x="8167370" y="2077263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Inflation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3743BB8-BC02-8D3A-83A7-838371812CE2}"/>
              </a:ext>
            </a:extLst>
          </p:cNvPr>
          <p:cNvSpPr txBox="1"/>
          <p:nvPr/>
        </p:nvSpPr>
        <p:spPr>
          <a:xfrm>
            <a:off x="10467721" y="1872169"/>
            <a:ext cx="126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Big-bang universe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2C136887-E6BC-B2F6-DA40-54D6EB209B94}"/>
              </a:ext>
            </a:extLst>
          </p:cNvPr>
          <p:cNvCxnSpPr>
            <a:cxnSpLocks/>
          </p:cNvCxnSpPr>
          <p:nvPr/>
        </p:nvCxnSpPr>
        <p:spPr>
          <a:xfrm flipV="1">
            <a:off x="8270740" y="3013158"/>
            <a:ext cx="3624868" cy="2967431"/>
          </a:xfrm>
          <a:prstGeom prst="line">
            <a:avLst/>
          </a:prstGeom>
          <a:ln w="38100">
            <a:solidFill>
              <a:srgbClr val="FC2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6C633887-0726-54C2-2E48-FA6E3EA175A6}"/>
              </a:ext>
            </a:extLst>
          </p:cNvPr>
          <p:cNvGrpSpPr/>
          <p:nvPr/>
        </p:nvGrpSpPr>
        <p:grpSpPr>
          <a:xfrm>
            <a:off x="7837022" y="3098908"/>
            <a:ext cx="3790042" cy="2940215"/>
            <a:chOff x="7615811" y="3095312"/>
            <a:chExt cx="3790042" cy="2940215"/>
          </a:xfrm>
        </p:grpSpPr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069F9AE5-5D38-BB75-3E6E-E9B29F15E4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5811" y="5976993"/>
              <a:ext cx="1885998" cy="585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D547C7D3-D03C-40C6-5239-FA5AA23C8D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42211" y="3762688"/>
              <a:ext cx="1320208" cy="21831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CAC7DAEE-56B7-D4E9-B517-32BFE21761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46093" y="3095312"/>
              <a:ext cx="559760" cy="687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D0743820-E5F8-E330-FE90-467C94788547}"/>
                </a:ext>
              </a:extLst>
            </p:cNvPr>
            <p:cNvSpPr/>
            <p:nvPr/>
          </p:nvSpPr>
          <p:spPr>
            <a:xfrm>
              <a:off x="9410991" y="5906253"/>
              <a:ext cx="145774" cy="74270"/>
            </a:xfrm>
            <a:custGeom>
              <a:avLst/>
              <a:gdLst>
                <a:gd name="connsiteX0" fmla="*/ 0 w 145774"/>
                <a:gd name="connsiteY0" fmla="*/ 70678 h 74270"/>
                <a:gd name="connsiteX1" fmla="*/ 101600 w 145774"/>
                <a:gd name="connsiteY1" fmla="*/ 66261 h 74270"/>
                <a:gd name="connsiteX2" fmla="*/ 145774 w 145774"/>
                <a:gd name="connsiteY2" fmla="*/ 0 h 7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74" h="74270">
                  <a:moveTo>
                    <a:pt x="0" y="70678"/>
                  </a:moveTo>
                  <a:cubicBezTo>
                    <a:pt x="38652" y="74359"/>
                    <a:pt x="77304" y="78041"/>
                    <a:pt x="101600" y="66261"/>
                  </a:cubicBezTo>
                  <a:cubicBezTo>
                    <a:pt x="125896" y="54481"/>
                    <a:pt x="135835" y="27240"/>
                    <a:pt x="14577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" descr="\begin{align*}&#10;H ^{-1}&#10;\end{align*}">
            <a:extLst>
              <a:ext uri="{FF2B5EF4-FFF2-40B4-BE49-F238E27FC236}">
                <a16:creationId xmlns:a16="http://schemas.microsoft.com/office/drawing/2014/main" id="{57A3C90F-1002-31F0-17DC-2A8C0380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457" y="5915865"/>
            <a:ext cx="539094" cy="25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0" descr="\begin{align*}&#10;\textcolor{magenta}{\lambda_k}&#10;\end{align*}">
            <a:extLst>
              <a:ext uri="{FF2B5EF4-FFF2-40B4-BE49-F238E27FC236}">
                <a16:creationId xmlns:a16="http://schemas.microsoft.com/office/drawing/2014/main" id="{C6D211D1-EC5A-27B5-BE38-1EAE034AE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992" y="5058094"/>
            <a:ext cx="322052" cy="2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DCD2A197-358F-702E-FA78-A42E58EB76FE}"/>
              </a:ext>
            </a:extLst>
          </p:cNvPr>
          <p:cNvGrpSpPr/>
          <p:nvPr/>
        </p:nvGrpSpPr>
        <p:grpSpPr>
          <a:xfrm>
            <a:off x="7401632" y="4375484"/>
            <a:ext cx="1638668" cy="1595985"/>
            <a:chOff x="7126370" y="4371888"/>
            <a:chExt cx="1638668" cy="1595985"/>
          </a:xfrm>
        </p:grpSpPr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4C47393B-1065-B24E-4DBD-ED216E4CE342}"/>
                </a:ext>
              </a:extLst>
            </p:cNvPr>
            <p:cNvSpPr/>
            <p:nvPr/>
          </p:nvSpPr>
          <p:spPr>
            <a:xfrm rot="12206691">
              <a:off x="7192688" y="4419764"/>
              <a:ext cx="1572350" cy="1548109"/>
            </a:xfrm>
            <a:custGeom>
              <a:avLst/>
              <a:gdLst>
                <a:gd name="connsiteX0" fmla="*/ 1375389 w 1625471"/>
                <a:gd name="connsiteY0" fmla="*/ 1225002 h 1526941"/>
                <a:gd name="connsiteX1" fmla="*/ 323868 w 1625471"/>
                <a:gd name="connsiteY1" fmla="*/ 1526941 h 1526941"/>
                <a:gd name="connsiteX2" fmla="*/ 0 w 1625471"/>
                <a:gd name="connsiteY2" fmla="*/ 1209381 h 1526941"/>
                <a:gd name="connsiteX3" fmla="*/ 109935 w 1625471"/>
                <a:gd name="connsiteY3" fmla="*/ 839694 h 1526941"/>
                <a:gd name="connsiteX4" fmla="*/ 541778 w 1625471"/>
                <a:gd name="connsiteY4" fmla="*/ 685396 h 1526941"/>
                <a:gd name="connsiteX5" fmla="*/ 541778 w 1625471"/>
                <a:gd name="connsiteY5" fmla="*/ 0 h 1526941"/>
                <a:gd name="connsiteX6" fmla="*/ 621922 w 1625471"/>
                <a:gd name="connsiteY6" fmla="*/ 656761 h 1526941"/>
                <a:gd name="connsiteX7" fmla="*/ 1244856 w 1625471"/>
                <a:gd name="connsiteY7" fmla="*/ 434185 h 1526941"/>
                <a:gd name="connsiteX8" fmla="*/ 1624298 w 1625471"/>
                <a:gd name="connsiteY8" fmla="*/ 519419 h 1526941"/>
                <a:gd name="connsiteX9" fmla="*/ 1625471 w 1625471"/>
                <a:gd name="connsiteY9" fmla="*/ 962477 h 152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5471" h="1526941">
                  <a:moveTo>
                    <a:pt x="1375389" y="1225002"/>
                  </a:moveTo>
                  <a:lnTo>
                    <a:pt x="323868" y="1526941"/>
                  </a:lnTo>
                  <a:lnTo>
                    <a:pt x="0" y="1209381"/>
                  </a:lnTo>
                  <a:lnTo>
                    <a:pt x="109935" y="839694"/>
                  </a:lnTo>
                  <a:lnTo>
                    <a:pt x="541778" y="685396"/>
                  </a:lnTo>
                  <a:lnTo>
                    <a:pt x="541778" y="0"/>
                  </a:lnTo>
                  <a:lnTo>
                    <a:pt x="621922" y="656761"/>
                  </a:lnTo>
                  <a:lnTo>
                    <a:pt x="1244856" y="434185"/>
                  </a:lnTo>
                  <a:lnTo>
                    <a:pt x="1624298" y="519419"/>
                  </a:lnTo>
                  <a:lnTo>
                    <a:pt x="1625471" y="962477"/>
                  </a:lnTo>
                  <a:close/>
                </a:path>
              </a:pathLst>
            </a:custGeom>
            <a:pattFill prst="dkUp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7D4F764E-9E47-569C-C8F0-B78FCBDE58D4}"/>
                </a:ext>
              </a:extLst>
            </p:cNvPr>
            <p:cNvSpPr/>
            <p:nvPr/>
          </p:nvSpPr>
          <p:spPr>
            <a:xfrm rot="12206691">
              <a:off x="7126370" y="4371888"/>
              <a:ext cx="1625471" cy="1526941"/>
            </a:xfrm>
            <a:custGeom>
              <a:avLst/>
              <a:gdLst>
                <a:gd name="connsiteX0" fmla="*/ 1375389 w 1625471"/>
                <a:gd name="connsiteY0" fmla="*/ 1225002 h 1526941"/>
                <a:gd name="connsiteX1" fmla="*/ 323868 w 1625471"/>
                <a:gd name="connsiteY1" fmla="*/ 1526941 h 1526941"/>
                <a:gd name="connsiteX2" fmla="*/ 0 w 1625471"/>
                <a:gd name="connsiteY2" fmla="*/ 1209381 h 1526941"/>
                <a:gd name="connsiteX3" fmla="*/ 109935 w 1625471"/>
                <a:gd name="connsiteY3" fmla="*/ 839694 h 1526941"/>
                <a:gd name="connsiteX4" fmla="*/ 541778 w 1625471"/>
                <a:gd name="connsiteY4" fmla="*/ 685396 h 1526941"/>
                <a:gd name="connsiteX5" fmla="*/ 541778 w 1625471"/>
                <a:gd name="connsiteY5" fmla="*/ 0 h 1526941"/>
                <a:gd name="connsiteX6" fmla="*/ 621922 w 1625471"/>
                <a:gd name="connsiteY6" fmla="*/ 656761 h 1526941"/>
                <a:gd name="connsiteX7" fmla="*/ 1244856 w 1625471"/>
                <a:gd name="connsiteY7" fmla="*/ 434185 h 1526941"/>
                <a:gd name="connsiteX8" fmla="*/ 1624298 w 1625471"/>
                <a:gd name="connsiteY8" fmla="*/ 519419 h 1526941"/>
                <a:gd name="connsiteX9" fmla="*/ 1625471 w 1625471"/>
                <a:gd name="connsiteY9" fmla="*/ 962477 h 152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5471" h="1526941">
                  <a:moveTo>
                    <a:pt x="1375389" y="1225002"/>
                  </a:moveTo>
                  <a:lnTo>
                    <a:pt x="323868" y="1526941"/>
                  </a:lnTo>
                  <a:lnTo>
                    <a:pt x="0" y="1209381"/>
                  </a:lnTo>
                  <a:lnTo>
                    <a:pt x="109935" y="839694"/>
                  </a:lnTo>
                  <a:lnTo>
                    <a:pt x="541778" y="685396"/>
                  </a:lnTo>
                  <a:lnTo>
                    <a:pt x="541778" y="0"/>
                  </a:lnTo>
                  <a:lnTo>
                    <a:pt x="621922" y="656761"/>
                  </a:lnTo>
                  <a:lnTo>
                    <a:pt x="1244856" y="434185"/>
                  </a:lnTo>
                  <a:lnTo>
                    <a:pt x="1624298" y="519419"/>
                  </a:lnTo>
                  <a:lnTo>
                    <a:pt x="1625471" y="96247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D239DD6B-C8EB-79E9-820E-06653C76B895}"/>
                </a:ext>
              </a:extLst>
            </p:cNvPr>
            <p:cNvSpPr txBox="1"/>
            <p:nvPr/>
          </p:nvSpPr>
          <p:spPr>
            <a:xfrm>
              <a:off x="7329057" y="4571505"/>
              <a:ext cx="1402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horizon exit</a:t>
              </a:r>
            </a:p>
            <a:p>
              <a:r>
                <a:rPr kumimoji="1" lang="en-US" altLang="ja-JP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(large scale)</a:t>
              </a:r>
              <a:endParaRPr kumimoji="1" lang="ja-JP" alt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AF8AA32B-32D2-EF7F-B5B0-31F0B37C2AFC}"/>
              </a:ext>
            </a:extLst>
          </p:cNvPr>
          <p:cNvGrpSpPr/>
          <p:nvPr/>
        </p:nvGrpSpPr>
        <p:grpSpPr>
          <a:xfrm>
            <a:off x="9343942" y="2569472"/>
            <a:ext cx="1769366" cy="1292950"/>
            <a:chOff x="9124588" y="2628502"/>
            <a:chExt cx="1769366" cy="1292950"/>
          </a:xfrm>
        </p:grpSpPr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BABBD0EC-57CA-5EA5-748D-A86CCD2B55C9}"/>
                </a:ext>
              </a:extLst>
            </p:cNvPr>
            <p:cNvSpPr/>
            <p:nvPr/>
          </p:nvSpPr>
          <p:spPr>
            <a:xfrm rot="8051752">
              <a:off x="9425925" y="2542058"/>
              <a:ext cx="1237568" cy="1521219"/>
            </a:xfrm>
            <a:custGeom>
              <a:avLst/>
              <a:gdLst>
                <a:gd name="connsiteX0" fmla="*/ 966839 w 1237568"/>
                <a:gd name="connsiteY0" fmla="*/ 1521219 h 1521219"/>
                <a:gd name="connsiteX1" fmla="*/ 71533 w 1237568"/>
                <a:gd name="connsiteY1" fmla="*/ 472237 h 1521219"/>
                <a:gd name="connsiteX2" fmla="*/ 0 w 1237568"/>
                <a:gd name="connsiteY2" fmla="*/ 310722 h 1521219"/>
                <a:gd name="connsiteX3" fmla="*/ 51843 w 1237568"/>
                <a:gd name="connsiteY3" fmla="*/ 149683 h 1521219"/>
                <a:gd name="connsiteX4" fmla="*/ 237168 w 1237568"/>
                <a:gd name="connsiteY4" fmla="*/ 160929 h 1521219"/>
                <a:gd name="connsiteX5" fmla="*/ 320358 w 1237568"/>
                <a:gd name="connsiteY5" fmla="*/ 252066 h 1521219"/>
                <a:gd name="connsiteX6" fmla="*/ 320358 w 1237568"/>
                <a:gd name="connsiteY6" fmla="*/ 0 h 1521219"/>
                <a:gd name="connsiteX7" fmla="*/ 424599 w 1237568"/>
                <a:gd name="connsiteY7" fmla="*/ 366263 h 1521219"/>
                <a:gd name="connsiteX8" fmla="*/ 1237568 w 1237568"/>
                <a:gd name="connsiteY8" fmla="*/ 1256886 h 1521219"/>
                <a:gd name="connsiteX9" fmla="*/ 1180593 w 1237568"/>
                <a:gd name="connsiteY9" fmla="*/ 1481984 h 152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7568" h="1521219">
                  <a:moveTo>
                    <a:pt x="966839" y="1521219"/>
                  </a:moveTo>
                  <a:lnTo>
                    <a:pt x="71533" y="472237"/>
                  </a:lnTo>
                  <a:lnTo>
                    <a:pt x="0" y="310722"/>
                  </a:lnTo>
                  <a:lnTo>
                    <a:pt x="51843" y="149683"/>
                  </a:lnTo>
                  <a:lnTo>
                    <a:pt x="237168" y="160929"/>
                  </a:lnTo>
                  <a:lnTo>
                    <a:pt x="320358" y="252066"/>
                  </a:lnTo>
                  <a:lnTo>
                    <a:pt x="320358" y="0"/>
                  </a:lnTo>
                  <a:lnTo>
                    <a:pt x="424599" y="366263"/>
                  </a:lnTo>
                  <a:lnTo>
                    <a:pt x="1237568" y="1256886"/>
                  </a:lnTo>
                  <a:lnTo>
                    <a:pt x="1180593" y="1481984"/>
                  </a:lnTo>
                  <a:close/>
                </a:path>
              </a:pathLst>
            </a:custGeom>
            <a:pattFill prst="dkUp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1D6A735D-0A33-D5CA-8926-E4EB523671C8}"/>
                </a:ext>
              </a:extLst>
            </p:cNvPr>
            <p:cNvSpPr/>
            <p:nvPr/>
          </p:nvSpPr>
          <p:spPr>
            <a:xfrm rot="8051752">
              <a:off x="9401587" y="2486676"/>
              <a:ext cx="1237568" cy="1521219"/>
            </a:xfrm>
            <a:custGeom>
              <a:avLst/>
              <a:gdLst>
                <a:gd name="connsiteX0" fmla="*/ 966839 w 1237568"/>
                <a:gd name="connsiteY0" fmla="*/ 1521219 h 1521219"/>
                <a:gd name="connsiteX1" fmla="*/ 71533 w 1237568"/>
                <a:gd name="connsiteY1" fmla="*/ 472237 h 1521219"/>
                <a:gd name="connsiteX2" fmla="*/ 0 w 1237568"/>
                <a:gd name="connsiteY2" fmla="*/ 310722 h 1521219"/>
                <a:gd name="connsiteX3" fmla="*/ 51843 w 1237568"/>
                <a:gd name="connsiteY3" fmla="*/ 149683 h 1521219"/>
                <a:gd name="connsiteX4" fmla="*/ 237168 w 1237568"/>
                <a:gd name="connsiteY4" fmla="*/ 160929 h 1521219"/>
                <a:gd name="connsiteX5" fmla="*/ 320358 w 1237568"/>
                <a:gd name="connsiteY5" fmla="*/ 252066 h 1521219"/>
                <a:gd name="connsiteX6" fmla="*/ 320358 w 1237568"/>
                <a:gd name="connsiteY6" fmla="*/ 0 h 1521219"/>
                <a:gd name="connsiteX7" fmla="*/ 424599 w 1237568"/>
                <a:gd name="connsiteY7" fmla="*/ 366263 h 1521219"/>
                <a:gd name="connsiteX8" fmla="*/ 1237568 w 1237568"/>
                <a:gd name="connsiteY8" fmla="*/ 1256886 h 1521219"/>
                <a:gd name="connsiteX9" fmla="*/ 1180593 w 1237568"/>
                <a:gd name="connsiteY9" fmla="*/ 1481984 h 152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7568" h="1521219">
                  <a:moveTo>
                    <a:pt x="966839" y="1521219"/>
                  </a:moveTo>
                  <a:lnTo>
                    <a:pt x="71533" y="472237"/>
                  </a:lnTo>
                  <a:lnTo>
                    <a:pt x="0" y="310722"/>
                  </a:lnTo>
                  <a:lnTo>
                    <a:pt x="51843" y="149683"/>
                  </a:lnTo>
                  <a:lnTo>
                    <a:pt x="237168" y="160929"/>
                  </a:lnTo>
                  <a:lnTo>
                    <a:pt x="320358" y="252066"/>
                  </a:lnTo>
                  <a:lnTo>
                    <a:pt x="320358" y="0"/>
                  </a:lnTo>
                  <a:lnTo>
                    <a:pt x="424599" y="366263"/>
                  </a:lnTo>
                  <a:lnTo>
                    <a:pt x="1237568" y="1256886"/>
                  </a:lnTo>
                  <a:lnTo>
                    <a:pt x="1180593" y="148198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1CF6A0BE-8028-1B5C-8D48-73DDD7C05C28}"/>
                </a:ext>
              </a:extLst>
            </p:cNvPr>
            <p:cNvSpPr txBox="1"/>
            <p:nvPr/>
          </p:nvSpPr>
          <p:spPr>
            <a:xfrm>
              <a:off x="9124588" y="3000633"/>
              <a:ext cx="1769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horizon reentry</a:t>
              </a:r>
              <a:endParaRPr kumimoji="1" lang="ja-JP" alt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84DA280C-84D5-119C-ECD5-E2FF12E98476}"/>
              </a:ext>
            </a:extLst>
          </p:cNvPr>
          <p:cNvCxnSpPr>
            <a:cxnSpLocks/>
          </p:cNvCxnSpPr>
          <p:nvPr/>
        </p:nvCxnSpPr>
        <p:spPr>
          <a:xfrm flipV="1">
            <a:off x="9500360" y="5191731"/>
            <a:ext cx="855946" cy="732652"/>
          </a:xfrm>
          <a:prstGeom prst="line">
            <a:avLst/>
          </a:prstGeom>
          <a:ln w="38100">
            <a:solidFill>
              <a:srgbClr val="FC2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4B3FF9D1-87A1-6524-F58E-B476D9A2C1EE}"/>
              </a:ext>
            </a:extLst>
          </p:cNvPr>
          <p:cNvGrpSpPr/>
          <p:nvPr/>
        </p:nvGrpSpPr>
        <p:grpSpPr>
          <a:xfrm>
            <a:off x="7809129" y="4964545"/>
            <a:ext cx="1772465" cy="1292950"/>
            <a:chOff x="9259761" y="2628502"/>
            <a:chExt cx="1772465" cy="1292950"/>
          </a:xfrm>
        </p:grpSpPr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55BC1E36-45AA-9018-6C8F-B7D7491957C3}"/>
                </a:ext>
              </a:extLst>
            </p:cNvPr>
            <p:cNvSpPr/>
            <p:nvPr/>
          </p:nvSpPr>
          <p:spPr>
            <a:xfrm rot="8051752">
              <a:off x="9425925" y="2542058"/>
              <a:ext cx="1237568" cy="1521219"/>
            </a:xfrm>
            <a:custGeom>
              <a:avLst/>
              <a:gdLst>
                <a:gd name="connsiteX0" fmla="*/ 966839 w 1237568"/>
                <a:gd name="connsiteY0" fmla="*/ 1521219 h 1521219"/>
                <a:gd name="connsiteX1" fmla="*/ 71533 w 1237568"/>
                <a:gd name="connsiteY1" fmla="*/ 472237 h 1521219"/>
                <a:gd name="connsiteX2" fmla="*/ 0 w 1237568"/>
                <a:gd name="connsiteY2" fmla="*/ 310722 h 1521219"/>
                <a:gd name="connsiteX3" fmla="*/ 51843 w 1237568"/>
                <a:gd name="connsiteY3" fmla="*/ 149683 h 1521219"/>
                <a:gd name="connsiteX4" fmla="*/ 237168 w 1237568"/>
                <a:gd name="connsiteY4" fmla="*/ 160929 h 1521219"/>
                <a:gd name="connsiteX5" fmla="*/ 320358 w 1237568"/>
                <a:gd name="connsiteY5" fmla="*/ 252066 h 1521219"/>
                <a:gd name="connsiteX6" fmla="*/ 320358 w 1237568"/>
                <a:gd name="connsiteY6" fmla="*/ 0 h 1521219"/>
                <a:gd name="connsiteX7" fmla="*/ 424599 w 1237568"/>
                <a:gd name="connsiteY7" fmla="*/ 366263 h 1521219"/>
                <a:gd name="connsiteX8" fmla="*/ 1237568 w 1237568"/>
                <a:gd name="connsiteY8" fmla="*/ 1256886 h 1521219"/>
                <a:gd name="connsiteX9" fmla="*/ 1180593 w 1237568"/>
                <a:gd name="connsiteY9" fmla="*/ 1481984 h 152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7568" h="1521219">
                  <a:moveTo>
                    <a:pt x="966839" y="1521219"/>
                  </a:moveTo>
                  <a:lnTo>
                    <a:pt x="71533" y="472237"/>
                  </a:lnTo>
                  <a:lnTo>
                    <a:pt x="0" y="310722"/>
                  </a:lnTo>
                  <a:lnTo>
                    <a:pt x="51843" y="149683"/>
                  </a:lnTo>
                  <a:lnTo>
                    <a:pt x="237168" y="160929"/>
                  </a:lnTo>
                  <a:lnTo>
                    <a:pt x="320358" y="252066"/>
                  </a:lnTo>
                  <a:lnTo>
                    <a:pt x="320358" y="0"/>
                  </a:lnTo>
                  <a:lnTo>
                    <a:pt x="424599" y="366263"/>
                  </a:lnTo>
                  <a:lnTo>
                    <a:pt x="1237568" y="1256886"/>
                  </a:lnTo>
                  <a:lnTo>
                    <a:pt x="1180593" y="1481984"/>
                  </a:lnTo>
                  <a:close/>
                </a:path>
              </a:pathLst>
            </a:custGeom>
            <a:pattFill prst="dkUp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211862B4-0E4F-E793-8175-F976CCDBC504}"/>
                </a:ext>
              </a:extLst>
            </p:cNvPr>
            <p:cNvSpPr/>
            <p:nvPr/>
          </p:nvSpPr>
          <p:spPr>
            <a:xfrm rot="8051752">
              <a:off x="9401587" y="2486676"/>
              <a:ext cx="1237568" cy="1521219"/>
            </a:xfrm>
            <a:custGeom>
              <a:avLst/>
              <a:gdLst>
                <a:gd name="connsiteX0" fmla="*/ 966839 w 1237568"/>
                <a:gd name="connsiteY0" fmla="*/ 1521219 h 1521219"/>
                <a:gd name="connsiteX1" fmla="*/ 71533 w 1237568"/>
                <a:gd name="connsiteY1" fmla="*/ 472237 h 1521219"/>
                <a:gd name="connsiteX2" fmla="*/ 0 w 1237568"/>
                <a:gd name="connsiteY2" fmla="*/ 310722 h 1521219"/>
                <a:gd name="connsiteX3" fmla="*/ 51843 w 1237568"/>
                <a:gd name="connsiteY3" fmla="*/ 149683 h 1521219"/>
                <a:gd name="connsiteX4" fmla="*/ 237168 w 1237568"/>
                <a:gd name="connsiteY4" fmla="*/ 160929 h 1521219"/>
                <a:gd name="connsiteX5" fmla="*/ 320358 w 1237568"/>
                <a:gd name="connsiteY5" fmla="*/ 252066 h 1521219"/>
                <a:gd name="connsiteX6" fmla="*/ 320358 w 1237568"/>
                <a:gd name="connsiteY6" fmla="*/ 0 h 1521219"/>
                <a:gd name="connsiteX7" fmla="*/ 424599 w 1237568"/>
                <a:gd name="connsiteY7" fmla="*/ 366263 h 1521219"/>
                <a:gd name="connsiteX8" fmla="*/ 1237568 w 1237568"/>
                <a:gd name="connsiteY8" fmla="*/ 1256886 h 1521219"/>
                <a:gd name="connsiteX9" fmla="*/ 1180593 w 1237568"/>
                <a:gd name="connsiteY9" fmla="*/ 1481984 h 152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7568" h="1521219">
                  <a:moveTo>
                    <a:pt x="966839" y="1521219"/>
                  </a:moveTo>
                  <a:lnTo>
                    <a:pt x="71533" y="472237"/>
                  </a:lnTo>
                  <a:lnTo>
                    <a:pt x="0" y="310722"/>
                  </a:lnTo>
                  <a:lnTo>
                    <a:pt x="51843" y="149683"/>
                  </a:lnTo>
                  <a:lnTo>
                    <a:pt x="237168" y="160929"/>
                  </a:lnTo>
                  <a:lnTo>
                    <a:pt x="320358" y="252066"/>
                  </a:lnTo>
                  <a:lnTo>
                    <a:pt x="320358" y="0"/>
                  </a:lnTo>
                  <a:lnTo>
                    <a:pt x="424599" y="366263"/>
                  </a:lnTo>
                  <a:lnTo>
                    <a:pt x="1237568" y="1256886"/>
                  </a:lnTo>
                  <a:lnTo>
                    <a:pt x="1180593" y="148198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AB2070DF-D1AD-455D-164D-4F9D5FD21FCE}"/>
                </a:ext>
              </a:extLst>
            </p:cNvPr>
            <p:cNvSpPr txBox="1"/>
            <p:nvPr/>
          </p:nvSpPr>
          <p:spPr>
            <a:xfrm>
              <a:off x="9262860" y="3004093"/>
              <a:ext cx="1769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small scale</a:t>
              </a:r>
              <a:endParaRPr kumimoji="1" lang="ja-JP" alt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024" name="Picture 2" descr="ブラックホールのイラスト画像">
            <a:extLst>
              <a:ext uri="{FF2B5EF4-FFF2-40B4-BE49-F238E27FC236}">
                <a16:creationId xmlns:a16="http://schemas.microsoft.com/office/drawing/2014/main" id="{EED8A383-5AD8-D0DC-B5C7-7C3EE1173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00" y="5241495"/>
            <a:ext cx="629783" cy="6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コンテンツ プレースホルダー 2">
            <a:extLst>
              <a:ext uri="{FF2B5EF4-FFF2-40B4-BE49-F238E27FC236}">
                <a16:creationId xmlns:a16="http://schemas.microsoft.com/office/drawing/2014/main" id="{CB97DFCF-9050-AC17-6E4B-7E49D86EF8C4}"/>
              </a:ext>
            </a:extLst>
          </p:cNvPr>
          <p:cNvSpPr txBox="1">
            <a:spLocks/>
          </p:cNvSpPr>
          <p:nvPr/>
        </p:nvSpPr>
        <p:spPr>
          <a:xfrm>
            <a:off x="10595209" y="5039936"/>
            <a:ext cx="1215198" cy="436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PBH</a:t>
            </a:r>
            <a:r>
              <a:rPr kumimoji="1" lang="en-US" altLang="ja-JP" sz="1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??</a:t>
            </a:r>
            <a:endParaRPr kumimoji="1" lang="ja-JP" altLang="en-US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27" name="直線コネクタ 1026">
            <a:extLst>
              <a:ext uri="{FF2B5EF4-FFF2-40B4-BE49-F238E27FC236}">
                <a16:creationId xmlns:a16="http://schemas.microsoft.com/office/drawing/2014/main" id="{B3D1D3B0-0487-A60A-17F2-15EBC38F8BB4}"/>
              </a:ext>
            </a:extLst>
          </p:cNvPr>
          <p:cNvCxnSpPr>
            <a:cxnSpLocks/>
          </p:cNvCxnSpPr>
          <p:nvPr/>
        </p:nvCxnSpPr>
        <p:spPr>
          <a:xfrm flipV="1">
            <a:off x="7943006" y="5976252"/>
            <a:ext cx="332151" cy="288951"/>
          </a:xfrm>
          <a:prstGeom prst="line">
            <a:avLst/>
          </a:prstGeom>
          <a:ln w="38100">
            <a:solidFill>
              <a:srgbClr val="FC20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直線コネクタ 1027">
            <a:extLst>
              <a:ext uri="{FF2B5EF4-FFF2-40B4-BE49-F238E27FC236}">
                <a16:creationId xmlns:a16="http://schemas.microsoft.com/office/drawing/2014/main" id="{450A176C-F7FD-E9DB-E8B1-DE1C2FA25F30}"/>
              </a:ext>
            </a:extLst>
          </p:cNvPr>
          <p:cNvCxnSpPr>
            <a:cxnSpLocks/>
          </p:cNvCxnSpPr>
          <p:nvPr/>
        </p:nvCxnSpPr>
        <p:spPr>
          <a:xfrm flipV="1">
            <a:off x="9178726" y="5915083"/>
            <a:ext cx="332151" cy="288951"/>
          </a:xfrm>
          <a:prstGeom prst="line">
            <a:avLst/>
          </a:prstGeom>
          <a:ln w="38100">
            <a:solidFill>
              <a:srgbClr val="FC20D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7AACC57-338F-79A5-0316-9E08EEF8DF52}"/>
              </a:ext>
            </a:extLst>
          </p:cNvPr>
          <p:cNvSpPr txBox="1"/>
          <p:nvPr/>
        </p:nvSpPr>
        <p:spPr>
          <a:xfrm>
            <a:off x="2355249" y="3571406"/>
            <a:ext cx="3775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[ESA and the Planck Collaboration]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2FC356B6-A60B-B920-6CC4-2BF1EC403D13}"/>
              </a:ext>
            </a:extLst>
          </p:cNvPr>
          <p:cNvSpPr/>
          <p:nvPr/>
        </p:nvSpPr>
        <p:spPr>
          <a:xfrm rot="3034599" flipH="1">
            <a:off x="4212783" y="4021943"/>
            <a:ext cx="1647997" cy="2183066"/>
          </a:xfrm>
          <a:custGeom>
            <a:avLst/>
            <a:gdLst>
              <a:gd name="connsiteX0" fmla="*/ 966839 w 1237568"/>
              <a:gd name="connsiteY0" fmla="*/ 1521219 h 1521219"/>
              <a:gd name="connsiteX1" fmla="*/ 71533 w 1237568"/>
              <a:gd name="connsiteY1" fmla="*/ 472237 h 1521219"/>
              <a:gd name="connsiteX2" fmla="*/ 0 w 1237568"/>
              <a:gd name="connsiteY2" fmla="*/ 310722 h 1521219"/>
              <a:gd name="connsiteX3" fmla="*/ 51843 w 1237568"/>
              <a:gd name="connsiteY3" fmla="*/ 149683 h 1521219"/>
              <a:gd name="connsiteX4" fmla="*/ 237168 w 1237568"/>
              <a:gd name="connsiteY4" fmla="*/ 160929 h 1521219"/>
              <a:gd name="connsiteX5" fmla="*/ 320358 w 1237568"/>
              <a:gd name="connsiteY5" fmla="*/ 252066 h 1521219"/>
              <a:gd name="connsiteX6" fmla="*/ 320358 w 1237568"/>
              <a:gd name="connsiteY6" fmla="*/ 0 h 1521219"/>
              <a:gd name="connsiteX7" fmla="*/ 424599 w 1237568"/>
              <a:gd name="connsiteY7" fmla="*/ 366263 h 1521219"/>
              <a:gd name="connsiteX8" fmla="*/ 1237568 w 1237568"/>
              <a:gd name="connsiteY8" fmla="*/ 1256886 h 1521219"/>
              <a:gd name="connsiteX9" fmla="*/ 1180593 w 1237568"/>
              <a:gd name="connsiteY9" fmla="*/ 1481984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568" h="1521219">
                <a:moveTo>
                  <a:pt x="966839" y="1521219"/>
                </a:moveTo>
                <a:lnTo>
                  <a:pt x="71533" y="472237"/>
                </a:lnTo>
                <a:lnTo>
                  <a:pt x="0" y="310722"/>
                </a:lnTo>
                <a:lnTo>
                  <a:pt x="51843" y="149683"/>
                </a:lnTo>
                <a:lnTo>
                  <a:pt x="237168" y="160929"/>
                </a:lnTo>
                <a:lnTo>
                  <a:pt x="320358" y="252066"/>
                </a:lnTo>
                <a:lnTo>
                  <a:pt x="320358" y="0"/>
                </a:lnTo>
                <a:lnTo>
                  <a:pt x="424599" y="366263"/>
                </a:lnTo>
                <a:lnTo>
                  <a:pt x="1237568" y="1256886"/>
                </a:lnTo>
                <a:lnTo>
                  <a:pt x="1180593" y="1481984"/>
                </a:lnTo>
                <a:close/>
              </a:path>
            </a:pathLst>
          </a:custGeom>
          <a:pattFill prst="dkUpDiag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D1318D2F-B391-3F88-1D0A-CBDD9066E619}"/>
              </a:ext>
            </a:extLst>
          </p:cNvPr>
          <p:cNvSpPr/>
          <p:nvPr/>
        </p:nvSpPr>
        <p:spPr>
          <a:xfrm rot="3034599" flipH="1">
            <a:off x="4188445" y="3966561"/>
            <a:ext cx="1647997" cy="2183066"/>
          </a:xfrm>
          <a:custGeom>
            <a:avLst/>
            <a:gdLst>
              <a:gd name="connsiteX0" fmla="*/ 966839 w 1237568"/>
              <a:gd name="connsiteY0" fmla="*/ 1521219 h 1521219"/>
              <a:gd name="connsiteX1" fmla="*/ 71533 w 1237568"/>
              <a:gd name="connsiteY1" fmla="*/ 472237 h 1521219"/>
              <a:gd name="connsiteX2" fmla="*/ 0 w 1237568"/>
              <a:gd name="connsiteY2" fmla="*/ 310722 h 1521219"/>
              <a:gd name="connsiteX3" fmla="*/ 51843 w 1237568"/>
              <a:gd name="connsiteY3" fmla="*/ 149683 h 1521219"/>
              <a:gd name="connsiteX4" fmla="*/ 237168 w 1237568"/>
              <a:gd name="connsiteY4" fmla="*/ 160929 h 1521219"/>
              <a:gd name="connsiteX5" fmla="*/ 320358 w 1237568"/>
              <a:gd name="connsiteY5" fmla="*/ 252066 h 1521219"/>
              <a:gd name="connsiteX6" fmla="*/ 320358 w 1237568"/>
              <a:gd name="connsiteY6" fmla="*/ 0 h 1521219"/>
              <a:gd name="connsiteX7" fmla="*/ 424599 w 1237568"/>
              <a:gd name="connsiteY7" fmla="*/ 366263 h 1521219"/>
              <a:gd name="connsiteX8" fmla="*/ 1237568 w 1237568"/>
              <a:gd name="connsiteY8" fmla="*/ 1256886 h 1521219"/>
              <a:gd name="connsiteX9" fmla="*/ 1180593 w 1237568"/>
              <a:gd name="connsiteY9" fmla="*/ 1481984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568" h="1521219">
                <a:moveTo>
                  <a:pt x="966839" y="1521219"/>
                </a:moveTo>
                <a:lnTo>
                  <a:pt x="71533" y="472237"/>
                </a:lnTo>
                <a:lnTo>
                  <a:pt x="0" y="310722"/>
                </a:lnTo>
                <a:lnTo>
                  <a:pt x="51843" y="149683"/>
                </a:lnTo>
                <a:lnTo>
                  <a:pt x="237168" y="160929"/>
                </a:lnTo>
                <a:lnTo>
                  <a:pt x="320358" y="252066"/>
                </a:lnTo>
                <a:lnTo>
                  <a:pt x="320358" y="0"/>
                </a:lnTo>
                <a:lnTo>
                  <a:pt x="424599" y="366263"/>
                </a:lnTo>
                <a:lnTo>
                  <a:pt x="1237568" y="1256886"/>
                </a:lnTo>
                <a:lnTo>
                  <a:pt x="1180593" y="148198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B10DDD-1635-140A-3E25-F43848C75D4B}"/>
              </a:ext>
            </a:extLst>
          </p:cNvPr>
          <p:cNvSpPr txBox="1"/>
          <p:nvPr/>
        </p:nvSpPr>
        <p:spPr>
          <a:xfrm>
            <a:off x="3937087" y="4894639"/>
            <a:ext cx="285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Dark Matter ?</a:t>
            </a:r>
          </a:p>
        </p:txBody>
      </p:sp>
    </p:spTree>
    <p:extLst>
      <p:ext uri="{BB962C8B-B14F-4D97-AF65-F5344CB8AC3E}">
        <p14:creationId xmlns:p14="http://schemas.microsoft.com/office/powerpoint/2010/main" val="359711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7" grpId="0"/>
      <p:bldP spid="19" grpId="0"/>
      <p:bldP spid="6" grpId="0"/>
      <p:bldP spid="1025" grpId="0"/>
      <p:bldP spid="1029" grpId="0" animBg="1"/>
      <p:bldP spid="1030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FF5D2-BBF8-5CA0-8B5D-A6EDB4942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854BFC5A-6854-81EA-F20B-FE8E1D6C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 for FP eq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2BE0F98D-8C5C-B63D-0759-D2D8EF67457F}"/>
              </a:ext>
            </a:extLst>
          </p:cNvPr>
          <p:cNvSpPr/>
          <p:nvPr/>
        </p:nvSpPr>
        <p:spPr>
          <a:xfrm rot="16200000">
            <a:off x="567883" y="3631276"/>
            <a:ext cx="414103" cy="48800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pic>
        <p:nvPicPr>
          <p:cNvPr id="2" name="Picture 2" descr="\begin{align*}&#10;  \frac{\partial}{\partial N} P_{\mathrm{F.P}}(\phi;N) = \frac{\partial}{\partial \phi} \left[\frac{V_{,\phi}}{3H^2}P_{\mathrm{F.P}}(\phi;N)\right] + \frac{\partial^2}{\partial \phi^2} \left[\frac{H^2}{8\pi^2}P_{\mathrm{F.P}}(\phi;N)\right]&#10;\end{align*}">
            <a:extLst>
              <a:ext uri="{FF2B5EF4-FFF2-40B4-BE49-F238E27FC236}">
                <a16:creationId xmlns:a16="http://schemas.microsoft.com/office/drawing/2014/main" id="{4EBC52D6-046C-44D3-52EC-DBA0FC9C6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7" y="1584855"/>
            <a:ext cx="8637074" cy="7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\begin{align*}&#10;P_{\mathrm{F.P}}(\phi; N) = \frac{1}{\sqrt{2\pi \Braket{\phi^2(N)}}} \exp\left[-\frac{(\phi - \Braket{\phi(N)})^2}{2\Braket{\phi^2(N)}}\right] \label{gaussianFPsol}&#10;\end{align*}">
            <a:extLst>
              <a:ext uri="{FF2B5EF4-FFF2-40B4-BE49-F238E27FC236}">
                <a16:creationId xmlns:a16="http://schemas.microsoft.com/office/drawing/2014/main" id="{6C95E2A1-5586-531B-A31B-8AD09AB1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22" y="3375987"/>
            <a:ext cx="8282010" cy="9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\begin{align*}&#10;V(\phi) = \frac{m_\phi^2 \phi^2}{2}&#10;\end{align*}">
            <a:extLst>
              <a:ext uri="{FF2B5EF4-FFF2-40B4-BE49-F238E27FC236}">
                <a16:creationId xmlns:a16="http://schemas.microsoft.com/office/drawing/2014/main" id="{2F112F81-541C-6711-08E0-96D253F5D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45" y="2602573"/>
            <a:ext cx="1555710" cy="59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A24F7B5-57E5-307A-BEC9-D8968AFA691C}"/>
              </a:ext>
            </a:extLst>
          </p:cNvPr>
          <p:cNvSpPr txBox="1">
            <a:spLocks/>
          </p:cNvSpPr>
          <p:nvPr/>
        </p:nvSpPr>
        <p:spPr>
          <a:xfrm>
            <a:off x="842717" y="2776682"/>
            <a:ext cx="692401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For spectator field with                     ,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196" name="Picture 4" descr="\begin{align*}&#10;  \Braket{\phi(N)} = \Braket{\phi(N_0)} \exp\left[-\frac{m_{\phi}^2}{3}\int_{N_0}^{N}\frac{dN'}{H^{2}(N')}\right]&#10;\end{align*}">
            <a:extLst>
              <a:ext uri="{FF2B5EF4-FFF2-40B4-BE49-F238E27FC236}">
                <a16:creationId xmlns:a16="http://schemas.microsoft.com/office/drawing/2014/main" id="{060FFDB2-28F5-19DD-113C-A12E1B3E2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29" y="4895853"/>
            <a:ext cx="5481281" cy="8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1EA5213-6FDF-547C-EAB1-80294971F22E}"/>
              </a:ext>
            </a:extLst>
          </p:cNvPr>
          <p:cNvSpPr txBox="1">
            <a:spLocks/>
          </p:cNvSpPr>
          <p:nvPr/>
        </p:nvSpPr>
        <p:spPr>
          <a:xfrm>
            <a:off x="1344697" y="4649289"/>
            <a:ext cx="692401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198" name="Picture 6" descr="\begin{align*}&#10;  \Braket{\phi^2(N)} = \Braket{\phi^2(N_0)} \exp\left[-\frac{2m_{\phi}^2}{3}\int_{N_0}^{N}\frac{dN'}{H^{2}(N')}\right] + \int_{N_0}^{N}dN'\frac{H^{2}(N')}{4\pi^2}\exp\left[\frac{2m_{\phi}^2}{3}\int_{N}^{N'}\frac{dN''}{H^{2}(N'')}\right]&#10;\end{align*}">
            <a:extLst>
              <a:ext uri="{FF2B5EF4-FFF2-40B4-BE49-F238E27FC236}">
                <a16:creationId xmlns:a16="http://schemas.microsoft.com/office/drawing/2014/main" id="{D9B963BB-76AC-6A35-DB07-3343B8A3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29" y="5877848"/>
            <a:ext cx="10255726" cy="7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4A791704-82E3-1630-C5FD-0EA6BD18C8FB}"/>
              </a:ext>
            </a:extLst>
          </p:cNvPr>
          <p:cNvGrpSpPr/>
          <p:nvPr/>
        </p:nvGrpSpPr>
        <p:grpSpPr>
          <a:xfrm>
            <a:off x="3042871" y="5151136"/>
            <a:ext cx="897112" cy="594197"/>
            <a:chOff x="3833584" y="4352190"/>
            <a:chExt cx="897112" cy="594197"/>
          </a:xfrm>
        </p:grpSpPr>
        <p:sp>
          <p:nvSpPr>
            <p:cNvPr id="34" name="コンテンツ プレースホルダー 2">
              <a:extLst>
                <a:ext uri="{FF2B5EF4-FFF2-40B4-BE49-F238E27FC236}">
                  <a16:creationId xmlns:a16="http://schemas.microsoft.com/office/drawing/2014/main" id="{62439008-E7FF-13DE-82C3-A1905826429D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3833584" y="4352190"/>
              <a:ext cx="440218" cy="5941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8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rPr>
                <a:t>~</a:t>
              </a:r>
              <a:endParaRPr lang="ja-JP" alt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IZ UDMincho Medium" panose="02020500000000000000" pitchFamily="17" charset="-128"/>
                <a:ea typeface="BIZ UDMincho Medium" panose="02020500000000000000" pitchFamily="17" charset="-128"/>
                <a:cs typeface="Segoe UI" panose="020B0502040204020203" pitchFamily="34" charset="0"/>
              </a:endParaRPr>
            </a:p>
          </p:txBody>
        </p:sp>
        <p:sp>
          <p:nvSpPr>
            <p:cNvPr id="35" name="コンテンツ プレースホルダー 2">
              <a:extLst>
                <a:ext uri="{FF2B5EF4-FFF2-40B4-BE49-F238E27FC236}">
                  <a16:creationId xmlns:a16="http://schemas.microsoft.com/office/drawing/2014/main" id="{4EA3C881-3E63-8BBD-AA3E-1B78C361C347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3983111" y="4352190"/>
              <a:ext cx="440218" cy="5941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8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rPr>
                <a:t>~</a:t>
              </a:r>
              <a:endParaRPr lang="ja-JP" alt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IZ UDMincho Medium" panose="02020500000000000000" pitchFamily="17" charset="-128"/>
                <a:ea typeface="BIZ UDMincho Medium" panose="02020500000000000000" pitchFamily="17" charset="-128"/>
                <a:cs typeface="Segoe UI" panose="020B0502040204020203" pitchFamily="34" charset="0"/>
              </a:endParaRPr>
            </a:p>
          </p:txBody>
        </p:sp>
        <p:sp>
          <p:nvSpPr>
            <p:cNvPr id="36" name="コンテンツ プレースホルダー 2">
              <a:extLst>
                <a:ext uri="{FF2B5EF4-FFF2-40B4-BE49-F238E27FC236}">
                  <a16:creationId xmlns:a16="http://schemas.microsoft.com/office/drawing/2014/main" id="{DE1C2D77-8788-F685-9860-FC3EE33A98B8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4134158" y="4352190"/>
              <a:ext cx="440218" cy="5941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8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rPr>
                <a:t>~</a:t>
              </a:r>
              <a:endParaRPr lang="ja-JP" alt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IZ UDMincho Medium" panose="02020500000000000000" pitchFamily="17" charset="-128"/>
                <a:ea typeface="BIZ UDMincho Medium" panose="02020500000000000000" pitchFamily="17" charset="-128"/>
                <a:cs typeface="Segoe UI" panose="020B0502040204020203" pitchFamily="34" charset="0"/>
              </a:endParaRPr>
            </a:p>
          </p:txBody>
        </p:sp>
        <p:sp>
          <p:nvSpPr>
            <p:cNvPr id="37" name="コンテンツ プレースホルダー 2">
              <a:extLst>
                <a:ext uri="{FF2B5EF4-FFF2-40B4-BE49-F238E27FC236}">
                  <a16:creationId xmlns:a16="http://schemas.microsoft.com/office/drawing/2014/main" id="{3706DDC1-3000-E5C4-A78C-23397012A562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4290478" y="4352190"/>
              <a:ext cx="440218" cy="5941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8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rPr>
                <a:t>~</a:t>
              </a:r>
              <a:endParaRPr lang="ja-JP" alt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IZ UDMincho Medium" panose="02020500000000000000" pitchFamily="17" charset="-128"/>
                <a:ea typeface="BIZ UDMincho Medium" panose="02020500000000000000" pitchFamily="17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3FBB246D-4D75-9626-E70C-95514577827F}"/>
              </a:ext>
            </a:extLst>
          </p:cNvPr>
          <p:cNvGrpSpPr/>
          <p:nvPr/>
        </p:nvGrpSpPr>
        <p:grpSpPr>
          <a:xfrm>
            <a:off x="3042871" y="6057520"/>
            <a:ext cx="897112" cy="594197"/>
            <a:chOff x="3833584" y="4352190"/>
            <a:chExt cx="897112" cy="594197"/>
          </a:xfrm>
        </p:grpSpPr>
        <p:sp>
          <p:nvSpPr>
            <p:cNvPr id="41" name="コンテンツ プレースホルダー 2">
              <a:extLst>
                <a:ext uri="{FF2B5EF4-FFF2-40B4-BE49-F238E27FC236}">
                  <a16:creationId xmlns:a16="http://schemas.microsoft.com/office/drawing/2014/main" id="{AEB75050-BF38-145B-9D01-9DF60CB0A477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3833584" y="4352190"/>
              <a:ext cx="440218" cy="5941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8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rPr>
                <a:t>~</a:t>
              </a:r>
              <a:endParaRPr lang="ja-JP" alt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IZ UDMincho Medium" panose="02020500000000000000" pitchFamily="17" charset="-128"/>
                <a:ea typeface="BIZ UDMincho Medium" panose="02020500000000000000" pitchFamily="17" charset="-128"/>
                <a:cs typeface="Segoe UI" panose="020B0502040204020203" pitchFamily="34" charset="0"/>
              </a:endParaRPr>
            </a:p>
          </p:txBody>
        </p:sp>
        <p:sp>
          <p:nvSpPr>
            <p:cNvPr id="42" name="コンテンツ プレースホルダー 2">
              <a:extLst>
                <a:ext uri="{FF2B5EF4-FFF2-40B4-BE49-F238E27FC236}">
                  <a16:creationId xmlns:a16="http://schemas.microsoft.com/office/drawing/2014/main" id="{D5E98C92-C30C-CA15-032C-417AAABBBB25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3983111" y="4352190"/>
              <a:ext cx="440218" cy="5941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8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rPr>
                <a:t>~</a:t>
              </a:r>
              <a:endParaRPr lang="ja-JP" alt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IZ UDMincho Medium" panose="02020500000000000000" pitchFamily="17" charset="-128"/>
                <a:ea typeface="BIZ UDMincho Medium" panose="02020500000000000000" pitchFamily="17" charset="-128"/>
                <a:cs typeface="Segoe UI" panose="020B0502040204020203" pitchFamily="34" charset="0"/>
              </a:endParaRPr>
            </a:p>
          </p:txBody>
        </p:sp>
        <p:sp>
          <p:nvSpPr>
            <p:cNvPr id="43" name="コンテンツ プレースホルダー 2">
              <a:extLst>
                <a:ext uri="{FF2B5EF4-FFF2-40B4-BE49-F238E27FC236}">
                  <a16:creationId xmlns:a16="http://schemas.microsoft.com/office/drawing/2014/main" id="{77FB39F2-1224-E6FA-7388-7BB79086FC6E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4134158" y="4352190"/>
              <a:ext cx="440218" cy="5941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8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rPr>
                <a:t>~</a:t>
              </a:r>
              <a:endParaRPr lang="ja-JP" alt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IZ UDMincho Medium" panose="02020500000000000000" pitchFamily="17" charset="-128"/>
                <a:ea typeface="BIZ UDMincho Medium" panose="02020500000000000000" pitchFamily="17" charset="-128"/>
                <a:cs typeface="Segoe UI" panose="020B0502040204020203" pitchFamily="34" charset="0"/>
              </a:endParaRPr>
            </a:p>
          </p:txBody>
        </p:sp>
        <p:sp>
          <p:nvSpPr>
            <p:cNvPr id="44" name="コンテンツ プレースホルダー 2">
              <a:extLst>
                <a:ext uri="{FF2B5EF4-FFF2-40B4-BE49-F238E27FC236}">
                  <a16:creationId xmlns:a16="http://schemas.microsoft.com/office/drawing/2014/main" id="{90566CAF-81BC-4327-C3D1-CA91C48D9EF3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4290478" y="4352190"/>
              <a:ext cx="440218" cy="5941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8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rPr>
                <a:t>~</a:t>
              </a:r>
              <a:endParaRPr lang="ja-JP" alt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IZ UDMincho Medium" panose="02020500000000000000" pitchFamily="17" charset="-128"/>
                <a:ea typeface="BIZ UDMincho Medium" panose="02020500000000000000" pitchFamily="17" charset="-128"/>
                <a:cs typeface="Segoe UI" panose="020B0502040204020203" pitchFamily="34" charset="0"/>
              </a:endParaRPr>
            </a:p>
          </p:txBody>
        </p: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B4C4856-0585-46D6-2879-6BE6E12C39ED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24/21</a:t>
            </a:r>
          </a:p>
        </p:txBody>
      </p:sp>
    </p:spTree>
    <p:extLst>
      <p:ext uri="{BB962C8B-B14F-4D97-AF65-F5344CB8AC3E}">
        <p14:creationId xmlns:p14="http://schemas.microsoft.com/office/powerpoint/2010/main" val="4043242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FF5D2-BBF8-5CA0-8B5D-A6EDB4942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854BFC5A-6854-81EA-F20B-FE8E1D6C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 for AFP eq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2BE0F98D-8C5C-B63D-0759-D2D8EF67457F}"/>
              </a:ext>
            </a:extLst>
          </p:cNvPr>
          <p:cNvSpPr/>
          <p:nvPr/>
        </p:nvSpPr>
        <p:spPr>
          <a:xfrm>
            <a:off x="4532423" y="3014002"/>
            <a:ext cx="1539742" cy="44241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A24F7B5-57E5-307A-BEC9-D8968AFA691C}"/>
              </a:ext>
            </a:extLst>
          </p:cNvPr>
          <p:cNvSpPr txBox="1">
            <a:spLocks/>
          </p:cNvSpPr>
          <p:nvPr/>
        </p:nvSpPr>
        <p:spPr>
          <a:xfrm>
            <a:off x="958851" y="2516328"/>
            <a:ext cx="378126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with boundary conditions,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6" descr="\begin{align*}&#10;  \frac{\partial}{\partial \mathcal{N}} P_{\mathrm{FPT}}(\mathcal{N};\phi_*) = \frac{V_{,\phi}}{3H^2}\frac{\partial}{\partial \phi} P_{\mathrm{FPT}}(\mathcal{N};\phi_*) + \frac{H^2}{8\pi^2}\frac{\partial^2}{\partial \phi^2} P_{\mathrm{FPT}}(\mathcal{N};\phi_*)&#10;\end{align*}">
            <a:extLst>
              <a:ext uri="{FF2B5EF4-FFF2-40B4-BE49-F238E27FC236}">
                <a16:creationId xmlns:a16="http://schemas.microsoft.com/office/drawing/2014/main" id="{C04ED063-A6B8-802A-790A-0EB4079C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2" y="1415380"/>
            <a:ext cx="10610326" cy="90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\begin{align*}&#10;  P_{\mathrm{FPT}} (\mathcal{N};\phi_{\mathrm{end}}) = \delta (\mathcal{N})&#10;\end{align*}">
            <a:extLst>
              <a:ext uri="{FF2B5EF4-FFF2-40B4-BE49-F238E27FC236}">
                <a16:creationId xmlns:a16="http://schemas.microsoft.com/office/drawing/2014/main" id="{23C186D1-1BB3-0689-E534-DF0E83A02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13" y="2549742"/>
            <a:ext cx="2940424" cy="30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2A732F48-4828-16C8-56C8-1BE43A93E5FC}"/>
              </a:ext>
            </a:extLst>
          </p:cNvPr>
          <p:cNvSpPr txBox="1">
            <a:spLocks/>
          </p:cNvSpPr>
          <p:nvPr/>
        </p:nvSpPr>
        <p:spPr>
          <a:xfrm>
            <a:off x="211184" y="3435007"/>
            <a:ext cx="2508821" cy="639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classical limit</a:t>
            </a:r>
            <a:endParaRPr lang="ja-JP" alt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403686BD-1831-AA18-2C65-1DF391C8E72E}"/>
              </a:ext>
            </a:extLst>
          </p:cNvPr>
          <p:cNvSpPr txBox="1">
            <a:spLocks/>
          </p:cNvSpPr>
          <p:nvPr/>
        </p:nvSpPr>
        <p:spPr>
          <a:xfrm>
            <a:off x="4975975" y="3400973"/>
            <a:ext cx="2490362" cy="639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stochastic limit</a:t>
            </a:r>
            <a:endParaRPr lang="ja-JP" alt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8" descr="\begin{align*}&#10;\left(-\frac{V'}{3H^2} \gg \frac{H}{2\pi}\right)&#10;\end{align*}">
            <a:extLst>
              <a:ext uri="{FF2B5EF4-FFF2-40B4-BE49-F238E27FC236}">
                <a16:creationId xmlns:a16="http://schemas.microsoft.com/office/drawing/2014/main" id="{606F2658-D33D-ACB5-94F4-B58AD448D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78" y="3532157"/>
            <a:ext cx="1396968" cy="49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5DBEC595-DFF2-F907-72E8-7B1C82E83B4C}"/>
              </a:ext>
            </a:extLst>
          </p:cNvPr>
          <p:cNvSpPr txBox="1">
            <a:spLocks/>
          </p:cNvSpPr>
          <p:nvPr/>
        </p:nvSpPr>
        <p:spPr>
          <a:xfrm>
            <a:off x="267913" y="4281105"/>
            <a:ext cx="629977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LO: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949E53E0-E294-BC4E-BE32-03BBB2C07B8C}"/>
              </a:ext>
            </a:extLst>
          </p:cNvPr>
          <p:cNvSpPr txBox="1">
            <a:spLocks/>
          </p:cNvSpPr>
          <p:nvPr/>
        </p:nvSpPr>
        <p:spPr>
          <a:xfrm>
            <a:off x="267913" y="5300293"/>
            <a:ext cx="895957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NLO: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226" name="Picture 10" descr="\begin{align*}&#10;  P_{\mathrm{FPT}} (\mathcal{N};\phi) = \frac{1}{\sqrt{4\pi \epsilon}} \exp\left(-\frac{\mathcal{N}-\braket{\mathcal{N}}}{4\epsilon}\right)&#10;\end{align*}">
            <a:extLst>
              <a:ext uri="{FF2B5EF4-FFF2-40B4-BE49-F238E27FC236}">
                <a16:creationId xmlns:a16="http://schemas.microsoft.com/office/drawing/2014/main" id="{03F5537A-D3BA-A701-6139-092FCC6E8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4" y="5665783"/>
            <a:ext cx="4233645" cy="5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\begin{align*}&#10;  P_{\mathrm{FPT}} (\mathcal{N};\phi) =\delta(\mathcal{N}-\braket{\mathcal{N}})&#10;\end{align*}">
            <a:extLst>
              <a:ext uri="{FF2B5EF4-FFF2-40B4-BE49-F238E27FC236}">
                <a16:creationId xmlns:a16="http://schemas.microsoft.com/office/drawing/2014/main" id="{E0CDAEC8-33B9-1F6B-080E-13883208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4" y="4736833"/>
            <a:ext cx="3115468" cy="27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\begin{align*}&#10;  P_{\mathrm{FPT}} (\mathcal{N};\phi) = \frac{2\pi}{\mu^2} \sum_{n=0}^{\infty} \left(n + \frac{1}{2}\right) \exp\left[-\frac{\pi^2}{\mu^2}\left(n + \frac{1}{2}\right)^2\mathcal{N}\right] \sin\left[x \pi \left(n + \frac{1}{2}\right) \right]&#10;\end{align*}">
            <a:extLst>
              <a:ext uri="{FF2B5EF4-FFF2-40B4-BE49-F238E27FC236}">
                <a16:creationId xmlns:a16="http://schemas.microsoft.com/office/drawing/2014/main" id="{4667EFD4-028E-5B6D-F78E-63B98A555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23" y="5007755"/>
            <a:ext cx="7238546" cy="6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AF17E9C9-B92A-245B-026E-1B6E39A0CB90}"/>
              </a:ext>
            </a:extLst>
          </p:cNvPr>
          <p:cNvSpPr txBox="1">
            <a:spLocks/>
          </p:cNvSpPr>
          <p:nvPr/>
        </p:nvSpPr>
        <p:spPr>
          <a:xfrm>
            <a:off x="5291576" y="3920744"/>
            <a:ext cx="995164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e.g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236" name="Picture 20" descr="\begin{align*}&#10; (\phi_\mathrm{end}&lt;\phi&lt;\phi_{\mathrm{UV}})&#10;\end{align*}">
            <a:extLst>
              <a:ext uri="{FF2B5EF4-FFF2-40B4-BE49-F238E27FC236}">
                <a16:creationId xmlns:a16="http://schemas.microsoft.com/office/drawing/2014/main" id="{B646FAA6-5D1B-8380-A794-25A633786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65" y="4355208"/>
            <a:ext cx="2098898" cy="2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74077874-5E99-7643-CFCC-948878927284}"/>
              </a:ext>
            </a:extLst>
          </p:cNvPr>
          <p:cNvSpPr txBox="1">
            <a:spLocks/>
          </p:cNvSpPr>
          <p:nvPr/>
        </p:nvSpPr>
        <p:spPr>
          <a:xfrm>
            <a:off x="8371495" y="6124318"/>
            <a:ext cx="3435439" cy="232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Exponential decay!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238" name="Picture 22" descr="\begin{align*}&#10;  \partial_{\phi}P_{\mathrm{FPT}} (\mathcal{N};\phi_{\mathrm{UV}}) = 0&#10;\end{align*}">
            <a:extLst>
              <a:ext uri="{FF2B5EF4-FFF2-40B4-BE49-F238E27FC236}">
                <a16:creationId xmlns:a16="http://schemas.microsoft.com/office/drawing/2014/main" id="{0A50C9B1-839D-2BB4-F5FA-9CB0E1A1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927" y="2516328"/>
            <a:ext cx="2980106" cy="34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A56565F-1A50-9DB3-AD8A-1FC9B4662C81}"/>
              </a:ext>
            </a:extLst>
          </p:cNvPr>
          <p:cNvCxnSpPr>
            <a:cxnSpLocks/>
          </p:cNvCxnSpPr>
          <p:nvPr/>
        </p:nvCxnSpPr>
        <p:spPr>
          <a:xfrm>
            <a:off x="9328206" y="4144786"/>
            <a:ext cx="15743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70F342E-0242-AC91-1860-89716EAD5D78}"/>
              </a:ext>
            </a:extLst>
          </p:cNvPr>
          <p:cNvCxnSpPr>
            <a:cxnSpLocks/>
          </p:cNvCxnSpPr>
          <p:nvPr/>
        </p:nvCxnSpPr>
        <p:spPr>
          <a:xfrm flipV="1">
            <a:off x="10885827" y="3372579"/>
            <a:ext cx="932755" cy="779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72253FE-CBAA-C351-E9B3-19947811C771}"/>
              </a:ext>
            </a:extLst>
          </p:cNvPr>
          <p:cNvCxnSpPr>
            <a:cxnSpLocks/>
          </p:cNvCxnSpPr>
          <p:nvPr/>
        </p:nvCxnSpPr>
        <p:spPr>
          <a:xfrm flipH="1">
            <a:off x="8682314" y="4140279"/>
            <a:ext cx="654870" cy="472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40" name="Picture 24" descr="\begin{align*}&#10;  \phi_{\mathrm{UV}}&#10;\end{align*}">
            <a:extLst>
              <a:ext uri="{FF2B5EF4-FFF2-40B4-BE49-F238E27FC236}">
                <a16:creationId xmlns:a16="http://schemas.microsoft.com/office/drawing/2014/main" id="{CEF20A01-8749-5769-4306-73899BDB9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54" y="4290076"/>
            <a:ext cx="593686" cy="31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\begin{align*}&#10;  \phi_{\mathrm{end}}&#10;\end{align*}">
            <a:extLst>
              <a:ext uri="{FF2B5EF4-FFF2-40B4-BE49-F238E27FC236}">
                <a16:creationId xmlns:a16="http://schemas.microsoft.com/office/drawing/2014/main" id="{DA8E5B8A-E125-EB4F-AD19-9EBAACA7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655" y="4293503"/>
            <a:ext cx="568817" cy="2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\begin{align*}&#10;  V(\phi) =\mathrm{const.}&#10;\end{align*}">
            <a:extLst>
              <a:ext uri="{FF2B5EF4-FFF2-40B4-BE49-F238E27FC236}">
                <a16:creationId xmlns:a16="http://schemas.microsoft.com/office/drawing/2014/main" id="{45381712-A871-B89E-0243-455D19CAF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43" y="4056474"/>
            <a:ext cx="1598181" cy="2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\begin{align*}&#10;V(\phi)&#10;\end{align*}">
            <a:extLst>
              <a:ext uri="{FF2B5EF4-FFF2-40B4-BE49-F238E27FC236}">
                <a16:creationId xmlns:a16="http://schemas.microsoft.com/office/drawing/2014/main" id="{7F2C3A89-3860-84B7-FBB8-2ABF43A9D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915" y="3547620"/>
            <a:ext cx="619766" cy="3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6CFDC5A-B45A-0CF8-24D6-014851C96BF5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25/21</a:t>
            </a:r>
          </a:p>
        </p:txBody>
      </p:sp>
    </p:spTree>
    <p:extLst>
      <p:ext uri="{BB962C8B-B14F-4D97-AF65-F5344CB8AC3E}">
        <p14:creationId xmlns:p14="http://schemas.microsoft.com/office/powerpoint/2010/main" val="1636708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AFCD7-89A1-C95F-B892-CA1C5B9B7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>
            <a:extLst>
              <a:ext uri="{FF2B5EF4-FFF2-40B4-BE49-F238E27FC236}">
                <a16:creationId xmlns:a16="http://schemas.microsoft.com/office/drawing/2014/main" id="{786C4AB9-D996-9CAB-D7EC-DFD00CFC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Probability distributions</a:t>
            </a:r>
          </a:p>
        </p:txBody>
      </p:sp>
      <p:grpSp>
        <p:nvGrpSpPr>
          <p:cNvPr id="6295" name="グループ化 6294">
            <a:extLst>
              <a:ext uri="{FF2B5EF4-FFF2-40B4-BE49-F238E27FC236}">
                <a16:creationId xmlns:a16="http://schemas.microsoft.com/office/drawing/2014/main" id="{0E277830-9DC1-8749-C957-9B845A0974F7}"/>
              </a:ext>
            </a:extLst>
          </p:cNvPr>
          <p:cNvGrpSpPr/>
          <p:nvPr/>
        </p:nvGrpSpPr>
        <p:grpSpPr>
          <a:xfrm>
            <a:off x="239916" y="-4918083"/>
            <a:ext cx="3513792" cy="18869265"/>
            <a:chOff x="239916" y="-4918083"/>
            <a:chExt cx="3513792" cy="18869265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4C4DAA16-953F-3A62-6A7A-B3CCE6F0527A}"/>
                </a:ext>
              </a:extLst>
            </p:cNvPr>
            <p:cNvGrpSpPr/>
            <p:nvPr/>
          </p:nvGrpSpPr>
          <p:grpSpPr>
            <a:xfrm>
              <a:off x="239916" y="9959378"/>
              <a:ext cx="3512530" cy="3991804"/>
              <a:chOff x="241178" y="3063867"/>
              <a:chExt cx="3512530" cy="3991804"/>
            </a:xfrm>
          </p:grpSpPr>
          <p:cxnSp>
            <p:nvCxnSpPr>
              <p:cNvPr id="42" name="直線矢印コネクタ 41">
                <a:extLst>
                  <a:ext uri="{FF2B5EF4-FFF2-40B4-BE49-F238E27FC236}">
                    <a16:creationId xmlns:a16="http://schemas.microsoft.com/office/drawing/2014/main" id="{4096E32F-9FC9-A1A7-344E-20B4575A9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352" y="5748810"/>
                <a:ext cx="3043268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フローチャート: 結合子 45">
                <a:extLst>
                  <a:ext uri="{FF2B5EF4-FFF2-40B4-BE49-F238E27FC236}">
                    <a16:creationId xmlns:a16="http://schemas.microsoft.com/office/drawing/2014/main" id="{4C904EEB-08AB-7447-A8EB-07C60929E939}"/>
                  </a:ext>
                </a:extLst>
              </p:cNvPr>
              <p:cNvSpPr/>
              <p:nvPr/>
            </p:nvSpPr>
            <p:spPr>
              <a:xfrm>
                <a:off x="1230471" y="3879316"/>
                <a:ext cx="178415" cy="173621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47" name="直線矢印コネクタ 46">
                <a:extLst>
                  <a:ext uri="{FF2B5EF4-FFF2-40B4-BE49-F238E27FC236}">
                    <a16:creationId xmlns:a16="http://schemas.microsoft.com/office/drawing/2014/main" id="{34919AD9-EE7E-E093-D882-2BA48E9CE9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8352" y="3408117"/>
                <a:ext cx="19056" cy="234069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グループ化 47">
                <a:extLst>
                  <a:ext uri="{FF2B5EF4-FFF2-40B4-BE49-F238E27FC236}">
                    <a16:creationId xmlns:a16="http://schemas.microsoft.com/office/drawing/2014/main" id="{BBDBAC67-C854-4B3D-413C-76D5792148FB}"/>
                  </a:ext>
                </a:extLst>
              </p:cNvPr>
              <p:cNvGrpSpPr/>
              <p:nvPr/>
            </p:nvGrpSpPr>
            <p:grpSpPr>
              <a:xfrm>
                <a:off x="487407" y="4017104"/>
                <a:ext cx="2927030" cy="1724569"/>
                <a:chOff x="887077" y="3419859"/>
                <a:chExt cx="4162393" cy="1724569"/>
              </a:xfrm>
            </p:grpSpPr>
            <p:cxnSp>
              <p:nvCxnSpPr>
                <p:cNvPr id="49" name="直線コネクタ 48">
                  <a:extLst>
                    <a:ext uri="{FF2B5EF4-FFF2-40B4-BE49-F238E27FC236}">
                      <a16:creationId xmlns:a16="http://schemas.microsoft.com/office/drawing/2014/main" id="{CDDCAAB7-3134-27D6-2D91-1B1D34D169CF}"/>
                    </a:ext>
                  </a:extLst>
                </p:cNvPr>
                <p:cNvCxnSpPr/>
                <p:nvPr/>
              </p:nvCxnSpPr>
              <p:spPr>
                <a:xfrm>
                  <a:off x="887077" y="3419859"/>
                  <a:ext cx="2693948" cy="1078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フリーフォーム: 図形 49">
                  <a:extLst>
                    <a:ext uri="{FF2B5EF4-FFF2-40B4-BE49-F238E27FC236}">
                      <a16:creationId xmlns:a16="http://schemas.microsoft.com/office/drawing/2014/main" id="{812364BA-5278-AE1B-FD50-FB501ECF477E}"/>
                    </a:ext>
                  </a:extLst>
                </p:cNvPr>
                <p:cNvSpPr/>
                <p:nvPr/>
              </p:nvSpPr>
              <p:spPr>
                <a:xfrm>
                  <a:off x="3563007" y="3526971"/>
                  <a:ext cx="1486463" cy="1617457"/>
                </a:xfrm>
                <a:custGeom>
                  <a:avLst/>
                  <a:gdLst>
                    <a:gd name="connsiteX0" fmla="*/ 0 w 1486463"/>
                    <a:gd name="connsiteY0" fmla="*/ 0 h 1617457"/>
                    <a:gd name="connsiteX1" fmla="*/ 193691 w 1486463"/>
                    <a:gd name="connsiteY1" fmla="*/ 274771 h 1617457"/>
                    <a:gd name="connsiteX2" fmla="*/ 545036 w 1486463"/>
                    <a:gd name="connsiteY2" fmla="*/ 1617092 h 1617457"/>
                    <a:gd name="connsiteX3" fmla="*/ 1486463 w 1486463"/>
                    <a:gd name="connsiteY3" fmla="*/ 135133 h 161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86463" h="1617457">
                      <a:moveTo>
                        <a:pt x="0" y="0"/>
                      </a:moveTo>
                      <a:cubicBezTo>
                        <a:pt x="51426" y="2628"/>
                        <a:pt x="102852" y="5256"/>
                        <a:pt x="193691" y="274771"/>
                      </a:cubicBezTo>
                      <a:cubicBezTo>
                        <a:pt x="284530" y="544286"/>
                        <a:pt x="329574" y="1640365"/>
                        <a:pt x="545036" y="1617092"/>
                      </a:cubicBezTo>
                      <a:cubicBezTo>
                        <a:pt x="760498" y="1593819"/>
                        <a:pt x="1123480" y="864476"/>
                        <a:pt x="1486463" y="13513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59" name="Picture 12" descr="\begin{align*}&#10;\bar \phi&#10;\end{align*}">
                <a:extLst>
                  <a:ext uri="{FF2B5EF4-FFF2-40B4-BE49-F238E27FC236}">
                    <a16:creationId xmlns:a16="http://schemas.microsoft.com/office/drawing/2014/main" id="{1B87E74C-7F57-197F-59F3-06799D1743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825" y="5501102"/>
                <a:ext cx="203883" cy="407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16" descr="\begin{align*}&#10;V(\bar \phi)&#10;\end{align*}">
                <a:extLst>
                  <a:ext uri="{FF2B5EF4-FFF2-40B4-BE49-F238E27FC236}">
                    <a16:creationId xmlns:a16="http://schemas.microsoft.com/office/drawing/2014/main" id="{0580915C-EFCE-0386-B399-3DDB05B7BB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8" y="3063867"/>
                <a:ext cx="674431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76D57E49-7DF6-4357-98A1-156CC6E9E36C}"/>
                  </a:ext>
                </a:extLst>
              </p:cNvPr>
              <p:cNvGrpSpPr/>
              <p:nvPr/>
            </p:nvGrpSpPr>
            <p:grpSpPr>
              <a:xfrm>
                <a:off x="646030" y="3755020"/>
                <a:ext cx="2088721" cy="1160110"/>
                <a:chOff x="8657884" y="3368211"/>
                <a:chExt cx="2088721" cy="1160110"/>
              </a:xfrm>
            </p:grpSpPr>
            <p:grpSp>
              <p:nvGrpSpPr>
                <p:cNvPr id="62" name="グループ化 61">
                  <a:extLst>
                    <a:ext uri="{FF2B5EF4-FFF2-40B4-BE49-F238E27FC236}">
                      <a16:creationId xmlns:a16="http://schemas.microsoft.com/office/drawing/2014/main" id="{4AD9505C-C619-B0F0-4823-E5A13F87FDDE}"/>
                    </a:ext>
                  </a:extLst>
                </p:cNvPr>
                <p:cNvGrpSpPr/>
                <p:nvPr/>
              </p:nvGrpSpPr>
              <p:grpSpPr>
                <a:xfrm>
                  <a:off x="8657884" y="3368211"/>
                  <a:ext cx="1912395" cy="155160"/>
                  <a:chOff x="8657884" y="3368211"/>
                  <a:chExt cx="1912395" cy="155160"/>
                </a:xfrm>
              </p:grpSpPr>
              <p:cxnSp>
                <p:nvCxnSpPr>
                  <p:cNvPr id="1033" name="直線コネクタ 1032">
                    <a:extLst>
                      <a:ext uri="{FF2B5EF4-FFF2-40B4-BE49-F238E27FC236}">
                        <a16:creationId xmlns:a16="http://schemas.microsoft.com/office/drawing/2014/main" id="{ECAD8ACE-F53C-3364-084C-EB9CD415E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73792" y="3405487"/>
                    <a:ext cx="970399" cy="9130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34" name="グループ化 1033">
                    <a:extLst>
                      <a:ext uri="{FF2B5EF4-FFF2-40B4-BE49-F238E27FC236}">
                        <a16:creationId xmlns:a16="http://schemas.microsoft.com/office/drawing/2014/main" id="{2B1B57C8-5786-8A36-2315-D67051FFCF71}"/>
                      </a:ext>
                    </a:extLst>
                  </p:cNvPr>
                  <p:cNvGrpSpPr/>
                  <p:nvPr/>
                </p:nvGrpSpPr>
                <p:grpSpPr>
                  <a:xfrm>
                    <a:off x="8657884" y="3368211"/>
                    <a:ext cx="1912395" cy="155160"/>
                    <a:chOff x="8657884" y="3285999"/>
                    <a:chExt cx="1912395" cy="237357"/>
                  </a:xfrm>
                </p:grpSpPr>
                <p:cxnSp>
                  <p:nvCxnSpPr>
                    <p:cNvPr id="1035" name="直線コネクタ 1034">
                      <a:extLst>
                        <a:ext uri="{FF2B5EF4-FFF2-40B4-BE49-F238E27FC236}">
                          <a16:creationId xmlns:a16="http://schemas.microsoft.com/office/drawing/2014/main" id="{1D9595B6-F10F-C7CE-A93F-A8D85597FE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64648" y="3492947"/>
                      <a:ext cx="740511" cy="30409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6" name="直線コネクタ 1035">
                      <a:extLst>
                        <a:ext uri="{FF2B5EF4-FFF2-40B4-BE49-F238E27FC236}">
                          <a16:creationId xmlns:a16="http://schemas.microsoft.com/office/drawing/2014/main" id="{366B7762-D0F4-9932-F2B1-20E87F8C70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657884" y="3350334"/>
                      <a:ext cx="1451131" cy="13663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7" name="直線コネクタ 1036">
                      <a:extLst>
                        <a:ext uri="{FF2B5EF4-FFF2-40B4-BE49-F238E27FC236}">
                          <a16:creationId xmlns:a16="http://schemas.microsoft.com/office/drawing/2014/main" id="{784CD1F0-39CA-EE91-21B5-6EB387B838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3083" y="3295206"/>
                      <a:ext cx="501108" cy="4970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8" name="直線コネクタ 1037">
                      <a:extLst>
                        <a:ext uri="{FF2B5EF4-FFF2-40B4-BE49-F238E27FC236}">
                          <a16:creationId xmlns:a16="http://schemas.microsoft.com/office/drawing/2014/main" id="{86BCC025-6486-3BFC-4D7A-FE8E63E148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0810" y="3285999"/>
                      <a:ext cx="1429469" cy="4539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63" name="直線コネクタ 62">
                  <a:extLst>
                    <a:ext uri="{FF2B5EF4-FFF2-40B4-BE49-F238E27FC236}">
                      <a16:creationId xmlns:a16="http://schemas.microsoft.com/office/drawing/2014/main" id="{71658258-8964-3422-1345-D10FB453C5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48879" y="3397079"/>
                  <a:ext cx="329427" cy="4325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4" name="直線コネクタ 1023">
                  <a:extLst>
                    <a:ext uri="{FF2B5EF4-FFF2-40B4-BE49-F238E27FC236}">
                      <a16:creationId xmlns:a16="http://schemas.microsoft.com/office/drawing/2014/main" id="{5413349F-45FD-8B3E-C9FD-A52CE30AC1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49887" y="3442205"/>
                  <a:ext cx="496718" cy="197767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5" name="直線コネクタ 1024">
                  <a:extLst>
                    <a:ext uri="{FF2B5EF4-FFF2-40B4-BE49-F238E27FC236}">
                      <a16:creationId xmlns:a16="http://schemas.microsoft.com/office/drawing/2014/main" id="{27B7BF3F-6A59-8FFB-A0DB-E2F356EA1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73192" y="3446042"/>
                  <a:ext cx="72376" cy="208687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直線コネクタ 1026">
                  <a:extLst>
                    <a:ext uri="{FF2B5EF4-FFF2-40B4-BE49-F238E27FC236}">
                      <a16:creationId xmlns:a16="http://schemas.microsoft.com/office/drawing/2014/main" id="{E9D8D1F4-38B3-716E-9707-57777DEDAF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73192" y="3429000"/>
                  <a:ext cx="19260" cy="51435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直線コネクタ 1028">
                  <a:extLst>
                    <a:ext uri="{FF2B5EF4-FFF2-40B4-BE49-F238E27FC236}">
                      <a16:creationId xmlns:a16="http://schemas.microsoft.com/office/drawing/2014/main" id="{0AB950B9-FD32-9A14-A075-A2C4832FB8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88533" y="3677986"/>
                  <a:ext cx="98727" cy="25469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直線コネクタ 1030">
                  <a:extLst>
                    <a:ext uri="{FF2B5EF4-FFF2-40B4-BE49-F238E27FC236}">
                      <a16:creationId xmlns:a16="http://schemas.microsoft.com/office/drawing/2014/main" id="{9D9859C4-8B8D-58B9-C356-9FFA9046C0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93490" y="3670256"/>
                  <a:ext cx="119895" cy="85806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1" name="コンテンツ プレースホルダー 2">
                <a:extLst>
                  <a:ext uri="{FF2B5EF4-FFF2-40B4-BE49-F238E27FC236}">
                    <a16:creationId xmlns:a16="http://schemas.microsoft.com/office/drawing/2014/main" id="{FC9B3C86-ECDE-96C8-C577-D4E5EACDF1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315" y="4140057"/>
                <a:ext cx="852678" cy="2788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start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42" name="コンテンツ プレースホルダー 2">
                <a:extLst>
                  <a:ext uri="{FF2B5EF4-FFF2-40B4-BE49-F238E27FC236}">
                    <a16:creationId xmlns:a16="http://schemas.microsoft.com/office/drawing/2014/main" id="{692617F5-9745-7DC2-0C54-843D405316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1004" y="4946938"/>
                <a:ext cx="852678" cy="2788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goal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C30586BD-0C1D-4DAD-8415-258EE32F8C32}"/>
                  </a:ext>
                </a:extLst>
              </p:cNvPr>
              <p:cNvSpPr/>
              <p:nvPr/>
            </p:nvSpPr>
            <p:spPr>
              <a:xfrm rot="2520207" flipH="1">
                <a:off x="792715" y="4508051"/>
                <a:ext cx="1755593" cy="2547620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pattFill prst="dkUpDiag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CA77CCB8-04BB-DEA4-530B-EEB3A6D8ADF6}"/>
                  </a:ext>
                </a:extLst>
              </p:cNvPr>
              <p:cNvSpPr/>
              <p:nvPr/>
            </p:nvSpPr>
            <p:spPr>
              <a:xfrm rot="2520207" flipH="1">
                <a:off x="782304" y="4523033"/>
                <a:ext cx="1665766" cy="2435407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5" name="テキスト ボックス 1044">
                <a:extLst>
                  <a:ext uri="{FF2B5EF4-FFF2-40B4-BE49-F238E27FC236}">
                    <a16:creationId xmlns:a16="http://schemas.microsoft.com/office/drawing/2014/main" id="{7BAFE5A4-474C-668C-9EBE-6A2575383F17}"/>
                  </a:ext>
                </a:extLst>
              </p:cNvPr>
              <p:cNvSpPr txBox="1"/>
              <p:nvPr/>
            </p:nvSpPr>
            <p:spPr>
              <a:xfrm>
                <a:off x="558124" y="5448634"/>
                <a:ext cx="21303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pass</a:t>
                </a:r>
                <a:r>
                  <a:rPr kumimoji="1" lang="en-US" altLang="ja-JP" sz="20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es the end surface for the </a:t>
                </a:r>
                <a:r>
                  <a:rPr kumimoji="1" lang="en-US" altLang="ja-JP" sz="2000" b="1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first</a:t>
                </a:r>
                <a:r>
                  <a:rPr kumimoji="1" lang="en-US" altLang="ja-JP" sz="20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time</a:t>
                </a:r>
                <a:endParaRPr kumimoji="1" lang="ja-JP" altLang="en-US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フローチャート: 結合子 54">
                <a:extLst>
                  <a:ext uri="{FF2B5EF4-FFF2-40B4-BE49-F238E27FC236}">
                    <a16:creationId xmlns:a16="http://schemas.microsoft.com/office/drawing/2014/main" id="{D7FD2778-33BF-80BE-1898-454A0A6F29C9}"/>
                  </a:ext>
                </a:extLst>
              </p:cNvPr>
              <p:cNvSpPr/>
              <p:nvPr/>
            </p:nvSpPr>
            <p:spPr>
              <a:xfrm>
                <a:off x="2587955" y="4910997"/>
                <a:ext cx="178415" cy="173621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1046" name="Picture 10" descr="\begin{align*}&#10;\phi_*&#10;\end{align*}">
                <a:extLst>
                  <a:ext uri="{FF2B5EF4-FFF2-40B4-BE49-F238E27FC236}">
                    <a16:creationId xmlns:a16="http://schemas.microsoft.com/office/drawing/2014/main" id="{E78EFE26-E19D-3ED1-1B64-928569012D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3372" y="4155592"/>
                <a:ext cx="284635" cy="284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7" name="Picture 12" descr="\begin{align*}&#10;\phi_{\mathrm{end}}&#10;\end{align*}">
                <a:extLst>
                  <a:ext uri="{FF2B5EF4-FFF2-40B4-BE49-F238E27FC236}">
                    <a16:creationId xmlns:a16="http://schemas.microsoft.com/office/drawing/2014/main" id="{52A965D4-E36D-6142-6D6E-BFA2781CEB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9922" y="4946938"/>
                <a:ext cx="558109" cy="285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D32B633-1FC8-8C4D-A8F6-00E628299B57}"/>
                </a:ext>
              </a:extLst>
            </p:cNvPr>
            <p:cNvGrpSpPr/>
            <p:nvPr/>
          </p:nvGrpSpPr>
          <p:grpSpPr>
            <a:xfrm>
              <a:off x="241178" y="3150424"/>
              <a:ext cx="3512530" cy="3571218"/>
              <a:chOff x="241178" y="3063867"/>
              <a:chExt cx="3512530" cy="3571218"/>
            </a:xfrm>
          </p:grpSpPr>
          <p:cxnSp>
            <p:nvCxnSpPr>
              <p:cNvPr id="7" name="直線矢印コネクタ 6">
                <a:extLst>
                  <a:ext uri="{FF2B5EF4-FFF2-40B4-BE49-F238E27FC236}">
                    <a16:creationId xmlns:a16="http://schemas.microsoft.com/office/drawing/2014/main" id="{2EE2BC54-360B-C369-52A5-51D0294520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352" y="5748810"/>
                <a:ext cx="3043268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矢印コネクタ 7">
                <a:extLst>
                  <a:ext uri="{FF2B5EF4-FFF2-40B4-BE49-F238E27FC236}">
                    <a16:creationId xmlns:a16="http://schemas.microsoft.com/office/drawing/2014/main" id="{813A0838-656A-A221-14E2-BB8FD60022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8352" y="3408117"/>
                <a:ext cx="19056" cy="234069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E48ECDEC-22C0-0D2D-478A-B1447F459512}"/>
                  </a:ext>
                </a:extLst>
              </p:cNvPr>
              <p:cNvGrpSpPr/>
              <p:nvPr/>
            </p:nvGrpSpPr>
            <p:grpSpPr>
              <a:xfrm>
                <a:off x="487407" y="4017104"/>
                <a:ext cx="2927030" cy="1724569"/>
                <a:chOff x="887077" y="3419859"/>
                <a:chExt cx="4162393" cy="1724569"/>
              </a:xfrm>
            </p:grpSpPr>
            <p:cxnSp>
              <p:nvCxnSpPr>
                <p:cNvPr id="44" name="直線コネクタ 43">
                  <a:extLst>
                    <a:ext uri="{FF2B5EF4-FFF2-40B4-BE49-F238E27FC236}">
                      <a16:creationId xmlns:a16="http://schemas.microsoft.com/office/drawing/2014/main" id="{D78A64ED-B9E7-B077-0734-995C87246B5A}"/>
                    </a:ext>
                  </a:extLst>
                </p:cNvPr>
                <p:cNvCxnSpPr/>
                <p:nvPr/>
              </p:nvCxnSpPr>
              <p:spPr>
                <a:xfrm>
                  <a:off x="887077" y="3419859"/>
                  <a:ext cx="2693948" cy="1078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87C8DD80-3255-0C4B-CBC9-556230AB58DA}"/>
                    </a:ext>
                  </a:extLst>
                </p:cNvPr>
                <p:cNvSpPr/>
                <p:nvPr/>
              </p:nvSpPr>
              <p:spPr>
                <a:xfrm>
                  <a:off x="3563007" y="3526971"/>
                  <a:ext cx="1486463" cy="1617457"/>
                </a:xfrm>
                <a:custGeom>
                  <a:avLst/>
                  <a:gdLst>
                    <a:gd name="connsiteX0" fmla="*/ 0 w 1486463"/>
                    <a:gd name="connsiteY0" fmla="*/ 0 h 1617457"/>
                    <a:gd name="connsiteX1" fmla="*/ 193691 w 1486463"/>
                    <a:gd name="connsiteY1" fmla="*/ 274771 h 1617457"/>
                    <a:gd name="connsiteX2" fmla="*/ 545036 w 1486463"/>
                    <a:gd name="connsiteY2" fmla="*/ 1617092 h 1617457"/>
                    <a:gd name="connsiteX3" fmla="*/ 1486463 w 1486463"/>
                    <a:gd name="connsiteY3" fmla="*/ 135133 h 161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86463" h="1617457">
                      <a:moveTo>
                        <a:pt x="0" y="0"/>
                      </a:moveTo>
                      <a:cubicBezTo>
                        <a:pt x="51426" y="2628"/>
                        <a:pt x="102852" y="5256"/>
                        <a:pt x="193691" y="274771"/>
                      </a:cubicBezTo>
                      <a:cubicBezTo>
                        <a:pt x="284530" y="544286"/>
                        <a:pt x="329574" y="1640365"/>
                        <a:pt x="545036" y="1617092"/>
                      </a:cubicBezTo>
                      <a:cubicBezTo>
                        <a:pt x="760498" y="1593819"/>
                        <a:pt x="1123480" y="864476"/>
                        <a:pt x="1486463" y="13513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1" name="Picture 12" descr="\begin{align*}&#10;\bar \phi&#10;\end{align*}">
                <a:extLst>
                  <a:ext uri="{FF2B5EF4-FFF2-40B4-BE49-F238E27FC236}">
                    <a16:creationId xmlns:a16="http://schemas.microsoft.com/office/drawing/2014/main" id="{1CAAB983-89EA-EBD0-E809-F32182511C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825" y="5501102"/>
                <a:ext cx="203883" cy="407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6" descr="\begin{align*}&#10;V(\bar \phi)&#10;\end{align*}">
                <a:extLst>
                  <a:ext uri="{FF2B5EF4-FFF2-40B4-BE49-F238E27FC236}">
                    <a16:creationId xmlns:a16="http://schemas.microsoft.com/office/drawing/2014/main" id="{833B39BA-148C-A370-A90F-4E6AE1DE1F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8" y="3063867"/>
                <a:ext cx="674431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フローチャート: 結合子 12">
                <a:extLst>
                  <a:ext uri="{FF2B5EF4-FFF2-40B4-BE49-F238E27FC236}">
                    <a16:creationId xmlns:a16="http://schemas.microsoft.com/office/drawing/2014/main" id="{AA2368B4-4121-164F-0D50-F098AF291E1A}"/>
                  </a:ext>
                </a:extLst>
              </p:cNvPr>
              <p:cNvSpPr/>
              <p:nvPr/>
            </p:nvSpPr>
            <p:spPr>
              <a:xfrm>
                <a:off x="1915023" y="3907671"/>
                <a:ext cx="178415" cy="173621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" name="フローチャート: 結合子 13">
                <a:extLst>
                  <a:ext uri="{FF2B5EF4-FFF2-40B4-BE49-F238E27FC236}">
                    <a16:creationId xmlns:a16="http://schemas.microsoft.com/office/drawing/2014/main" id="{FD68A1E6-CC01-3C56-3D13-A0D8EA7A6821}"/>
                  </a:ext>
                </a:extLst>
              </p:cNvPr>
              <p:cNvSpPr/>
              <p:nvPr/>
            </p:nvSpPr>
            <p:spPr>
              <a:xfrm>
                <a:off x="917137" y="3854560"/>
                <a:ext cx="178415" cy="173621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5" name="直線矢印コネクタ 14">
                <a:extLst>
                  <a:ext uri="{FF2B5EF4-FFF2-40B4-BE49-F238E27FC236}">
                    <a16:creationId xmlns:a16="http://schemas.microsoft.com/office/drawing/2014/main" id="{D598B633-B5B3-6AE3-8782-051C0BAFC2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358" y="4017104"/>
                <a:ext cx="0" cy="1724569"/>
              </a:xfrm>
              <a:prstGeom prst="straightConnector1">
                <a:avLst/>
              </a:prstGeom>
              <a:ln w="22225">
                <a:solidFill>
                  <a:schemeClr val="tx2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5FCCB458-C98C-DD59-37FB-D6670F6BC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2006" y="4046839"/>
                <a:ext cx="0" cy="1694834"/>
              </a:xfrm>
              <a:prstGeom prst="straightConnector1">
                <a:avLst/>
              </a:prstGeom>
              <a:ln w="22225">
                <a:solidFill>
                  <a:schemeClr val="tx2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 descr="\begin{align*}&#10;N=10&#10;\end{align*}">
                <a:extLst>
                  <a:ext uri="{FF2B5EF4-FFF2-40B4-BE49-F238E27FC236}">
                    <a16:creationId xmlns:a16="http://schemas.microsoft.com/office/drawing/2014/main" id="{67406984-DCB1-9174-B13B-A12EDE1326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5404" y="3416734"/>
                <a:ext cx="885233" cy="1965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\begin{align*}&#10;\phi_1&#10;\end{align*}">
                <a:extLst>
                  <a:ext uri="{FF2B5EF4-FFF2-40B4-BE49-F238E27FC236}">
                    <a16:creationId xmlns:a16="http://schemas.microsoft.com/office/drawing/2014/main" id="{AAF92ADA-0C2A-2460-37E0-72A1C176EF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6917" y="5783418"/>
                <a:ext cx="233959" cy="238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\begin{align*}&#10;\phi_2&#10;\end{align*}">
                <a:extLst>
                  <a:ext uri="{FF2B5EF4-FFF2-40B4-BE49-F238E27FC236}">
                    <a16:creationId xmlns:a16="http://schemas.microsoft.com/office/drawing/2014/main" id="{CE4CF262-AB34-15B6-D215-E83E26D002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5023" y="5785067"/>
                <a:ext cx="240370" cy="238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0" descr="\begin{align*}&#10;P_{\mathrm{F.P}}(\phi;N=10)&#10;\end{align*}">
                <a:extLst>
                  <a:ext uri="{FF2B5EF4-FFF2-40B4-BE49-F238E27FC236}">
                    <a16:creationId xmlns:a16="http://schemas.microsoft.com/office/drawing/2014/main" id="{1C127ED4-7729-080D-F8AF-CBE548BAAB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873" y="6322611"/>
                <a:ext cx="2146153" cy="312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コンテンツ プレースホルダー 2">
                <a:extLst>
                  <a:ext uri="{FF2B5EF4-FFF2-40B4-BE49-F238E27FC236}">
                    <a16:creationId xmlns:a16="http://schemas.microsoft.com/office/drawing/2014/main" id="{2D66BD4D-957C-084A-FB55-87EB1D590C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2783" y="3334368"/>
                <a:ext cx="792049" cy="2788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e.g.)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31" name="Picture 10" descr="\begin{align*}&#10;\phi_*&#10;\end{align*}">
                <a:extLst>
                  <a:ext uri="{FF2B5EF4-FFF2-40B4-BE49-F238E27FC236}">
                    <a16:creationId xmlns:a16="http://schemas.microsoft.com/office/drawing/2014/main" id="{19E34F68-2EC0-40E5-217D-E181E767A3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7448" y="5790203"/>
                <a:ext cx="240370" cy="240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2" descr="\begin{align*}&#10;\phi_{\mathrm{end}}&#10;\end{align*}">
                <a:extLst>
                  <a:ext uri="{FF2B5EF4-FFF2-40B4-BE49-F238E27FC236}">
                    <a16:creationId xmlns:a16="http://schemas.microsoft.com/office/drawing/2014/main" id="{A9D380A4-FFB6-4783-F23B-086214663F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093" y="5786372"/>
                <a:ext cx="404516" cy="207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44BFBB13-AC44-422D-C363-FA87EB5599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5586" y="5629609"/>
                <a:ext cx="0" cy="1850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8C6BB11A-B374-1182-1124-33F2DD7E3E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1618" y="5639356"/>
                <a:ext cx="0" cy="1850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>
                <a:extLst>
                  <a:ext uri="{FF2B5EF4-FFF2-40B4-BE49-F238E27FC236}">
                    <a16:creationId xmlns:a16="http://schemas.microsoft.com/office/drawing/2014/main" id="{00486750-8E24-2BD9-9A16-EF90C95ECA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8027" y="6034491"/>
                <a:ext cx="515117" cy="3323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>
                <a:extLst>
                  <a:ext uri="{FF2B5EF4-FFF2-40B4-BE49-F238E27FC236}">
                    <a16:creationId xmlns:a16="http://schemas.microsoft.com/office/drawing/2014/main" id="{BA05357C-D81C-CCEF-EA85-232A4E7E17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78132" y="6060090"/>
                <a:ext cx="294554" cy="30672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C518C249-22C6-45FC-DFC5-6FC4EC1C3E13}"/>
                </a:ext>
              </a:extLst>
            </p:cNvPr>
            <p:cNvGrpSpPr/>
            <p:nvPr/>
          </p:nvGrpSpPr>
          <p:grpSpPr>
            <a:xfrm>
              <a:off x="241178" y="-4918083"/>
              <a:ext cx="3512530" cy="3479816"/>
              <a:chOff x="241178" y="3063867"/>
              <a:chExt cx="3512530" cy="3479816"/>
            </a:xfrm>
          </p:grpSpPr>
          <p:cxnSp>
            <p:nvCxnSpPr>
              <p:cNvPr id="54" name="直線矢印コネクタ 53">
                <a:extLst>
                  <a:ext uri="{FF2B5EF4-FFF2-40B4-BE49-F238E27FC236}">
                    <a16:creationId xmlns:a16="http://schemas.microsoft.com/office/drawing/2014/main" id="{2DD5E0D7-48EE-590A-8D3A-1465E4A358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352" y="5748810"/>
                <a:ext cx="3043268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フローチャート: 結合子 55">
                <a:extLst>
                  <a:ext uri="{FF2B5EF4-FFF2-40B4-BE49-F238E27FC236}">
                    <a16:creationId xmlns:a16="http://schemas.microsoft.com/office/drawing/2014/main" id="{4940FA6B-B918-2517-90CD-D77143F7A391}"/>
                  </a:ext>
                </a:extLst>
              </p:cNvPr>
              <p:cNvSpPr/>
              <p:nvPr/>
            </p:nvSpPr>
            <p:spPr>
              <a:xfrm>
                <a:off x="1220098" y="3870693"/>
                <a:ext cx="178415" cy="173621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57" name="直線矢印コネクタ 56">
                <a:extLst>
                  <a:ext uri="{FF2B5EF4-FFF2-40B4-BE49-F238E27FC236}">
                    <a16:creationId xmlns:a16="http://schemas.microsoft.com/office/drawing/2014/main" id="{96A4E1B1-8C47-9D0A-B7CC-3547A92135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8352" y="3408117"/>
                <a:ext cx="19056" cy="234069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95D19DE9-905E-35E9-DEDA-AADC7E7D4AD0}"/>
                  </a:ext>
                </a:extLst>
              </p:cNvPr>
              <p:cNvGrpSpPr/>
              <p:nvPr/>
            </p:nvGrpSpPr>
            <p:grpSpPr>
              <a:xfrm>
                <a:off x="487407" y="4017104"/>
                <a:ext cx="2927030" cy="1724569"/>
                <a:chOff x="887077" y="3419859"/>
                <a:chExt cx="4162393" cy="1724569"/>
              </a:xfrm>
            </p:grpSpPr>
            <p:cxnSp>
              <p:nvCxnSpPr>
                <p:cNvPr id="6145" name="直線コネクタ 6144">
                  <a:extLst>
                    <a:ext uri="{FF2B5EF4-FFF2-40B4-BE49-F238E27FC236}">
                      <a16:creationId xmlns:a16="http://schemas.microsoft.com/office/drawing/2014/main" id="{29EB68F2-AB7F-895B-1596-AE44564869C3}"/>
                    </a:ext>
                  </a:extLst>
                </p:cNvPr>
                <p:cNvCxnSpPr/>
                <p:nvPr/>
              </p:nvCxnSpPr>
              <p:spPr>
                <a:xfrm>
                  <a:off x="887077" y="3419859"/>
                  <a:ext cx="2693948" cy="1078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46" name="フリーフォーム: 図形 6145">
                  <a:extLst>
                    <a:ext uri="{FF2B5EF4-FFF2-40B4-BE49-F238E27FC236}">
                      <a16:creationId xmlns:a16="http://schemas.microsoft.com/office/drawing/2014/main" id="{B162C36A-0784-BC8D-C65E-094AF0885173}"/>
                    </a:ext>
                  </a:extLst>
                </p:cNvPr>
                <p:cNvSpPr/>
                <p:nvPr/>
              </p:nvSpPr>
              <p:spPr>
                <a:xfrm>
                  <a:off x="3563007" y="3526971"/>
                  <a:ext cx="1486463" cy="1617457"/>
                </a:xfrm>
                <a:custGeom>
                  <a:avLst/>
                  <a:gdLst>
                    <a:gd name="connsiteX0" fmla="*/ 0 w 1486463"/>
                    <a:gd name="connsiteY0" fmla="*/ 0 h 1617457"/>
                    <a:gd name="connsiteX1" fmla="*/ 193691 w 1486463"/>
                    <a:gd name="connsiteY1" fmla="*/ 274771 h 1617457"/>
                    <a:gd name="connsiteX2" fmla="*/ 545036 w 1486463"/>
                    <a:gd name="connsiteY2" fmla="*/ 1617092 h 1617457"/>
                    <a:gd name="connsiteX3" fmla="*/ 1486463 w 1486463"/>
                    <a:gd name="connsiteY3" fmla="*/ 135133 h 161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86463" h="1617457">
                      <a:moveTo>
                        <a:pt x="0" y="0"/>
                      </a:moveTo>
                      <a:cubicBezTo>
                        <a:pt x="51426" y="2628"/>
                        <a:pt x="102852" y="5256"/>
                        <a:pt x="193691" y="274771"/>
                      </a:cubicBezTo>
                      <a:cubicBezTo>
                        <a:pt x="284530" y="544286"/>
                        <a:pt x="329574" y="1640365"/>
                        <a:pt x="545036" y="1617092"/>
                      </a:cubicBezTo>
                      <a:cubicBezTo>
                        <a:pt x="760498" y="1593819"/>
                        <a:pt x="1123480" y="864476"/>
                        <a:pt x="1486463" y="13513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026" name="Picture 12" descr="\begin{align*}&#10;\bar \phi&#10;\end{align*}">
                <a:extLst>
                  <a:ext uri="{FF2B5EF4-FFF2-40B4-BE49-F238E27FC236}">
                    <a16:creationId xmlns:a16="http://schemas.microsoft.com/office/drawing/2014/main" id="{42B7AC63-330F-B8FD-19A3-E7AB4D8347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825" y="5501102"/>
                <a:ext cx="203883" cy="407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9" name="Picture 16" descr="\begin{align*}&#10;V(\bar \phi)&#10;\end{align*}">
                <a:extLst>
                  <a:ext uri="{FF2B5EF4-FFF2-40B4-BE49-F238E27FC236}">
                    <a16:creationId xmlns:a16="http://schemas.microsoft.com/office/drawing/2014/main" id="{2F788368-1E52-DAFA-C5A3-8000E9FEE2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8" y="3063867"/>
                <a:ext cx="674431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40" name="グループ化 1039">
                <a:extLst>
                  <a:ext uri="{FF2B5EF4-FFF2-40B4-BE49-F238E27FC236}">
                    <a16:creationId xmlns:a16="http://schemas.microsoft.com/office/drawing/2014/main" id="{215871E3-3183-B637-202A-4D709A3BAB18}"/>
                  </a:ext>
                </a:extLst>
              </p:cNvPr>
              <p:cNvGrpSpPr/>
              <p:nvPr/>
            </p:nvGrpSpPr>
            <p:grpSpPr>
              <a:xfrm>
                <a:off x="646030" y="3755008"/>
                <a:ext cx="2088721" cy="1160122"/>
                <a:chOff x="8657884" y="3368199"/>
                <a:chExt cx="2088721" cy="1160122"/>
              </a:xfrm>
            </p:grpSpPr>
            <p:grpSp>
              <p:nvGrpSpPr>
                <p:cNvPr id="1076" name="グループ化 1075">
                  <a:extLst>
                    <a:ext uri="{FF2B5EF4-FFF2-40B4-BE49-F238E27FC236}">
                      <a16:creationId xmlns:a16="http://schemas.microsoft.com/office/drawing/2014/main" id="{F75386AD-E31A-15E1-45C9-DAB7D52DBF15}"/>
                    </a:ext>
                  </a:extLst>
                </p:cNvPr>
                <p:cNvGrpSpPr/>
                <p:nvPr/>
              </p:nvGrpSpPr>
              <p:grpSpPr>
                <a:xfrm>
                  <a:off x="8657884" y="3368199"/>
                  <a:ext cx="1912395" cy="155165"/>
                  <a:chOff x="8657884" y="3368199"/>
                  <a:chExt cx="1912395" cy="155165"/>
                </a:xfrm>
              </p:grpSpPr>
              <p:cxnSp>
                <p:nvCxnSpPr>
                  <p:cNvPr id="1083" name="直線コネクタ 1082">
                    <a:extLst>
                      <a:ext uri="{FF2B5EF4-FFF2-40B4-BE49-F238E27FC236}">
                        <a16:creationId xmlns:a16="http://schemas.microsoft.com/office/drawing/2014/main" id="{6ED724AA-EA65-AFC3-E049-32BDE03056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73792" y="3405487"/>
                    <a:ext cx="970399" cy="9130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84" name="グループ化 1083">
                    <a:extLst>
                      <a:ext uri="{FF2B5EF4-FFF2-40B4-BE49-F238E27FC236}">
                        <a16:creationId xmlns:a16="http://schemas.microsoft.com/office/drawing/2014/main" id="{23AB1DB8-5951-F43A-041F-DAA760129FCA}"/>
                      </a:ext>
                    </a:extLst>
                  </p:cNvPr>
                  <p:cNvGrpSpPr/>
                  <p:nvPr/>
                </p:nvGrpSpPr>
                <p:grpSpPr>
                  <a:xfrm>
                    <a:off x="8657884" y="3368199"/>
                    <a:ext cx="1912395" cy="155165"/>
                    <a:chOff x="8657884" y="3285999"/>
                    <a:chExt cx="1912395" cy="237366"/>
                  </a:xfrm>
                </p:grpSpPr>
                <p:cxnSp>
                  <p:nvCxnSpPr>
                    <p:cNvPr id="1085" name="直線コネクタ 1084">
                      <a:extLst>
                        <a:ext uri="{FF2B5EF4-FFF2-40B4-BE49-F238E27FC236}">
                          <a16:creationId xmlns:a16="http://schemas.microsoft.com/office/drawing/2014/main" id="{0DC40C6D-98D4-3D59-1852-37D3562859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64648" y="3492956"/>
                      <a:ext cx="740511" cy="30409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6" name="直線コネクタ 1085">
                      <a:extLst>
                        <a:ext uri="{FF2B5EF4-FFF2-40B4-BE49-F238E27FC236}">
                          <a16:creationId xmlns:a16="http://schemas.microsoft.com/office/drawing/2014/main" id="{DAA42C74-D7E7-77D2-A18B-BE30A021BA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657884" y="3350334"/>
                      <a:ext cx="1451131" cy="13663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7" name="直線コネクタ 1086">
                      <a:extLst>
                        <a:ext uri="{FF2B5EF4-FFF2-40B4-BE49-F238E27FC236}">
                          <a16:creationId xmlns:a16="http://schemas.microsoft.com/office/drawing/2014/main" id="{B791660C-E9D3-1D6B-FE24-9E23B5511B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3083" y="3295206"/>
                      <a:ext cx="501108" cy="4970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44" name="直線コネクタ 6143">
                      <a:extLst>
                        <a:ext uri="{FF2B5EF4-FFF2-40B4-BE49-F238E27FC236}">
                          <a16:creationId xmlns:a16="http://schemas.microsoft.com/office/drawing/2014/main" id="{B6AAF148-9C21-4A41-A53A-475DB9EDAD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0810" y="3285999"/>
                      <a:ext cx="1429469" cy="4539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077" name="直線コネクタ 1076">
                  <a:extLst>
                    <a:ext uri="{FF2B5EF4-FFF2-40B4-BE49-F238E27FC236}">
                      <a16:creationId xmlns:a16="http://schemas.microsoft.com/office/drawing/2014/main" id="{19C2C139-B1DF-807C-EF67-B11EBF3EF1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48879" y="3397079"/>
                  <a:ext cx="329427" cy="4325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直線コネクタ 1077">
                  <a:extLst>
                    <a:ext uri="{FF2B5EF4-FFF2-40B4-BE49-F238E27FC236}">
                      <a16:creationId xmlns:a16="http://schemas.microsoft.com/office/drawing/2014/main" id="{109F72BD-B1E9-8FF7-2A27-5837DE894C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49887" y="3442205"/>
                  <a:ext cx="496718" cy="197767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直線コネクタ 1078">
                  <a:extLst>
                    <a:ext uri="{FF2B5EF4-FFF2-40B4-BE49-F238E27FC236}">
                      <a16:creationId xmlns:a16="http://schemas.microsoft.com/office/drawing/2014/main" id="{3518E36E-8B69-6803-2F6B-C4EFEDDEA6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73192" y="3446042"/>
                  <a:ext cx="72376" cy="208687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直線コネクタ 1079">
                  <a:extLst>
                    <a:ext uri="{FF2B5EF4-FFF2-40B4-BE49-F238E27FC236}">
                      <a16:creationId xmlns:a16="http://schemas.microsoft.com/office/drawing/2014/main" id="{BF9059E3-83E8-F6EC-3EBE-BDE3789688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73192" y="3429000"/>
                  <a:ext cx="19260" cy="51435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直線コネクタ 1080">
                  <a:extLst>
                    <a:ext uri="{FF2B5EF4-FFF2-40B4-BE49-F238E27FC236}">
                      <a16:creationId xmlns:a16="http://schemas.microsoft.com/office/drawing/2014/main" id="{17BD4460-D4F8-6517-7CFC-B72CDE699A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88533" y="3677986"/>
                  <a:ext cx="98727" cy="25469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直線コネクタ 1081">
                  <a:extLst>
                    <a:ext uri="{FF2B5EF4-FFF2-40B4-BE49-F238E27FC236}">
                      <a16:creationId xmlns:a16="http://schemas.microsoft.com/office/drawing/2014/main" id="{479410FF-66F9-0D8E-74D7-0277E02934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93490" y="3670256"/>
                  <a:ext cx="119895" cy="85806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1" name="フローチャート: 結合子 1050">
                <a:extLst>
                  <a:ext uri="{FF2B5EF4-FFF2-40B4-BE49-F238E27FC236}">
                    <a16:creationId xmlns:a16="http://schemas.microsoft.com/office/drawing/2014/main" id="{E8D9490F-7D6A-5914-8B3B-44C332C622C9}"/>
                  </a:ext>
                </a:extLst>
              </p:cNvPr>
              <p:cNvSpPr/>
              <p:nvPr/>
            </p:nvSpPr>
            <p:spPr>
              <a:xfrm>
                <a:off x="2587955" y="4910997"/>
                <a:ext cx="178415" cy="173621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052" name="直線コネクタ 1051">
                <a:extLst>
                  <a:ext uri="{FF2B5EF4-FFF2-40B4-BE49-F238E27FC236}">
                    <a16:creationId xmlns:a16="http://schemas.microsoft.com/office/drawing/2014/main" id="{D5C538E8-6D4A-A4CE-4E8C-F1FD1E4C3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5586" y="5629609"/>
                <a:ext cx="0" cy="1850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直線コネクタ 1052">
                <a:extLst>
                  <a:ext uri="{FF2B5EF4-FFF2-40B4-BE49-F238E27FC236}">
                    <a16:creationId xmlns:a16="http://schemas.microsoft.com/office/drawing/2014/main" id="{F585A714-AB5F-2AB0-7433-63CBA16E8F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1618" y="5639356"/>
                <a:ext cx="0" cy="1850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54" name="Picture 10" descr="\begin{align*}&#10;\phi_*&#10;\end{align*}">
                <a:extLst>
                  <a:ext uri="{FF2B5EF4-FFF2-40B4-BE49-F238E27FC236}">
                    <a16:creationId xmlns:a16="http://schemas.microsoft.com/office/drawing/2014/main" id="{C1F41549-DC89-D613-B61E-F853CE046D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7448" y="5790203"/>
                <a:ext cx="240370" cy="240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5" name="Picture 12" descr="\begin{align*}&#10;\phi_{\mathrm{end}}&#10;\end{align*}">
                <a:extLst>
                  <a:ext uri="{FF2B5EF4-FFF2-40B4-BE49-F238E27FC236}">
                    <a16:creationId xmlns:a16="http://schemas.microsoft.com/office/drawing/2014/main" id="{5E3993A8-85D1-6742-E60D-BF5FBCE115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093" y="5786372"/>
                <a:ext cx="404516" cy="207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56" name="グループ化 1055">
                <a:extLst>
                  <a:ext uri="{FF2B5EF4-FFF2-40B4-BE49-F238E27FC236}">
                    <a16:creationId xmlns:a16="http://schemas.microsoft.com/office/drawing/2014/main" id="{6179E413-437D-0F92-0606-4D80AF377302}"/>
                  </a:ext>
                </a:extLst>
              </p:cNvPr>
              <p:cNvGrpSpPr/>
              <p:nvPr/>
            </p:nvGrpSpPr>
            <p:grpSpPr>
              <a:xfrm rot="10800000">
                <a:off x="1318371" y="3917429"/>
                <a:ext cx="1358791" cy="993568"/>
                <a:chOff x="8144437" y="3800005"/>
                <a:chExt cx="2192932" cy="1133953"/>
              </a:xfrm>
            </p:grpSpPr>
            <p:cxnSp>
              <p:nvCxnSpPr>
                <p:cNvPr id="1072" name="直線コネクタ 1071">
                  <a:extLst>
                    <a:ext uri="{FF2B5EF4-FFF2-40B4-BE49-F238E27FC236}">
                      <a16:creationId xmlns:a16="http://schemas.microsoft.com/office/drawing/2014/main" id="{4B1DC30E-81AA-30E7-D476-A9469C120948}"/>
                    </a:ext>
                  </a:extLst>
                </p:cNvPr>
                <p:cNvCxnSpPr>
                  <a:cxnSpLocks/>
                  <a:stCxn id="1051" idx="0"/>
                </p:cNvCxnSpPr>
                <p:nvPr/>
              </p:nvCxnSpPr>
              <p:spPr>
                <a:xfrm rot="10800000" flipH="1" flipV="1">
                  <a:off x="8144437" y="3800005"/>
                  <a:ext cx="487590" cy="958642"/>
                </a:xfrm>
                <a:prstGeom prst="line">
                  <a:avLst/>
                </a:prstGeom>
                <a:ln w="19050">
                  <a:solidFill>
                    <a:srgbClr val="00FF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直線コネクタ 1072">
                  <a:extLst>
                    <a:ext uri="{FF2B5EF4-FFF2-40B4-BE49-F238E27FC236}">
                      <a16:creationId xmlns:a16="http://schemas.microsoft.com/office/drawing/2014/main" id="{0636B5DE-16B4-D677-3842-8343E5553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611641" y="4752564"/>
                  <a:ext cx="446328" cy="162539"/>
                </a:xfrm>
                <a:prstGeom prst="line">
                  <a:avLst/>
                </a:prstGeom>
                <a:ln w="19050">
                  <a:solidFill>
                    <a:srgbClr val="00FF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直線コネクタ 1073">
                  <a:extLst>
                    <a:ext uri="{FF2B5EF4-FFF2-40B4-BE49-F238E27FC236}">
                      <a16:creationId xmlns:a16="http://schemas.microsoft.com/office/drawing/2014/main" id="{555B7174-8361-C5A1-C44B-E1B1E163AC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02320" y="4784052"/>
                  <a:ext cx="298964" cy="149906"/>
                </a:xfrm>
                <a:prstGeom prst="line">
                  <a:avLst/>
                </a:prstGeom>
                <a:ln w="19050">
                  <a:solidFill>
                    <a:srgbClr val="00FF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直線コネクタ 1074">
                  <a:extLst>
                    <a:ext uri="{FF2B5EF4-FFF2-40B4-BE49-F238E27FC236}">
                      <a16:creationId xmlns:a16="http://schemas.microsoft.com/office/drawing/2014/main" id="{4DEE6543-2D2A-1C23-611F-238C8E3FBD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53951" y="4791730"/>
                  <a:ext cx="1483418" cy="77210"/>
                </a:xfrm>
                <a:prstGeom prst="line">
                  <a:avLst/>
                </a:prstGeom>
                <a:ln w="19050">
                  <a:solidFill>
                    <a:srgbClr val="00FF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7" name="グループ化 1056">
                <a:extLst>
                  <a:ext uri="{FF2B5EF4-FFF2-40B4-BE49-F238E27FC236}">
                    <a16:creationId xmlns:a16="http://schemas.microsoft.com/office/drawing/2014/main" id="{C58B6F4A-38C1-F763-813C-C56AC7E7AEF9}"/>
                  </a:ext>
                </a:extLst>
              </p:cNvPr>
              <p:cNvGrpSpPr/>
              <p:nvPr/>
            </p:nvGrpSpPr>
            <p:grpSpPr>
              <a:xfrm>
                <a:off x="1372385" y="3724120"/>
                <a:ext cx="1634811" cy="1214789"/>
                <a:chOff x="8935468" y="3368225"/>
                <a:chExt cx="1634811" cy="1214789"/>
              </a:xfrm>
            </p:grpSpPr>
            <p:grpSp>
              <p:nvGrpSpPr>
                <p:cNvPr id="1063" name="グループ化 1062">
                  <a:extLst>
                    <a:ext uri="{FF2B5EF4-FFF2-40B4-BE49-F238E27FC236}">
                      <a16:creationId xmlns:a16="http://schemas.microsoft.com/office/drawing/2014/main" id="{3DD5535B-34E9-3821-D78A-BC1E21F6799E}"/>
                    </a:ext>
                  </a:extLst>
                </p:cNvPr>
                <p:cNvGrpSpPr/>
                <p:nvPr/>
              </p:nvGrpSpPr>
              <p:grpSpPr>
                <a:xfrm>
                  <a:off x="8935468" y="3368225"/>
                  <a:ext cx="1634811" cy="171999"/>
                  <a:chOff x="8935468" y="3368225"/>
                  <a:chExt cx="1634811" cy="171999"/>
                </a:xfrm>
              </p:grpSpPr>
              <p:cxnSp>
                <p:nvCxnSpPr>
                  <p:cNvPr id="1068" name="直線コネクタ 1067">
                    <a:extLst>
                      <a:ext uri="{FF2B5EF4-FFF2-40B4-BE49-F238E27FC236}">
                        <a16:creationId xmlns:a16="http://schemas.microsoft.com/office/drawing/2014/main" id="{25F48835-812A-1E5B-58EC-2F512B39A1A3}"/>
                      </a:ext>
                    </a:extLst>
                  </p:cNvPr>
                  <p:cNvCxnSpPr>
                    <a:cxnSpLocks/>
                    <a:stCxn id="56" idx="7"/>
                  </p:cNvCxnSpPr>
                  <p:nvPr/>
                </p:nvCxnSpPr>
                <p:spPr>
                  <a:xfrm flipV="1">
                    <a:off x="8935468" y="3405487"/>
                    <a:ext cx="708723" cy="134737"/>
                  </a:xfrm>
                  <a:prstGeom prst="line">
                    <a:avLst/>
                  </a:prstGeom>
                  <a:ln w="19050">
                    <a:solidFill>
                      <a:srgbClr val="FE3C5C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69" name="グループ化 1068">
                    <a:extLst>
                      <a:ext uri="{FF2B5EF4-FFF2-40B4-BE49-F238E27FC236}">
                        <a16:creationId xmlns:a16="http://schemas.microsoft.com/office/drawing/2014/main" id="{BDA452E8-0C58-D273-A204-E01CFBC061DD}"/>
                      </a:ext>
                    </a:extLst>
                  </p:cNvPr>
                  <p:cNvGrpSpPr/>
                  <p:nvPr/>
                </p:nvGrpSpPr>
                <p:grpSpPr>
                  <a:xfrm>
                    <a:off x="9140810" y="3368225"/>
                    <a:ext cx="1429469" cy="38509"/>
                    <a:chOff x="9140810" y="3285999"/>
                    <a:chExt cx="1429469" cy="58909"/>
                  </a:xfrm>
                </p:grpSpPr>
                <p:cxnSp>
                  <p:nvCxnSpPr>
                    <p:cNvPr id="1070" name="直線コネクタ 1069">
                      <a:extLst>
                        <a:ext uri="{FF2B5EF4-FFF2-40B4-BE49-F238E27FC236}">
                          <a16:creationId xmlns:a16="http://schemas.microsoft.com/office/drawing/2014/main" id="{F0E21197-E339-2428-6CEB-76F93D67D8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3083" y="3295206"/>
                      <a:ext cx="501108" cy="49702"/>
                    </a:xfrm>
                    <a:prstGeom prst="line">
                      <a:avLst/>
                    </a:prstGeom>
                    <a:ln w="19050">
                      <a:solidFill>
                        <a:srgbClr val="FE3C5C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1" name="直線コネクタ 1070">
                      <a:extLst>
                        <a:ext uri="{FF2B5EF4-FFF2-40B4-BE49-F238E27FC236}">
                          <a16:creationId xmlns:a16="http://schemas.microsoft.com/office/drawing/2014/main" id="{07205F49-DF97-A90B-023E-5712A738F3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0810" y="3285999"/>
                      <a:ext cx="1429469" cy="45392"/>
                    </a:xfrm>
                    <a:prstGeom prst="line">
                      <a:avLst/>
                    </a:prstGeom>
                    <a:ln w="19050">
                      <a:solidFill>
                        <a:srgbClr val="FE3C5C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064" name="直線コネクタ 1063">
                  <a:extLst>
                    <a:ext uri="{FF2B5EF4-FFF2-40B4-BE49-F238E27FC236}">
                      <a16:creationId xmlns:a16="http://schemas.microsoft.com/office/drawing/2014/main" id="{3070794E-1449-F47A-E9E1-A6A1459C31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38097" y="3417663"/>
                  <a:ext cx="329427" cy="43258"/>
                </a:xfrm>
                <a:prstGeom prst="line">
                  <a:avLst/>
                </a:prstGeom>
                <a:ln w="19050">
                  <a:solidFill>
                    <a:srgbClr val="FE3C5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5" name="直線コネクタ 1064">
                  <a:extLst>
                    <a:ext uri="{FF2B5EF4-FFF2-40B4-BE49-F238E27FC236}">
                      <a16:creationId xmlns:a16="http://schemas.microsoft.com/office/drawing/2014/main" id="{FCC6A561-1D7B-86A5-BB59-0B68C29014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84428" y="4068664"/>
                  <a:ext cx="19260" cy="514350"/>
                </a:xfrm>
                <a:prstGeom prst="line">
                  <a:avLst/>
                </a:prstGeom>
                <a:ln w="19050">
                  <a:solidFill>
                    <a:srgbClr val="FE3C5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直線コネクタ 1065">
                  <a:extLst>
                    <a:ext uri="{FF2B5EF4-FFF2-40B4-BE49-F238E27FC236}">
                      <a16:creationId xmlns:a16="http://schemas.microsoft.com/office/drawing/2014/main" id="{731418CF-972B-B76C-E1C8-633480F9D2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87307" y="4076959"/>
                  <a:ext cx="98727" cy="254696"/>
                </a:xfrm>
                <a:prstGeom prst="line">
                  <a:avLst/>
                </a:prstGeom>
                <a:ln w="19050">
                  <a:solidFill>
                    <a:srgbClr val="FE3C5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7" name="直線コネクタ 1066">
                  <a:extLst>
                    <a:ext uri="{FF2B5EF4-FFF2-40B4-BE49-F238E27FC236}">
                      <a16:creationId xmlns:a16="http://schemas.microsoft.com/office/drawing/2014/main" id="{E672B4D3-8731-AD8A-1010-710531DE4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71740" y="3461958"/>
                  <a:ext cx="119895" cy="858065"/>
                </a:xfrm>
                <a:prstGeom prst="line">
                  <a:avLst/>
                </a:prstGeom>
                <a:ln w="19050">
                  <a:solidFill>
                    <a:srgbClr val="FE3C5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58" name="Picture 6" descr="\begin{align*}&#10;P_{\mathrm{FPT}}(\mathcal{N};\phi_*)&#10;\end{align*}">
                <a:extLst>
                  <a:ext uri="{FF2B5EF4-FFF2-40B4-BE49-F238E27FC236}">
                    <a16:creationId xmlns:a16="http://schemas.microsoft.com/office/drawing/2014/main" id="{610D8B7D-3CFB-FADB-BD1E-8F87461548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7709" y="6192190"/>
                <a:ext cx="1852018" cy="351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9" name="Picture 2" descr="\begin{align*}&#10;  \mathcal{N} =50&#10;\end{align*}">
                <a:extLst>
                  <a:ext uri="{FF2B5EF4-FFF2-40B4-BE49-F238E27FC236}">
                    <a16:creationId xmlns:a16="http://schemas.microsoft.com/office/drawing/2014/main" id="{5AD252C2-B199-D712-521B-D6927566C0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2908" y="4524382"/>
                <a:ext cx="1023411" cy="258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0" name="Picture 4" descr="\begin{align*}&#10;  \textcolor[rgb]{1,0,0}{\mathcal{N} = 45}&#10;\end{align*}">
                <a:extLst>
                  <a:ext uri="{FF2B5EF4-FFF2-40B4-BE49-F238E27FC236}">
                    <a16:creationId xmlns:a16="http://schemas.microsoft.com/office/drawing/2014/main" id="{FAC89D96-56ED-BC4A-3D71-262D1320B2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615" y="5107080"/>
                <a:ext cx="1025704" cy="259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1" name="Picture 6" descr="\begin{align*}&#10;  \textcolor[rgb]{0.4,1,1}{\mathcal{N} = 32}&#10;\end{align*}">
                <a:extLst>
                  <a:ext uri="{FF2B5EF4-FFF2-40B4-BE49-F238E27FC236}">
                    <a16:creationId xmlns:a16="http://schemas.microsoft.com/office/drawing/2014/main" id="{B7C50FA1-E28B-9598-AE2A-A0B4CF7748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6575" y="4828890"/>
                <a:ext cx="1001745" cy="253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62" name="直線矢印コネクタ 1061">
                <a:extLst>
                  <a:ext uri="{FF2B5EF4-FFF2-40B4-BE49-F238E27FC236}">
                    <a16:creationId xmlns:a16="http://schemas.microsoft.com/office/drawing/2014/main" id="{A937891F-15DE-3BA4-244D-CB8179BA6C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0322" y="5454491"/>
                <a:ext cx="151182" cy="73769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96" name="四角形: 角を丸くする 6195">
            <a:extLst>
              <a:ext uri="{FF2B5EF4-FFF2-40B4-BE49-F238E27FC236}">
                <a16:creationId xmlns:a16="http://schemas.microsoft.com/office/drawing/2014/main" id="{5D53EB95-852E-CBFA-83B5-F5F74BA4B09A}"/>
              </a:ext>
            </a:extLst>
          </p:cNvPr>
          <p:cNvSpPr/>
          <p:nvPr/>
        </p:nvSpPr>
        <p:spPr>
          <a:xfrm>
            <a:off x="687887" y="1795062"/>
            <a:ext cx="11437005" cy="970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97" name="コンテンツ プレースホルダー 2">
            <a:extLst>
              <a:ext uri="{FF2B5EF4-FFF2-40B4-BE49-F238E27FC236}">
                <a16:creationId xmlns:a16="http://schemas.microsoft.com/office/drawing/2014/main" id="{6F1061AB-4337-60D2-7E90-6CA1CBFEC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544" y="1847442"/>
            <a:ext cx="3592379" cy="470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ja-JP" altLang="en-US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⇐ </a:t>
            </a:r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Fokker-Planck eq.)</a:t>
            </a:r>
            <a:endParaRPr kumimoji="1" lang="ja-JP" altLang="en-US" sz="2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98" name="コンテンツ プレースホルダー 2">
            <a:extLst>
              <a:ext uri="{FF2B5EF4-FFF2-40B4-BE49-F238E27FC236}">
                <a16:creationId xmlns:a16="http://schemas.microsoft.com/office/drawing/2014/main" id="{89A0A3BB-2307-9D0F-54BB-CB5AA262CFFA}"/>
              </a:ext>
            </a:extLst>
          </p:cNvPr>
          <p:cNvSpPr txBox="1">
            <a:spLocks/>
          </p:cNvSpPr>
          <p:nvPr/>
        </p:nvSpPr>
        <p:spPr>
          <a:xfrm>
            <a:off x="179559" y="1302462"/>
            <a:ext cx="2683804" cy="299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Langevin eq.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99" name="コンテンツ プレースホルダー 2">
            <a:extLst>
              <a:ext uri="{FF2B5EF4-FFF2-40B4-BE49-F238E27FC236}">
                <a16:creationId xmlns:a16="http://schemas.microsoft.com/office/drawing/2014/main" id="{968CF4C1-4573-D813-3ED7-DFF3682D4893}"/>
              </a:ext>
            </a:extLst>
          </p:cNvPr>
          <p:cNvSpPr txBox="1">
            <a:spLocks/>
          </p:cNvSpPr>
          <p:nvPr/>
        </p:nvSpPr>
        <p:spPr>
          <a:xfrm>
            <a:off x="2084276" y="1326409"/>
            <a:ext cx="616584" cy="278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201" name="Picture 10" descr="\begin{align*}&#10;\phi&#10;\end{align*}">
            <a:extLst>
              <a:ext uri="{FF2B5EF4-FFF2-40B4-BE49-F238E27FC236}">
                <a16:creationId xmlns:a16="http://schemas.microsoft.com/office/drawing/2014/main" id="{C160CF75-F5A3-D1A9-0B8D-7DA425B3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63" y="1274770"/>
            <a:ext cx="217697" cy="3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2" name="矢印: 下 6201">
            <a:extLst>
              <a:ext uri="{FF2B5EF4-FFF2-40B4-BE49-F238E27FC236}">
                <a16:creationId xmlns:a16="http://schemas.microsoft.com/office/drawing/2014/main" id="{9DDDE71F-C8F8-0DAD-1034-9930EE6012F8}"/>
              </a:ext>
            </a:extLst>
          </p:cNvPr>
          <p:cNvSpPr/>
          <p:nvPr/>
        </p:nvSpPr>
        <p:spPr>
          <a:xfrm rot="16200000">
            <a:off x="226007" y="2051032"/>
            <a:ext cx="421019" cy="42156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203" name="グループ化 6202">
            <a:extLst>
              <a:ext uri="{FF2B5EF4-FFF2-40B4-BE49-F238E27FC236}">
                <a16:creationId xmlns:a16="http://schemas.microsoft.com/office/drawing/2014/main" id="{6243B92C-BC87-C789-6901-84B108B9887F}"/>
              </a:ext>
            </a:extLst>
          </p:cNvPr>
          <p:cNvGrpSpPr/>
          <p:nvPr/>
        </p:nvGrpSpPr>
        <p:grpSpPr>
          <a:xfrm>
            <a:off x="673875" y="1855994"/>
            <a:ext cx="6524328" cy="406195"/>
            <a:chOff x="189253" y="2242269"/>
            <a:chExt cx="6524328" cy="406195"/>
          </a:xfrm>
        </p:grpSpPr>
        <p:grpSp>
          <p:nvGrpSpPr>
            <p:cNvPr id="6204" name="グループ化 6203">
              <a:extLst>
                <a:ext uri="{FF2B5EF4-FFF2-40B4-BE49-F238E27FC236}">
                  <a16:creationId xmlns:a16="http://schemas.microsoft.com/office/drawing/2014/main" id="{C3889088-ECCD-D9AF-F64A-F57A2F550E16}"/>
                </a:ext>
              </a:extLst>
            </p:cNvPr>
            <p:cNvGrpSpPr/>
            <p:nvPr/>
          </p:nvGrpSpPr>
          <p:grpSpPr>
            <a:xfrm>
              <a:off x="597292" y="2270856"/>
              <a:ext cx="6116289" cy="377608"/>
              <a:chOff x="281315" y="2285127"/>
              <a:chExt cx="6116289" cy="377608"/>
            </a:xfrm>
          </p:grpSpPr>
          <p:sp>
            <p:nvSpPr>
              <p:cNvPr id="6206" name="コンテンツ プレースホルダー 2">
                <a:extLst>
                  <a:ext uri="{FF2B5EF4-FFF2-40B4-BE49-F238E27FC236}">
                    <a16:creationId xmlns:a16="http://schemas.microsoft.com/office/drawing/2014/main" id="{A30EB645-58D6-D5D9-E2F4-7439D24668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6004" y="2311256"/>
                <a:ext cx="4601600" cy="3280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for 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 field value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</a:t>
                </a: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at time  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6207" name="Picture 10" descr="\begin{align*}&#10;\phi&#10;\end{align*}">
                <a:extLst>
                  <a:ext uri="{FF2B5EF4-FFF2-40B4-BE49-F238E27FC236}">
                    <a16:creationId xmlns:a16="http://schemas.microsoft.com/office/drawing/2014/main" id="{BB0FA861-0E73-D306-2CAD-3FBEC511DC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6387" y="2285127"/>
                <a:ext cx="217697" cy="377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8" name="Picture 2" descr="\begin{align*}&#10;P_{\mathrm{F.P}}(\phi;N)&#10;\end{align*}">
                <a:extLst>
                  <a:ext uri="{FF2B5EF4-FFF2-40B4-BE49-F238E27FC236}">
                    <a16:creationId xmlns:a16="http://schemas.microsoft.com/office/drawing/2014/main" id="{FC7133E1-AEE7-BEA0-7B3F-F81A664D3C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315" y="2307589"/>
                <a:ext cx="1514011" cy="332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9" name="Picture 4" descr="\begin{align*}&#10;N&#10;\end{align*}">
                <a:extLst>
                  <a:ext uri="{FF2B5EF4-FFF2-40B4-BE49-F238E27FC236}">
                    <a16:creationId xmlns:a16="http://schemas.microsoft.com/office/drawing/2014/main" id="{51C5B369-C280-04D9-1312-8C3BE16569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4689" y="2360332"/>
                <a:ext cx="283495" cy="227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05" name="テキスト ボックス 6204">
              <a:extLst>
                <a:ext uri="{FF2B5EF4-FFF2-40B4-BE49-F238E27FC236}">
                  <a16:creationId xmlns:a16="http://schemas.microsoft.com/office/drawing/2014/main" id="{E582B819-2079-B9BD-7B9F-71E7303D7C80}"/>
                </a:ext>
              </a:extLst>
            </p:cNvPr>
            <p:cNvSpPr txBox="1"/>
            <p:nvPr/>
          </p:nvSpPr>
          <p:spPr>
            <a:xfrm>
              <a:off x="189253" y="2242269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ja-JP" altLang="en-US" dirty="0"/>
                <a:t> </a:t>
              </a:r>
              <a:endParaRPr lang="en-US" dirty="0"/>
            </a:p>
          </p:txBody>
        </p:sp>
      </p:grpSp>
      <p:grpSp>
        <p:nvGrpSpPr>
          <p:cNvPr id="6210" name="グループ化 6209">
            <a:extLst>
              <a:ext uri="{FF2B5EF4-FFF2-40B4-BE49-F238E27FC236}">
                <a16:creationId xmlns:a16="http://schemas.microsoft.com/office/drawing/2014/main" id="{6101B4D7-7EC2-37B6-3A42-CE778D210312}"/>
              </a:ext>
            </a:extLst>
          </p:cNvPr>
          <p:cNvGrpSpPr/>
          <p:nvPr/>
        </p:nvGrpSpPr>
        <p:grpSpPr>
          <a:xfrm>
            <a:off x="675429" y="2271577"/>
            <a:ext cx="10498218" cy="433649"/>
            <a:chOff x="181794" y="2657852"/>
            <a:chExt cx="10498218" cy="433649"/>
          </a:xfrm>
        </p:grpSpPr>
        <p:grpSp>
          <p:nvGrpSpPr>
            <p:cNvPr id="6211" name="グループ化 6210">
              <a:extLst>
                <a:ext uri="{FF2B5EF4-FFF2-40B4-BE49-F238E27FC236}">
                  <a16:creationId xmlns:a16="http://schemas.microsoft.com/office/drawing/2014/main" id="{99672E29-22A4-2A3F-0EB2-15E5F108D851}"/>
                </a:ext>
              </a:extLst>
            </p:cNvPr>
            <p:cNvGrpSpPr/>
            <p:nvPr/>
          </p:nvGrpSpPr>
          <p:grpSpPr>
            <a:xfrm>
              <a:off x="597292" y="2657852"/>
              <a:ext cx="10082720" cy="433649"/>
              <a:chOff x="243441" y="2925208"/>
              <a:chExt cx="10082720" cy="433649"/>
            </a:xfrm>
          </p:grpSpPr>
          <p:sp>
            <p:nvSpPr>
              <p:cNvPr id="6213" name="コンテンツ プレースホルダー 2">
                <a:extLst>
                  <a:ext uri="{FF2B5EF4-FFF2-40B4-BE49-F238E27FC236}">
                    <a16:creationId xmlns:a16="http://schemas.microsoft.com/office/drawing/2014/main" id="{DFEB22AC-7BE2-2B69-D2E8-DDE73EF4AE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2037" y="2925208"/>
                <a:ext cx="8204124" cy="43364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for 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e-folds</a:t>
                </a: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 from an initial set      to the end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6214" name="Picture 4" descr="\begin{align*}&#10;\mathcal{N}&#10;\end{align*}">
                <a:extLst>
                  <a:ext uri="{FF2B5EF4-FFF2-40B4-BE49-F238E27FC236}">
                    <a16:creationId xmlns:a16="http://schemas.microsoft.com/office/drawing/2014/main" id="{92F4DAFF-D186-B6C8-F60E-FF57D63E9A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3252" y="3021713"/>
                <a:ext cx="305082" cy="250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5" name="Picture 6" descr="\begin{align*}&#10;P_{\mathrm{FPT}}(\mathcal{N};\phi_*)&#10;\end{align*}">
                <a:extLst>
                  <a:ext uri="{FF2B5EF4-FFF2-40B4-BE49-F238E27FC236}">
                    <a16:creationId xmlns:a16="http://schemas.microsoft.com/office/drawing/2014/main" id="{AE874D00-6A6D-46B3-2786-9350995028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441" y="2965044"/>
                <a:ext cx="1852018" cy="351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6" name="Picture 8" descr="\begin{align*}&#10;\phi_*&#10;\end{align*}">
                <a:extLst>
                  <a:ext uri="{FF2B5EF4-FFF2-40B4-BE49-F238E27FC236}">
                    <a16:creationId xmlns:a16="http://schemas.microsoft.com/office/drawing/2014/main" id="{162C93A1-03F9-B3D9-3882-938B906F3C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496" y="2978845"/>
                <a:ext cx="349715" cy="3497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12" name="テキスト ボックス 6211">
              <a:extLst>
                <a:ext uri="{FF2B5EF4-FFF2-40B4-BE49-F238E27FC236}">
                  <a16:creationId xmlns:a16="http://schemas.microsoft.com/office/drawing/2014/main" id="{612CC1CA-FB61-198A-8EFD-605AFCA6CAF2}"/>
                </a:ext>
              </a:extLst>
            </p:cNvPr>
            <p:cNvSpPr txBox="1"/>
            <p:nvPr/>
          </p:nvSpPr>
          <p:spPr>
            <a:xfrm>
              <a:off x="181794" y="2663950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ja-JP" altLang="en-US" dirty="0"/>
                <a:t> </a:t>
              </a:r>
              <a:endParaRPr lang="en-US" dirty="0"/>
            </a:p>
          </p:txBody>
        </p:sp>
      </p:grpSp>
      <p:sp>
        <p:nvSpPr>
          <p:cNvPr id="6217" name="コンテンツ プレースホルダー 2">
            <a:extLst>
              <a:ext uri="{FF2B5EF4-FFF2-40B4-BE49-F238E27FC236}">
                <a16:creationId xmlns:a16="http://schemas.microsoft.com/office/drawing/2014/main" id="{3B3DEFD6-A4AD-28FF-508E-D2628FD12191}"/>
              </a:ext>
            </a:extLst>
          </p:cNvPr>
          <p:cNvSpPr txBox="1">
            <a:spLocks/>
          </p:cNvSpPr>
          <p:nvPr/>
        </p:nvSpPr>
        <p:spPr>
          <a:xfrm>
            <a:off x="9220048" y="2257623"/>
            <a:ext cx="3094801" cy="470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ja-JP" altLang="en-US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⇐ </a:t>
            </a:r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Adjoint FP eq.)</a:t>
            </a:r>
            <a:endParaRPr kumimoji="1" lang="ja-JP" altLang="en-US" sz="2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楕円 1057">
            <a:extLst>
              <a:ext uri="{FF2B5EF4-FFF2-40B4-BE49-F238E27FC236}">
                <a16:creationId xmlns:a16="http://schemas.microsoft.com/office/drawing/2014/main" id="{996729A8-7F22-4E14-0314-F3EFD1B7CD97}"/>
              </a:ext>
            </a:extLst>
          </p:cNvPr>
          <p:cNvSpPr/>
          <p:nvPr/>
        </p:nvSpPr>
        <p:spPr>
          <a:xfrm rot="20541160">
            <a:off x="1021002" y="1529710"/>
            <a:ext cx="1657896" cy="942468"/>
          </a:xfrm>
          <a:custGeom>
            <a:avLst/>
            <a:gdLst>
              <a:gd name="connsiteX0" fmla="*/ 0 w 1243486"/>
              <a:gd name="connsiteY0" fmla="*/ 375528 h 751055"/>
              <a:gd name="connsiteX1" fmla="*/ 621743 w 1243486"/>
              <a:gd name="connsiteY1" fmla="*/ 0 h 751055"/>
              <a:gd name="connsiteX2" fmla="*/ 1243486 w 1243486"/>
              <a:gd name="connsiteY2" fmla="*/ 375528 h 751055"/>
              <a:gd name="connsiteX3" fmla="*/ 621743 w 1243486"/>
              <a:gd name="connsiteY3" fmla="*/ 751056 h 751055"/>
              <a:gd name="connsiteX4" fmla="*/ 0 w 1243486"/>
              <a:gd name="connsiteY4" fmla="*/ 375528 h 751055"/>
              <a:gd name="connsiteX0" fmla="*/ 621743 w 1243486"/>
              <a:gd name="connsiteY0" fmla="*/ 751056 h 842496"/>
              <a:gd name="connsiteX1" fmla="*/ 0 w 1243486"/>
              <a:gd name="connsiteY1" fmla="*/ 375528 h 842496"/>
              <a:gd name="connsiteX2" fmla="*/ 621743 w 1243486"/>
              <a:gd name="connsiteY2" fmla="*/ 0 h 842496"/>
              <a:gd name="connsiteX3" fmla="*/ 1243486 w 1243486"/>
              <a:gd name="connsiteY3" fmla="*/ 375528 h 842496"/>
              <a:gd name="connsiteX4" fmla="*/ 713183 w 1243486"/>
              <a:gd name="connsiteY4" fmla="*/ 842496 h 842496"/>
              <a:gd name="connsiteX0" fmla="*/ 621743 w 1243486"/>
              <a:gd name="connsiteY0" fmla="*/ 709492 h 842496"/>
              <a:gd name="connsiteX1" fmla="*/ 0 w 1243486"/>
              <a:gd name="connsiteY1" fmla="*/ 375528 h 842496"/>
              <a:gd name="connsiteX2" fmla="*/ 621743 w 1243486"/>
              <a:gd name="connsiteY2" fmla="*/ 0 h 842496"/>
              <a:gd name="connsiteX3" fmla="*/ 1243486 w 1243486"/>
              <a:gd name="connsiteY3" fmla="*/ 375528 h 842496"/>
              <a:gd name="connsiteX4" fmla="*/ 713183 w 1243486"/>
              <a:gd name="connsiteY4" fmla="*/ 842496 h 842496"/>
              <a:gd name="connsiteX0" fmla="*/ 622335 w 1244078"/>
              <a:gd name="connsiteY0" fmla="*/ 709492 h 842496"/>
              <a:gd name="connsiteX1" fmla="*/ 592 w 1244078"/>
              <a:gd name="connsiteY1" fmla="*/ 375528 h 842496"/>
              <a:gd name="connsiteX2" fmla="*/ 622335 w 1244078"/>
              <a:gd name="connsiteY2" fmla="*/ 0 h 842496"/>
              <a:gd name="connsiteX3" fmla="*/ 1244078 w 1244078"/>
              <a:gd name="connsiteY3" fmla="*/ 375528 h 842496"/>
              <a:gd name="connsiteX4" fmla="*/ 713775 w 1244078"/>
              <a:gd name="connsiteY4" fmla="*/ 842496 h 842496"/>
              <a:gd name="connsiteX0" fmla="*/ 628138 w 1249881"/>
              <a:gd name="connsiteY0" fmla="*/ 709492 h 842496"/>
              <a:gd name="connsiteX1" fmla="*/ 6395 w 1249881"/>
              <a:gd name="connsiteY1" fmla="*/ 375528 h 842496"/>
              <a:gd name="connsiteX2" fmla="*/ 628138 w 1249881"/>
              <a:gd name="connsiteY2" fmla="*/ 0 h 842496"/>
              <a:gd name="connsiteX3" fmla="*/ 1249881 w 1249881"/>
              <a:gd name="connsiteY3" fmla="*/ 375528 h 842496"/>
              <a:gd name="connsiteX4" fmla="*/ 719578 w 1249881"/>
              <a:gd name="connsiteY4" fmla="*/ 842496 h 842496"/>
              <a:gd name="connsiteX0" fmla="*/ 621743 w 1243486"/>
              <a:gd name="connsiteY0" fmla="*/ 709492 h 842496"/>
              <a:gd name="connsiteX1" fmla="*/ 0 w 1243486"/>
              <a:gd name="connsiteY1" fmla="*/ 375528 h 842496"/>
              <a:gd name="connsiteX2" fmla="*/ 621743 w 1243486"/>
              <a:gd name="connsiteY2" fmla="*/ 0 h 842496"/>
              <a:gd name="connsiteX3" fmla="*/ 1243486 w 1243486"/>
              <a:gd name="connsiteY3" fmla="*/ 375528 h 842496"/>
              <a:gd name="connsiteX4" fmla="*/ 713183 w 1243486"/>
              <a:gd name="connsiteY4" fmla="*/ 842496 h 84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486" h="842496">
                <a:moveTo>
                  <a:pt x="621743" y="709492"/>
                </a:moveTo>
                <a:cubicBezTo>
                  <a:pt x="278364" y="709492"/>
                  <a:pt x="0" y="597685"/>
                  <a:pt x="0" y="375528"/>
                </a:cubicBezTo>
                <a:cubicBezTo>
                  <a:pt x="0" y="153371"/>
                  <a:pt x="278364" y="0"/>
                  <a:pt x="621743" y="0"/>
                </a:cubicBezTo>
                <a:cubicBezTo>
                  <a:pt x="965122" y="0"/>
                  <a:pt x="1243486" y="168130"/>
                  <a:pt x="1243486" y="375528"/>
                </a:cubicBezTo>
                <a:cubicBezTo>
                  <a:pt x="1243486" y="582926"/>
                  <a:pt x="965122" y="751056"/>
                  <a:pt x="713183" y="842496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20245BA-59AA-08FE-3085-0BC607D85E72}"/>
              </a:ext>
            </a:extLst>
          </p:cNvPr>
          <p:cNvGrpSpPr/>
          <p:nvPr/>
        </p:nvGrpSpPr>
        <p:grpSpPr>
          <a:xfrm>
            <a:off x="3731052" y="-5820270"/>
            <a:ext cx="8400247" cy="21260786"/>
            <a:chOff x="3731052" y="3456272"/>
            <a:chExt cx="8400247" cy="21260786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3E52DE12-CB29-B5B6-AAA6-D8D8CFCDB1E0}"/>
                </a:ext>
              </a:extLst>
            </p:cNvPr>
            <p:cNvGrpSpPr/>
            <p:nvPr/>
          </p:nvGrpSpPr>
          <p:grpSpPr>
            <a:xfrm>
              <a:off x="3731052" y="3456272"/>
              <a:ext cx="8400247" cy="21260786"/>
              <a:chOff x="3731052" y="3456272"/>
              <a:chExt cx="8400247" cy="21260786"/>
            </a:xfrm>
          </p:grpSpPr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60E69F60-56BB-CC6F-41C4-5B46930091BC}"/>
                  </a:ext>
                </a:extLst>
              </p:cNvPr>
              <p:cNvGrpSpPr/>
              <p:nvPr/>
            </p:nvGrpSpPr>
            <p:grpSpPr>
              <a:xfrm>
                <a:off x="4387584" y="3456272"/>
                <a:ext cx="7556766" cy="3147464"/>
                <a:chOff x="4387584" y="3456272"/>
                <a:chExt cx="7556766" cy="3147464"/>
              </a:xfrm>
            </p:grpSpPr>
            <p:sp>
              <p:nvSpPr>
                <p:cNvPr id="6300" name="コンテンツ プレースホルダー 2">
                  <a:extLst>
                    <a:ext uri="{FF2B5EF4-FFF2-40B4-BE49-F238E27FC236}">
                      <a16:creationId xmlns:a16="http://schemas.microsoft.com/office/drawing/2014/main" id="{B581C90E-3C0B-A5F8-C5F1-6E1736E4F04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87586" y="3456272"/>
                  <a:ext cx="3592379" cy="4707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Wingdings" panose="05000000000000000000" pitchFamily="2" charset="2"/>
                    <a:buChar char="ü"/>
                  </a:pPr>
                  <a:r>
                    <a:rPr kumimoji="1" lang="en-US" altLang="ja-JP" sz="2800" dirty="0">
                      <a:solidFill>
                        <a:schemeClr val="tx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Fokker-Planck eq</a:t>
                  </a:r>
                  <a:endParaRPr kumimoji="1" lang="ja-JP" altLang="en-US" sz="28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301" name="コンテンツ プレースホルダー 2">
                  <a:extLst>
                    <a:ext uri="{FF2B5EF4-FFF2-40B4-BE49-F238E27FC236}">
                      <a16:creationId xmlns:a16="http://schemas.microsoft.com/office/drawing/2014/main" id="{244300EA-2DB2-9D9A-30EB-60EA3F8C6F4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87584" y="4749127"/>
                  <a:ext cx="4755355" cy="4707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Wingdings" panose="05000000000000000000" pitchFamily="2" charset="2"/>
                    <a:buChar char="ü"/>
                  </a:pPr>
                  <a:r>
                    <a:rPr kumimoji="1" lang="en-US" altLang="ja-JP" sz="2800" dirty="0">
                      <a:solidFill>
                        <a:schemeClr val="tx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Adjoint Fokker-Planck eq</a:t>
                  </a:r>
                  <a:endParaRPr kumimoji="1" lang="ja-JP" altLang="en-US" sz="28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302" name="コンテンツ プレースホルダー 2">
                  <a:extLst>
                    <a:ext uri="{FF2B5EF4-FFF2-40B4-BE49-F238E27FC236}">
                      <a16:creationId xmlns:a16="http://schemas.microsoft.com/office/drawing/2014/main" id="{F4963D7E-ADBB-61F1-EB73-F2DEA4004FD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871207" y="6041982"/>
                  <a:ext cx="6073143" cy="56175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306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0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00000" indent="-270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4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0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9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ja-JP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with some initial or boundary conditions</a:t>
                  </a:r>
                  <a:endParaRPr lang="ja-JP" altLang="en-US" sz="2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24" name="グループ化 23">
                <a:extLst>
                  <a:ext uri="{FF2B5EF4-FFF2-40B4-BE49-F238E27FC236}">
                    <a16:creationId xmlns:a16="http://schemas.microsoft.com/office/drawing/2014/main" id="{2BE4B065-57FF-DDD5-92D5-FBEB8C7BFB25}"/>
                  </a:ext>
                </a:extLst>
              </p:cNvPr>
              <p:cNvGrpSpPr/>
              <p:nvPr/>
            </p:nvGrpSpPr>
            <p:grpSpPr>
              <a:xfrm>
                <a:off x="3793121" y="12074944"/>
                <a:ext cx="8338178" cy="3930936"/>
                <a:chOff x="3793121" y="2921682"/>
                <a:chExt cx="8338178" cy="3930936"/>
              </a:xfrm>
            </p:grpSpPr>
            <p:pic>
              <p:nvPicPr>
                <p:cNvPr id="6281" name="図 6280" descr="グラフ, 折れ線グラフ&#10;&#10;自動的に生成された説明">
                  <a:extLst>
                    <a:ext uri="{FF2B5EF4-FFF2-40B4-BE49-F238E27FC236}">
                      <a16:creationId xmlns:a16="http://schemas.microsoft.com/office/drawing/2014/main" id="{86B8EBD3-3A37-35DE-96D5-9270AECCB7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1082" y="3613266"/>
                  <a:ext cx="4953511" cy="3110805"/>
                </a:xfrm>
                <a:prstGeom prst="rect">
                  <a:avLst/>
                </a:prstGeom>
              </p:spPr>
            </p:pic>
            <p:grpSp>
              <p:nvGrpSpPr>
                <p:cNvPr id="6282" name="グループ化 6281">
                  <a:extLst>
                    <a:ext uri="{FF2B5EF4-FFF2-40B4-BE49-F238E27FC236}">
                      <a16:creationId xmlns:a16="http://schemas.microsoft.com/office/drawing/2014/main" id="{A15C1167-A5DB-B2A4-98F9-FC50B2B338DE}"/>
                    </a:ext>
                  </a:extLst>
                </p:cNvPr>
                <p:cNvGrpSpPr/>
                <p:nvPr/>
              </p:nvGrpSpPr>
              <p:grpSpPr>
                <a:xfrm>
                  <a:off x="3793121" y="2921682"/>
                  <a:ext cx="6924015" cy="536851"/>
                  <a:chOff x="4286689" y="2933012"/>
                  <a:chExt cx="6924015" cy="536851"/>
                </a:xfrm>
              </p:grpSpPr>
              <p:sp>
                <p:nvSpPr>
                  <p:cNvPr id="6298" name="コンテンツ プレースホルダー 2">
                    <a:extLst>
                      <a:ext uri="{FF2B5EF4-FFF2-40B4-BE49-F238E27FC236}">
                        <a16:creationId xmlns:a16="http://schemas.microsoft.com/office/drawing/2014/main" id="{AB8DD380-A736-3733-07DE-DD674C64400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86689" y="3020983"/>
                    <a:ext cx="6924015" cy="36933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306000" indent="-306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30000" indent="-306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6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00000" indent="-270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242000" indent="-234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602000" indent="-234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9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8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altLang="ja-JP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For spectator field with                   ,</a:t>
                    </a:r>
                    <a:endParaRPr lang="ja-JP" altLang="en-US" sz="2400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pic>
                <p:nvPicPr>
                  <p:cNvPr id="6299" name="Picture 12" descr="\begin{align*}&#10;V(\phi) = \frac{m_\phi^2 \phi^2}{2}&#10;\end{align*}">
                    <a:extLst>
                      <a:ext uri="{FF2B5EF4-FFF2-40B4-BE49-F238E27FC236}">
                        <a16:creationId xmlns:a16="http://schemas.microsoft.com/office/drawing/2014/main" id="{AB6F3806-EC5E-2F56-0F54-5CB6AE3299C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73839" y="2933012"/>
                    <a:ext cx="1393588" cy="5368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283" name="Picture 10" descr="\begin{align*}&#10;\phi&#10;\end{align*}">
                  <a:extLst>
                    <a:ext uri="{FF2B5EF4-FFF2-40B4-BE49-F238E27FC236}">
                      <a16:creationId xmlns:a16="http://schemas.microsoft.com/office/drawing/2014/main" id="{4577B843-84CB-A8F7-3E5A-8F2EBF6926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01981" y="6299984"/>
                  <a:ext cx="217697" cy="377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84" name="正方形/長方形 6283">
                  <a:extLst>
                    <a:ext uri="{FF2B5EF4-FFF2-40B4-BE49-F238E27FC236}">
                      <a16:creationId xmlns:a16="http://schemas.microsoft.com/office/drawing/2014/main" id="{18294832-4005-1359-5262-4FA336186EA3}"/>
                    </a:ext>
                  </a:extLst>
                </p:cNvPr>
                <p:cNvSpPr/>
                <p:nvPr/>
              </p:nvSpPr>
              <p:spPr>
                <a:xfrm>
                  <a:off x="7551600" y="3603326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85" name="Picture 14" descr="\begin{align*}&#10;P_{\mathrm{F.P}}(\phi; N) = \frac{1}{\sqrt{2\pi \Braket{\phi^2(N)}}} \exp\left[-\frac{(\phi - \Braket{\phi(N)})^2}{2\Braket{\phi^2(N)}}\right] \label{gaussianFPsol}&#10;\end{align*}">
                  <a:extLst>
                    <a:ext uri="{FF2B5EF4-FFF2-40B4-BE49-F238E27FC236}">
                      <a16:creationId xmlns:a16="http://schemas.microsoft.com/office/drawing/2014/main" id="{4841B2C6-7159-50F8-0062-71DF06FBC7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7873" y="3730026"/>
                  <a:ext cx="5234410" cy="6311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86" name="Picture 20" descr="\begin{align*}&#10;\Braket{\phi(N)} \rightarrow 0&#10;\end{align*}">
                  <a:extLst>
                    <a:ext uri="{FF2B5EF4-FFF2-40B4-BE49-F238E27FC236}">
                      <a16:creationId xmlns:a16="http://schemas.microsoft.com/office/drawing/2014/main" id="{C31AF3BF-B825-603D-4F10-3B1068C919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1841" y="5183310"/>
                  <a:ext cx="1327864" cy="2684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287" name="グループ化 6286">
                  <a:extLst>
                    <a:ext uri="{FF2B5EF4-FFF2-40B4-BE49-F238E27FC236}">
                      <a16:creationId xmlns:a16="http://schemas.microsoft.com/office/drawing/2014/main" id="{363EFE64-4E86-C680-4584-2C0BDDFDC466}"/>
                    </a:ext>
                  </a:extLst>
                </p:cNvPr>
                <p:cNvGrpSpPr/>
                <p:nvPr/>
              </p:nvGrpSpPr>
              <p:grpSpPr>
                <a:xfrm>
                  <a:off x="4357472" y="4749646"/>
                  <a:ext cx="1756601" cy="369332"/>
                  <a:chOff x="4533939" y="4397146"/>
                  <a:chExt cx="1756601" cy="369332"/>
                </a:xfrm>
              </p:grpSpPr>
              <p:pic>
                <p:nvPicPr>
                  <p:cNvPr id="6296" name="Picture 4" descr="\begin{align*}&#10;N&#10;\end{align*}">
                    <a:extLst>
                      <a:ext uri="{FF2B5EF4-FFF2-40B4-BE49-F238E27FC236}">
                        <a16:creationId xmlns:a16="http://schemas.microsoft.com/office/drawing/2014/main" id="{D9BB771D-BB0F-6D4A-80FC-710FEE919F1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90081" y="4507783"/>
                    <a:ext cx="214284" cy="17173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297" name="コンテンツ プレースホルダー 2">
                    <a:extLst>
                      <a:ext uri="{FF2B5EF4-FFF2-40B4-BE49-F238E27FC236}">
                        <a16:creationId xmlns:a16="http://schemas.microsoft.com/office/drawing/2014/main" id="{D85CCCE1-FD9D-81CA-565B-D036504722C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33939" y="4397146"/>
                    <a:ext cx="1756601" cy="36933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306000" indent="-306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30000" indent="-306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6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00000" indent="-270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242000" indent="-234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602000" indent="-234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9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8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altLang="ja-JP" sz="20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For large     ,</a:t>
                    </a:r>
                    <a:endParaRPr lang="ja-JP" altLang="en-US" sz="2000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cxnSp>
              <p:nvCxnSpPr>
                <p:cNvPr id="6288" name="コネクタ: 曲線 6287">
                  <a:extLst>
                    <a:ext uri="{FF2B5EF4-FFF2-40B4-BE49-F238E27FC236}">
                      <a16:creationId xmlns:a16="http://schemas.microsoft.com/office/drawing/2014/main" id="{FB54CA9C-1384-F607-68AC-E9E937B29A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7935902" y="5317543"/>
                  <a:ext cx="3746792" cy="828646"/>
                </a:xfrm>
                <a:prstGeom prst="curvedConnector3">
                  <a:avLst>
                    <a:gd name="adj1" fmla="val -751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89" name="正方形/長方形 6288">
                  <a:extLst>
                    <a:ext uri="{FF2B5EF4-FFF2-40B4-BE49-F238E27FC236}">
                      <a16:creationId xmlns:a16="http://schemas.microsoft.com/office/drawing/2014/main" id="{E06A8702-E3E9-BE6B-FD88-34268525DD90}"/>
                    </a:ext>
                  </a:extLst>
                </p:cNvPr>
                <p:cNvSpPr/>
                <p:nvPr/>
              </p:nvSpPr>
              <p:spPr>
                <a:xfrm>
                  <a:off x="11216899" y="5182156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90" name="Picture 22" descr="\begin{align*}&#10;N=0&#10;\end{align*}">
                  <a:extLst>
                    <a:ext uri="{FF2B5EF4-FFF2-40B4-BE49-F238E27FC236}">
                      <a16:creationId xmlns:a16="http://schemas.microsoft.com/office/drawing/2014/main" id="{937A9335-7566-0354-C7C7-4D7204D781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41792" y="5813013"/>
                  <a:ext cx="777886" cy="204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91" name="Picture 24" descr="\begin{align*}&#10;N\rightarrow \infty&#10;\end{align*}">
                  <a:extLst>
                    <a:ext uri="{FF2B5EF4-FFF2-40B4-BE49-F238E27FC236}">
                      <a16:creationId xmlns:a16="http://schemas.microsoft.com/office/drawing/2014/main" id="{ABCF7F4E-7AF4-3768-0ADD-5F57FFBBFD8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70201" y="6002853"/>
                  <a:ext cx="914400" cy="1877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92" name="正方形/長方形 6291">
                  <a:extLst>
                    <a:ext uri="{FF2B5EF4-FFF2-40B4-BE49-F238E27FC236}">
                      <a16:creationId xmlns:a16="http://schemas.microsoft.com/office/drawing/2014/main" id="{52DDA0B1-C4D1-9EA3-E4F0-635DBD40863B}"/>
                    </a:ext>
                  </a:extLst>
                </p:cNvPr>
                <p:cNvSpPr/>
                <p:nvPr/>
              </p:nvSpPr>
              <p:spPr>
                <a:xfrm flipV="1">
                  <a:off x="6035450" y="6582812"/>
                  <a:ext cx="1746665" cy="2268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3" name="コンテンツ プレースホルダー 2">
                  <a:extLst>
                    <a:ext uri="{FF2B5EF4-FFF2-40B4-BE49-F238E27FC236}">
                      <a16:creationId xmlns:a16="http://schemas.microsoft.com/office/drawing/2014/main" id="{5FB4B8E9-4E71-BBE1-2C3B-4BD7C885382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85956" y="6483286"/>
                  <a:ext cx="3828379" cy="36933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306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0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00000" indent="-270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4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0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9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ja-JP" sz="20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reach an </a:t>
                  </a:r>
                  <a:r>
                    <a:rPr lang="en-US" altLang="ja-JP" sz="2000" b="1" dirty="0">
                      <a:solidFill>
                        <a:srgbClr val="7030A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equilibrium state</a:t>
                  </a:r>
                  <a:endParaRPr lang="ja-JP" altLang="en-US" sz="2000" b="1" dirty="0">
                    <a:solidFill>
                      <a:srgbClr val="7030A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6294" name="Picture 26" descr="\begin{align*}&#10;\Braket{\phi^2(N)} \rightarrow \frac{3H^4}{8\pi^2 m_\phi^2} &gt; \Braket{\phi^2(0)}&#10;\end{align*}">
                  <a:extLst>
                    <a:ext uri="{FF2B5EF4-FFF2-40B4-BE49-F238E27FC236}">
                      <a16:creationId xmlns:a16="http://schemas.microsoft.com/office/drawing/2014/main" id="{10CF6D3D-7181-01BC-EB55-33A16202FF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1841" y="5449971"/>
                  <a:ext cx="2757546" cy="5680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904D8A86-BF19-B63D-0BE4-EA8C1736A467}"/>
                  </a:ext>
                </a:extLst>
              </p:cNvPr>
              <p:cNvGrpSpPr/>
              <p:nvPr/>
            </p:nvGrpSpPr>
            <p:grpSpPr>
              <a:xfrm>
                <a:off x="3731052" y="21280928"/>
                <a:ext cx="8393840" cy="3436130"/>
                <a:chOff x="3731052" y="3348146"/>
                <a:chExt cx="8393840" cy="3436130"/>
              </a:xfrm>
            </p:grpSpPr>
            <p:pic>
              <p:nvPicPr>
                <p:cNvPr id="27" name="図 26" descr="グラフ&#10;&#10;自動的に生成された説明">
                  <a:extLst>
                    <a:ext uri="{FF2B5EF4-FFF2-40B4-BE49-F238E27FC236}">
                      <a16:creationId xmlns:a16="http://schemas.microsoft.com/office/drawing/2014/main" id="{9D211853-2E7E-5ED2-C70B-F5DEB29A21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52111" y="4209107"/>
                  <a:ext cx="3929697" cy="2370917"/>
                </a:xfrm>
                <a:prstGeom prst="rect">
                  <a:avLst/>
                </a:prstGeom>
              </p:spPr>
            </p:pic>
            <p:sp>
              <p:nvSpPr>
                <p:cNvPr id="28" name="フリーフォーム: 図形 27">
                  <a:extLst>
                    <a:ext uri="{FF2B5EF4-FFF2-40B4-BE49-F238E27FC236}">
                      <a16:creationId xmlns:a16="http://schemas.microsoft.com/office/drawing/2014/main" id="{EEF0508E-B1D2-D78C-88C4-B59128039EFE}"/>
                    </a:ext>
                  </a:extLst>
                </p:cNvPr>
                <p:cNvSpPr/>
                <p:nvPr/>
              </p:nvSpPr>
              <p:spPr>
                <a:xfrm rot="9596273">
                  <a:off x="9308092" y="4199929"/>
                  <a:ext cx="1957818" cy="1724251"/>
                </a:xfrm>
                <a:custGeom>
                  <a:avLst/>
                  <a:gdLst>
                    <a:gd name="connsiteX0" fmla="*/ 3655161 w 4696343"/>
                    <a:gd name="connsiteY0" fmla="*/ 1975556 h 1975556"/>
                    <a:gd name="connsiteX1" fmla="*/ 0 w 4696343"/>
                    <a:gd name="connsiteY1" fmla="*/ 1225902 h 1975556"/>
                    <a:gd name="connsiteX2" fmla="*/ 14444 w 4696343"/>
                    <a:gd name="connsiteY2" fmla="*/ 595068 h 1975556"/>
                    <a:gd name="connsiteX3" fmla="*/ 687224 w 4696343"/>
                    <a:gd name="connsiteY3" fmla="*/ 361595 h 1975556"/>
                    <a:gd name="connsiteX4" fmla="*/ 3519808 w 4696343"/>
                    <a:gd name="connsiteY4" fmla="*/ 683502 h 1975556"/>
                    <a:gd name="connsiteX5" fmla="*/ 3519808 w 4696343"/>
                    <a:gd name="connsiteY5" fmla="*/ 0 h 1975556"/>
                    <a:gd name="connsiteX6" fmla="*/ 3703557 w 4696343"/>
                    <a:gd name="connsiteY6" fmla="*/ 704385 h 1975556"/>
                    <a:gd name="connsiteX7" fmla="*/ 3899578 w 4696343"/>
                    <a:gd name="connsiteY7" fmla="*/ 726661 h 1975556"/>
                    <a:gd name="connsiteX8" fmla="*/ 4663959 w 4696343"/>
                    <a:gd name="connsiteY8" fmla="*/ 1079628 h 1975556"/>
                    <a:gd name="connsiteX9" fmla="*/ 4696343 w 4696343"/>
                    <a:gd name="connsiteY9" fmla="*/ 1922836 h 1975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96343" h="1975556">
                      <a:moveTo>
                        <a:pt x="3655161" y="1975556"/>
                      </a:moveTo>
                      <a:lnTo>
                        <a:pt x="0" y="1225902"/>
                      </a:lnTo>
                      <a:lnTo>
                        <a:pt x="14444" y="595068"/>
                      </a:lnTo>
                      <a:lnTo>
                        <a:pt x="687224" y="361595"/>
                      </a:lnTo>
                      <a:lnTo>
                        <a:pt x="3519808" y="683502"/>
                      </a:lnTo>
                      <a:lnTo>
                        <a:pt x="3519808" y="0"/>
                      </a:lnTo>
                      <a:lnTo>
                        <a:pt x="3703557" y="704385"/>
                      </a:lnTo>
                      <a:lnTo>
                        <a:pt x="3899578" y="726661"/>
                      </a:lnTo>
                      <a:lnTo>
                        <a:pt x="4663959" y="1079628"/>
                      </a:lnTo>
                      <a:lnTo>
                        <a:pt x="4696343" y="1922836"/>
                      </a:lnTo>
                      <a:close/>
                    </a:path>
                  </a:pathLst>
                </a:custGeom>
                <a:pattFill prst="dkDnDiag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フリーフォーム: 図形 28">
                  <a:extLst>
                    <a:ext uri="{FF2B5EF4-FFF2-40B4-BE49-F238E27FC236}">
                      <a16:creationId xmlns:a16="http://schemas.microsoft.com/office/drawing/2014/main" id="{4139282E-D533-2DA9-356B-FC423D324529}"/>
                    </a:ext>
                  </a:extLst>
                </p:cNvPr>
                <p:cNvSpPr/>
                <p:nvPr/>
              </p:nvSpPr>
              <p:spPr>
                <a:xfrm rot="9596273">
                  <a:off x="9221263" y="4094437"/>
                  <a:ext cx="1957818" cy="1724251"/>
                </a:xfrm>
                <a:custGeom>
                  <a:avLst/>
                  <a:gdLst>
                    <a:gd name="connsiteX0" fmla="*/ 3655161 w 4696343"/>
                    <a:gd name="connsiteY0" fmla="*/ 1975556 h 1975556"/>
                    <a:gd name="connsiteX1" fmla="*/ 0 w 4696343"/>
                    <a:gd name="connsiteY1" fmla="*/ 1225902 h 1975556"/>
                    <a:gd name="connsiteX2" fmla="*/ 14444 w 4696343"/>
                    <a:gd name="connsiteY2" fmla="*/ 595068 h 1975556"/>
                    <a:gd name="connsiteX3" fmla="*/ 687224 w 4696343"/>
                    <a:gd name="connsiteY3" fmla="*/ 361595 h 1975556"/>
                    <a:gd name="connsiteX4" fmla="*/ 3519808 w 4696343"/>
                    <a:gd name="connsiteY4" fmla="*/ 683502 h 1975556"/>
                    <a:gd name="connsiteX5" fmla="*/ 3519808 w 4696343"/>
                    <a:gd name="connsiteY5" fmla="*/ 0 h 1975556"/>
                    <a:gd name="connsiteX6" fmla="*/ 3703557 w 4696343"/>
                    <a:gd name="connsiteY6" fmla="*/ 704385 h 1975556"/>
                    <a:gd name="connsiteX7" fmla="*/ 3899578 w 4696343"/>
                    <a:gd name="connsiteY7" fmla="*/ 726661 h 1975556"/>
                    <a:gd name="connsiteX8" fmla="*/ 4663959 w 4696343"/>
                    <a:gd name="connsiteY8" fmla="*/ 1079628 h 1975556"/>
                    <a:gd name="connsiteX9" fmla="*/ 4696343 w 4696343"/>
                    <a:gd name="connsiteY9" fmla="*/ 1922836 h 1975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96343" h="1975556">
                      <a:moveTo>
                        <a:pt x="3655161" y="1975556"/>
                      </a:moveTo>
                      <a:lnTo>
                        <a:pt x="0" y="1225902"/>
                      </a:lnTo>
                      <a:lnTo>
                        <a:pt x="14444" y="595068"/>
                      </a:lnTo>
                      <a:lnTo>
                        <a:pt x="687224" y="361595"/>
                      </a:lnTo>
                      <a:lnTo>
                        <a:pt x="3519808" y="683502"/>
                      </a:lnTo>
                      <a:lnTo>
                        <a:pt x="3519808" y="0"/>
                      </a:lnTo>
                      <a:lnTo>
                        <a:pt x="3703557" y="704385"/>
                      </a:lnTo>
                      <a:lnTo>
                        <a:pt x="3899578" y="726661"/>
                      </a:lnTo>
                      <a:lnTo>
                        <a:pt x="4663959" y="1079628"/>
                      </a:lnTo>
                      <a:lnTo>
                        <a:pt x="4696343" y="19228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2" name="図 31" descr="グラフ&#10;&#10;自動的に生成された説明">
                  <a:extLst>
                    <a:ext uri="{FF2B5EF4-FFF2-40B4-BE49-F238E27FC236}">
                      <a16:creationId xmlns:a16="http://schemas.microsoft.com/office/drawing/2014/main" id="{6077111C-4A12-9D8E-5632-9232E7B287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4988" y="4232871"/>
                  <a:ext cx="3781261" cy="2311611"/>
                </a:xfrm>
                <a:prstGeom prst="rect">
                  <a:avLst/>
                </a:prstGeom>
              </p:spPr>
            </p:pic>
            <p:sp>
              <p:nvSpPr>
                <p:cNvPr id="33" name="コンテンツ プレースホルダー 2">
                  <a:extLst>
                    <a:ext uri="{FF2B5EF4-FFF2-40B4-BE49-F238E27FC236}">
                      <a16:creationId xmlns:a16="http://schemas.microsoft.com/office/drawing/2014/main" id="{8852BD52-B221-EC77-E5BB-B36252C5432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731052" y="3354224"/>
                  <a:ext cx="2508821" cy="6392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306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0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00000" indent="-270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4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0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9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Wingdings" panose="05000000000000000000" pitchFamily="2" charset="2"/>
                    <a:buChar char="ü"/>
                  </a:pPr>
                  <a:r>
                    <a:rPr lang="en-US" altLang="ja-JP" sz="2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classical limit</a:t>
                  </a:r>
                  <a:endParaRPr lang="ja-JP" alt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5" name="コンテンツ プレースホルダー 2">
                  <a:extLst>
                    <a:ext uri="{FF2B5EF4-FFF2-40B4-BE49-F238E27FC236}">
                      <a16:creationId xmlns:a16="http://schemas.microsoft.com/office/drawing/2014/main" id="{B96C1A0D-78C1-16A7-E5E4-228137138D7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32431" y="3348146"/>
                  <a:ext cx="2490362" cy="6392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306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0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00000" indent="-270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4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0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9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Wingdings" panose="05000000000000000000" pitchFamily="2" charset="2"/>
                    <a:buChar char="ü"/>
                  </a:pPr>
                  <a:r>
                    <a:rPr lang="en-US" altLang="ja-JP" sz="2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stochastic limit</a:t>
                  </a:r>
                  <a:endParaRPr lang="ja-JP" alt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5D5C3805-9B37-6315-E075-48AAC7AD61A6}"/>
                    </a:ext>
                  </a:extLst>
                </p:cNvPr>
                <p:cNvSpPr txBox="1"/>
                <p:nvPr/>
              </p:nvSpPr>
              <p:spPr>
                <a:xfrm>
                  <a:off x="6432629" y="5138829"/>
                  <a:ext cx="12506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b="1" dirty="0">
                      <a:solidFill>
                        <a:schemeClr val="tx2"/>
                      </a:solidFill>
                    </a:rPr>
                    <a:t>Gaussian</a:t>
                  </a:r>
                  <a:endParaRPr kumimoji="1" lang="ja-JP" altLang="en-US" sz="20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99615FBD-ED09-2039-F819-D83AE1AE1897}"/>
                    </a:ext>
                  </a:extLst>
                </p:cNvPr>
                <p:cNvSpPr txBox="1"/>
                <p:nvPr/>
              </p:nvSpPr>
              <p:spPr>
                <a:xfrm>
                  <a:off x="9394830" y="4412300"/>
                  <a:ext cx="13597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b="1" dirty="0">
                      <a:solidFill>
                        <a:schemeClr val="tx2"/>
                      </a:solidFill>
                    </a:rPr>
                    <a:t>exp decay</a:t>
                  </a:r>
                  <a:endParaRPr kumimoji="1" lang="ja-JP" altLang="en-US" sz="20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7BC78F4C-3831-935E-8C48-154AA3028352}"/>
                    </a:ext>
                  </a:extLst>
                </p:cNvPr>
                <p:cNvSpPr/>
                <p:nvPr/>
              </p:nvSpPr>
              <p:spPr>
                <a:xfrm>
                  <a:off x="3834586" y="4132012"/>
                  <a:ext cx="520632" cy="127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4F36CAE3-3215-5D2F-D90D-AE351403585D}"/>
                    </a:ext>
                  </a:extLst>
                </p:cNvPr>
                <p:cNvSpPr/>
                <p:nvPr/>
              </p:nvSpPr>
              <p:spPr>
                <a:xfrm>
                  <a:off x="8059881" y="4143378"/>
                  <a:ext cx="520632" cy="127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7A3A09DD-9C7E-E03A-E49D-1046418D0FBB}"/>
                    </a:ext>
                  </a:extLst>
                </p:cNvPr>
                <p:cNvSpPr/>
                <p:nvPr/>
              </p:nvSpPr>
              <p:spPr>
                <a:xfrm rot="5400000">
                  <a:off x="7462648" y="6269194"/>
                  <a:ext cx="520632" cy="127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72" name="正方形/長方形 6271">
                  <a:extLst>
                    <a:ext uri="{FF2B5EF4-FFF2-40B4-BE49-F238E27FC236}">
                      <a16:creationId xmlns:a16="http://schemas.microsoft.com/office/drawing/2014/main" id="{B5EC7285-6324-1CC4-233B-82974BE98FAE}"/>
                    </a:ext>
                  </a:extLst>
                </p:cNvPr>
                <p:cNvSpPr/>
                <p:nvPr/>
              </p:nvSpPr>
              <p:spPr>
                <a:xfrm rot="5400000">
                  <a:off x="11641457" y="6460426"/>
                  <a:ext cx="520632" cy="127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273" name="Picture 8" descr="\begin{align*}&#10;\left(-\frac{V'}{3H^2} \gg \frac{H}{2\pi}\right)&#10;\end{align*}">
                  <a:extLst>
                    <a:ext uri="{FF2B5EF4-FFF2-40B4-BE49-F238E27FC236}">
                      <a16:creationId xmlns:a16="http://schemas.microsoft.com/office/drawing/2014/main" id="{0FCBDF53-F4CB-2418-C346-233F89B58C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70346" y="3451374"/>
                  <a:ext cx="1396968" cy="4910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74" name="Picture 6" descr="\begin{align*}&#10;P_{\mathrm{FPT}}(\mathcal{N};\phi_*)&#10;\end{align*}">
                  <a:extLst>
                    <a:ext uri="{FF2B5EF4-FFF2-40B4-BE49-F238E27FC236}">
                      <a16:creationId xmlns:a16="http://schemas.microsoft.com/office/drawing/2014/main" id="{5B89A96D-7473-F267-A1DA-E15D53BE32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3708" y="4007114"/>
                  <a:ext cx="1292879" cy="245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75" name="Picture 4" descr="\begin{align*}&#10;\mathcal{N}&#10;\end{align*}">
                  <a:extLst>
                    <a:ext uri="{FF2B5EF4-FFF2-40B4-BE49-F238E27FC236}">
                      <a16:creationId xmlns:a16="http://schemas.microsoft.com/office/drawing/2014/main" id="{BC28923B-D172-929E-9224-B33865EA08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3957" y="6298717"/>
                  <a:ext cx="305082" cy="2506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76" name="Picture 6" descr="\begin{align*}&#10;P_{\mathrm{FPT}}(\mathcal{N};\phi_*)&#10;\end{align*}">
                  <a:extLst>
                    <a:ext uri="{FF2B5EF4-FFF2-40B4-BE49-F238E27FC236}">
                      <a16:creationId xmlns:a16="http://schemas.microsoft.com/office/drawing/2014/main" id="{C81EF1E2-90DA-AC0A-8D8B-2F8C79EFCF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04104" y="3998994"/>
                  <a:ext cx="1292879" cy="245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77" name="Picture 4" descr="\begin{align*}&#10;\mathcal{N}&#10;\end{align*}">
                  <a:extLst>
                    <a:ext uri="{FF2B5EF4-FFF2-40B4-BE49-F238E27FC236}">
                      <a16:creationId xmlns:a16="http://schemas.microsoft.com/office/drawing/2014/main" id="{80E82A61-9160-D244-A3B3-FDF92B23C4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19810" y="6293080"/>
                  <a:ext cx="305082" cy="2506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78" name="Picture 10" descr="\begin{align*}&#10;\left(-\frac{V'}{3H^2} \ll \frac{H}{2\pi}\right)&#10;\end{align*}">
                  <a:extLst>
                    <a:ext uri="{FF2B5EF4-FFF2-40B4-BE49-F238E27FC236}">
                      <a16:creationId xmlns:a16="http://schemas.microsoft.com/office/drawing/2014/main" id="{BBA21795-1C29-3B35-6CCE-56C6AFD289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54081" y="3431417"/>
                  <a:ext cx="1466379" cy="5154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79" name="Picture 12" descr="\begin{align*}&#10;e^{-\mathcal{N}^2}&#10;\end{align*}">
                  <a:extLst>
                    <a:ext uri="{FF2B5EF4-FFF2-40B4-BE49-F238E27FC236}">
                      <a16:creationId xmlns:a16="http://schemas.microsoft.com/office/drawing/2014/main" id="{EA6FC07D-42B9-408E-6611-20023B03A9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18748" y="5507447"/>
                  <a:ext cx="853809" cy="4293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80" name="Picture 14" descr="\begin{align*}&#10;e^{-\mathcal{N}}&#10;\end{align*}">
                  <a:extLst>
                    <a:ext uri="{FF2B5EF4-FFF2-40B4-BE49-F238E27FC236}">
                      <a16:creationId xmlns:a16="http://schemas.microsoft.com/office/drawing/2014/main" id="{9CBD54C6-4151-D3F6-E08A-2E6B459D91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07942" y="4812410"/>
                  <a:ext cx="725438" cy="391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6" name="Picture 2" descr="\begin{align*}&#10;  \frac{\partial}{\partial N} P_{\mathrm{F.P}}(\phi;N) = \frac{\partial}{\partial \phi} \left[\frac{V_{,\phi}}{3H^2}P_{\mathrm{F.P}}(\phi;N)\right] + \frac{\partial^2}{\partial \phi^2} \left[\frac{H^2}{8\pi^2}P_{\mathrm{F.P}}(\phi;N)\right]&#10;\end{align*}">
              <a:extLst>
                <a:ext uri="{FF2B5EF4-FFF2-40B4-BE49-F238E27FC236}">
                  <a16:creationId xmlns:a16="http://schemas.microsoft.com/office/drawing/2014/main" id="{1F2FFB1D-8B61-1092-2B61-250A96B47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215" y="3920558"/>
              <a:ext cx="6673332" cy="590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\begin{align*}&#10;  \frac{\partial}{\partial \mathcal{N}} P_{\mathrm{FPT}}(\mathcal{N};\phi_*) = \frac{V_{,\phi}}{3H^2}\frac{\partial}{\partial \phi} P_{\mathrm{FPT}}(\mathcal{N};\phi_*) + \frac{H^2}{8\pi^2}\frac{\partial^2}{\partial \phi^2} P_{\mathrm{FPT}}(\mathcal{N};\phi_*)&#10;\end{align*}">
              <a:extLst>
                <a:ext uri="{FF2B5EF4-FFF2-40B4-BE49-F238E27FC236}">
                  <a16:creationId xmlns:a16="http://schemas.microsoft.com/office/drawing/2014/main" id="{3A7AC2AE-3216-819F-3DD0-85BBC214D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279" y="5289908"/>
              <a:ext cx="6992554" cy="598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02FF8B-1759-5348-983D-30DE9366B13A}"/>
              </a:ext>
            </a:extLst>
          </p:cNvPr>
          <p:cNvSpPr txBox="1"/>
          <p:nvPr/>
        </p:nvSpPr>
        <p:spPr>
          <a:xfrm>
            <a:off x="9394086" y="1405112"/>
            <a:ext cx="386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Pattison, et al. 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1707.00537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6303" name="テキスト ボックス 6302">
            <a:extLst>
              <a:ext uri="{FF2B5EF4-FFF2-40B4-BE49-F238E27FC236}">
                <a16:creationId xmlns:a16="http://schemas.microsoft.com/office/drawing/2014/main" id="{57B8E3C8-0307-1A50-A773-8C09FAEEB522}"/>
              </a:ext>
            </a:extLst>
          </p:cNvPr>
          <p:cNvSpPr txBox="1"/>
          <p:nvPr/>
        </p:nvSpPr>
        <p:spPr>
          <a:xfrm>
            <a:off x="6425639" y="1408839"/>
            <a:ext cx="386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Assadullahi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al.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1604.045027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6304" name="テキスト ボックス 6303">
            <a:extLst>
              <a:ext uri="{FF2B5EF4-FFF2-40B4-BE49-F238E27FC236}">
                <a16:creationId xmlns:a16="http://schemas.microsoft.com/office/drawing/2014/main" id="{046D4EA9-7F6A-DA30-0EBE-24C9D20C028B}"/>
              </a:ext>
            </a:extLst>
          </p:cNvPr>
          <p:cNvSpPr txBox="1"/>
          <p:nvPr/>
        </p:nvSpPr>
        <p:spPr>
          <a:xfrm>
            <a:off x="11361697" y="-55327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9/21</a:t>
            </a:r>
          </a:p>
        </p:txBody>
      </p:sp>
      <p:sp>
        <p:nvSpPr>
          <p:cNvPr id="6305" name="テキスト ボックス 6304">
            <a:extLst>
              <a:ext uri="{FF2B5EF4-FFF2-40B4-BE49-F238E27FC236}">
                <a16:creationId xmlns:a16="http://schemas.microsoft.com/office/drawing/2014/main" id="{36A7EF74-1EB4-D920-E1A7-925E79FF62A7}"/>
              </a:ext>
            </a:extLst>
          </p:cNvPr>
          <p:cNvSpPr txBox="1"/>
          <p:nvPr/>
        </p:nvSpPr>
        <p:spPr>
          <a:xfrm>
            <a:off x="8611634" y="2911699"/>
            <a:ext cx="2630158" cy="33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Enqvist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al. 1205.5446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84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AFCD7-89A1-C95F-B892-CA1C5B9B7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>
            <a:extLst>
              <a:ext uri="{FF2B5EF4-FFF2-40B4-BE49-F238E27FC236}">
                <a16:creationId xmlns:a16="http://schemas.microsoft.com/office/drawing/2014/main" id="{786C4AB9-D996-9CAB-D7EC-DFD00CFC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Probability distributions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64ACC79-D735-2876-0524-57C7B485FC38}"/>
              </a:ext>
            </a:extLst>
          </p:cNvPr>
          <p:cNvGrpSpPr/>
          <p:nvPr/>
        </p:nvGrpSpPr>
        <p:grpSpPr>
          <a:xfrm>
            <a:off x="239916" y="3121017"/>
            <a:ext cx="3513792" cy="20945715"/>
            <a:chOff x="239916" y="3121017"/>
            <a:chExt cx="3513792" cy="20945715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4C4DAA16-953F-3A62-6A7A-B3CCE6F0527A}"/>
                </a:ext>
              </a:extLst>
            </p:cNvPr>
            <p:cNvGrpSpPr/>
            <p:nvPr/>
          </p:nvGrpSpPr>
          <p:grpSpPr>
            <a:xfrm>
              <a:off x="239916" y="20074928"/>
              <a:ext cx="3512530" cy="3991804"/>
              <a:chOff x="241178" y="3063867"/>
              <a:chExt cx="3512530" cy="3991804"/>
            </a:xfrm>
          </p:grpSpPr>
          <p:cxnSp>
            <p:nvCxnSpPr>
              <p:cNvPr id="42" name="直線矢印コネクタ 41">
                <a:extLst>
                  <a:ext uri="{FF2B5EF4-FFF2-40B4-BE49-F238E27FC236}">
                    <a16:creationId xmlns:a16="http://schemas.microsoft.com/office/drawing/2014/main" id="{4096E32F-9FC9-A1A7-344E-20B4575A9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352" y="5748810"/>
                <a:ext cx="3043268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フローチャート: 結合子 45">
                <a:extLst>
                  <a:ext uri="{FF2B5EF4-FFF2-40B4-BE49-F238E27FC236}">
                    <a16:creationId xmlns:a16="http://schemas.microsoft.com/office/drawing/2014/main" id="{4C904EEB-08AB-7447-A8EB-07C60929E939}"/>
                  </a:ext>
                </a:extLst>
              </p:cNvPr>
              <p:cNvSpPr/>
              <p:nvPr/>
            </p:nvSpPr>
            <p:spPr>
              <a:xfrm>
                <a:off x="1230471" y="3879316"/>
                <a:ext cx="178415" cy="173621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47" name="直線矢印コネクタ 46">
                <a:extLst>
                  <a:ext uri="{FF2B5EF4-FFF2-40B4-BE49-F238E27FC236}">
                    <a16:creationId xmlns:a16="http://schemas.microsoft.com/office/drawing/2014/main" id="{34919AD9-EE7E-E093-D882-2BA48E9CE9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8352" y="3408117"/>
                <a:ext cx="19056" cy="234069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グループ化 47">
                <a:extLst>
                  <a:ext uri="{FF2B5EF4-FFF2-40B4-BE49-F238E27FC236}">
                    <a16:creationId xmlns:a16="http://schemas.microsoft.com/office/drawing/2014/main" id="{BBDBAC67-C854-4B3D-413C-76D5792148FB}"/>
                  </a:ext>
                </a:extLst>
              </p:cNvPr>
              <p:cNvGrpSpPr/>
              <p:nvPr/>
            </p:nvGrpSpPr>
            <p:grpSpPr>
              <a:xfrm>
                <a:off x="487407" y="4017104"/>
                <a:ext cx="2927030" cy="1724569"/>
                <a:chOff x="887077" y="3419859"/>
                <a:chExt cx="4162393" cy="1724569"/>
              </a:xfrm>
            </p:grpSpPr>
            <p:cxnSp>
              <p:nvCxnSpPr>
                <p:cNvPr id="49" name="直線コネクタ 48">
                  <a:extLst>
                    <a:ext uri="{FF2B5EF4-FFF2-40B4-BE49-F238E27FC236}">
                      <a16:creationId xmlns:a16="http://schemas.microsoft.com/office/drawing/2014/main" id="{CDDCAAB7-3134-27D6-2D91-1B1D34D169CF}"/>
                    </a:ext>
                  </a:extLst>
                </p:cNvPr>
                <p:cNvCxnSpPr/>
                <p:nvPr/>
              </p:nvCxnSpPr>
              <p:spPr>
                <a:xfrm>
                  <a:off x="887077" y="3419859"/>
                  <a:ext cx="2693948" cy="1078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フリーフォーム: 図形 49">
                  <a:extLst>
                    <a:ext uri="{FF2B5EF4-FFF2-40B4-BE49-F238E27FC236}">
                      <a16:creationId xmlns:a16="http://schemas.microsoft.com/office/drawing/2014/main" id="{812364BA-5278-AE1B-FD50-FB501ECF477E}"/>
                    </a:ext>
                  </a:extLst>
                </p:cNvPr>
                <p:cNvSpPr/>
                <p:nvPr/>
              </p:nvSpPr>
              <p:spPr>
                <a:xfrm>
                  <a:off x="3563007" y="3526971"/>
                  <a:ext cx="1486463" cy="1617457"/>
                </a:xfrm>
                <a:custGeom>
                  <a:avLst/>
                  <a:gdLst>
                    <a:gd name="connsiteX0" fmla="*/ 0 w 1486463"/>
                    <a:gd name="connsiteY0" fmla="*/ 0 h 1617457"/>
                    <a:gd name="connsiteX1" fmla="*/ 193691 w 1486463"/>
                    <a:gd name="connsiteY1" fmla="*/ 274771 h 1617457"/>
                    <a:gd name="connsiteX2" fmla="*/ 545036 w 1486463"/>
                    <a:gd name="connsiteY2" fmla="*/ 1617092 h 1617457"/>
                    <a:gd name="connsiteX3" fmla="*/ 1486463 w 1486463"/>
                    <a:gd name="connsiteY3" fmla="*/ 135133 h 161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86463" h="1617457">
                      <a:moveTo>
                        <a:pt x="0" y="0"/>
                      </a:moveTo>
                      <a:cubicBezTo>
                        <a:pt x="51426" y="2628"/>
                        <a:pt x="102852" y="5256"/>
                        <a:pt x="193691" y="274771"/>
                      </a:cubicBezTo>
                      <a:cubicBezTo>
                        <a:pt x="284530" y="544286"/>
                        <a:pt x="329574" y="1640365"/>
                        <a:pt x="545036" y="1617092"/>
                      </a:cubicBezTo>
                      <a:cubicBezTo>
                        <a:pt x="760498" y="1593819"/>
                        <a:pt x="1123480" y="864476"/>
                        <a:pt x="1486463" y="13513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59" name="Picture 12" descr="\begin{align*}&#10;\bar \phi&#10;\end{align*}">
                <a:extLst>
                  <a:ext uri="{FF2B5EF4-FFF2-40B4-BE49-F238E27FC236}">
                    <a16:creationId xmlns:a16="http://schemas.microsoft.com/office/drawing/2014/main" id="{1B87E74C-7F57-197F-59F3-06799D1743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825" y="5501102"/>
                <a:ext cx="203883" cy="407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16" descr="\begin{align*}&#10;V(\bar \phi)&#10;\end{align*}">
                <a:extLst>
                  <a:ext uri="{FF2B5EF4-FFF2-40B4-BE49-F238E27FC236}">
                    <a16:creationId xmlns:a16="http://schemas.microsoft.com/office/drawing/2014/main" id="{0580915C-EFCE-0386-B399-3DDB05B7BB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8" y="3063867"/>
                <a:ext cx="674431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76D57E49-7DF6-4357-98A1-156CC6E9E36C}"/>
                  </a:ext>
                </a:extLst>
              </p:cNvPr>
              <p:cNvGrpSpPr/>
              <p:nvPr/>
            </p:nvGrpSpPr>
            <p:grpSpPr>
              <a:xfrm>
                <a:off x="646030" y="3755020"/>
                <a:ext cx="2088721" cy="1160110"/>
                <a:chOff x="8657884" y="3368211"/>
                <a:chExt cx="2088721" cy="1160110"/>
              </a:xfrm>
            </p:grpSpPr>
            <p:grpSp>
              <p:nvGrpSpPr>
                <p:cNvPr id="62" name="グループ化 61">
                  <a:extLst>
                    <a:ext uri="{FF2B5EF4-FFF2-40B4-BE49-F238E27FC236}">
                      <a16:creationId xmlns:a16="http://schemas.microsoft.com/office/drawing/2014/main" id="{4AD9505C-C619-B0F0-4823-E5A13F87FDDE}"/>
                    </a:ext>
                  </a:extLst>
                </p:cNvPr>
                <p:cNvGrpSpPr/>
                <p:nvPr/>
              </p:nvGrpSpPr>
              <p:grpSpPr>
                <a:xfrm>
                  <a:off x="8657884" y="3368211"/>
                  <a:ext cx="1912395" cy="155160"/>
                  <a:chOff x="8657884" y="3368211"/>
                  <a:chExt cx="1912395" cy="155160"/>
                </a:xfrm>
              </p:grpSpPr>
              <p:cxnSp>
                <p:nvCxnSpPr>
                  <p:cNvPr id="1033" name="直線コネクタ 1032">
                    <a:extLst>
                      <a:ext uri="{FF2B5EF4-FFF2-40B4-BE49-F238E27FC236}">
                        <a16:creationId xmlns:a16="http://schemas.microsoft.com/office/drawing/2014/main" id="{ECAD8ACE-F53C-3364-084C-EB9CD415E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73792" y="3405487"/>
                    <a:ext cx="970399" cy="9130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34" name="グループ化 1033">
                    <a:extLst>
                      <a:ext uri="{FF2B5EF4-FFF2-40B4-BE49-F238E27FC236}">
                        <a16:creationId xmlns:a16="http://schemas.microsoft.com/office/drawing/2014/main" id="{2B1B57C8-5786-8A36-2315-D67051FFCF71}"/>
                      </a:ext>
                    </a:extLst>
                  </p:cNvPr>
                  <p:cNvGrpSpPr/>
                  <p:nvPr/>
                </p:nvGrpSpPr>
                <p:grpSpPr>
                  <a:xfrm>
                    <a:off x="8657884" y="3368211"/>
                    <a:ext cx="1912395" cy="155160"/>
                    <a:chOff x="8657884" y="3285999"/>
                    <a:chExt cx="1912395" cy="237357"/>
                  </a:xfrm>
                </p:grpSpPr>
                <p:cxnSp>
                  <p:nvCxnSpPr>
                    <p:cNvPr id="1035" name="直線コネクタ 1034">
                      <a:extLst>
                        <a:ext uri="{FF2B5EF4-FFF2-40B4-BE49-F238E27FC236}">
                          <a16:creationId xmlns:a16="http://schemas.microsoft.com/office/drawing/2014/main" id="{1D9595B6-F10F-C7CE-A93F-A8D85597FE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64648" y="3492947"/>
                      <a:ext cx="740511" cy="30409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6" name="直線コネクタ 1035">
                      <a:extLst>
                        <a:ext uri="{FF2B5EF4-FFF2-40B4-BE49-F238E27FC236}">
                          <a16:creationId xmlns:a16="http://schemas.microsoft.com/office/drawing/2014/main" id="{366B7762-D0F4-9932-F2B1-20E87F8C70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657884" y="3350334"/>
                      <a:ext cx="1451131" cy="13663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7" name="直線コネクタ 1036">
                      <a:extLst>
                        <a:ext uri="{FF2B5EF4-FFF2-40B4-BE49-F238E27FC236}">
                          <a16:creationId xmlns:a16="http://schemas.microsoft.com/office/drawing/2014/main" id="{784CD1F0-39CA-EE91-21B5-6EB387B838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3083" y="3295206"/>
                      <a:ext cx="501108" cy="4970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8" name="直線コネクタ 1037">
                      <a:extLst>
                        <a:ext uri="{FF2B5EF4-FFF2-40B4-BE49-F238E27FC236}">
                          <a16:creationId xmlns:a16="http://schemas.microsoft.com/office/drawing/2014/main" id="{86BCC025-6486-3BFC-4D7A-FE8E63E148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0810" y="3285999"/>
                      <a:ext cx="1429469" cy="4539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63" name="直線コネクタ 62">
                  <a:extLst>
                    <a:ext uri="{FF2B5EF4-FFF2-40B4-BE49-F238E27FC236}">
                      <a16:creationId xmlns:a16="http://schemas.microsoft.com/office/drawing/2014/main" id="{71658258-8964-3422-1345-D10FB453C5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48879" y="3397079"/>
                  <a:ext cx="329427" cy="4325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4" name="直線コネクタ 1023">
                  <a:extLst>
                    <a:ext uri="{FF2B5EF4-FFF2-40B4-BE49-F238E27FC236}">
                      <a16:creationId xmlns:a16="http://schemas.microsoft.com/office/drawing/2014/main" id="{5413349F-45FD-8B3E-C9FD-A52CE30AC1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49887" y="3442205"/>
                  <a:ext cx="496718" cy="197767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5" name="直線コネクタ 1024">
                  <a:extLst>
                    <a:ext uri="{FF2B5EF4-FFF2-40B4-BE49-F238E27FC236}">
                      <a16:creationId xmlns:a16="http://schemas.microsoft.com/office/drawing/2014/main" id="{27B7BF3F-6A59-8FFB-A0DB-E2F356EA1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73192" y="3446042"/>
                  <a:ext cx="72376" cy="208687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直線コネクタ 1026">
                  <a:extLst>
                    <a:ext uri="{FF2B5EF4-FFF2-40B4-BE49-F238E27FC236}">
                      <a16:creationId xmlns:a16="http://schemas.microsoft.com/office/drawing/2014/main" id="{E9D8D1F4-38B3-716E-9707-57777DEDAF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73192" y="3429000"/>
                  <a:ext cx="19260" cy="51435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直線コネクタ 1028">
                  <a:extLst>
                    <a:ext uri="{FF2B5EF4-FFF2-40B4-BE49-F238E27FC236}">
                      <a16:creationId xmlns:a16="http://schemas.microsoft.com/office/drawing/2014/main" id="{0AB950B9-FD32-9A14-A075-A2C4832FB8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88533" y="3677986"/>
                  <a:ext cx="98727" cy="25469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直線コネクタ 1030">
                  <a:extLst>
                    <a:ext uri="{FF2B5EF4-FFF2-40B4-BE49-F238E27FC236}">
                      <a16:creationId xmlns:a16="http://schemas.microsoft.com/office/drawing/2014/main" id="{9D9859C4-8B8D-58B9-C356-9FFA9046C0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93490" y="3670256"/>
                  <a:ext cx="119895" cy="85806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1" name="コンテンツ プレースホルダー 2">
                <a:extLst>
                  <a:ext uri="{FF2B5EF4-FFF2-40B4-BE49-F238E27FC236}">
                    <a16:creationId xmlns:a16="http://schemas.microsoft.com/office/drawing/2014/main" id="{FC9B3C86-ECDE-96C8-C577-D4E5EACDF1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315" y="4140057"/>
                <a:ext cx="852678" cy="2788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start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42" name="コンテンツ プレースホルダー 2">
                <a:extLst>
                  <a:ext uri="{FF2B5EF4-FFF2-40B4-BE49-F238E27FC236}">
                    <a16:creationId xmlns:a16="http://schemas.microsoft.com/office/drawing/2014/main" id="{692617F5-9745-7DC2-0C54-843D405316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1004" y="4946938"/>
                <a:ext cx="852678" cy="2788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goal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C30586BD-0C1D-4DAD-8415-258EE32F8C32}"/>
                  </a:ext>
                </a:extLst>
              </p:cNvPr>
              <p:cNvSpPr/>
              <p:nvPr/>
            </p:nvSpPr>
            <p:spPr>
              <a:xfrm rot="2520207" flipH="1">
                <a:off x="792715" y="4508051"/>
                <a:ext cx="1755593" cy="2547620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pattFill prst="dkUpDiag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CA77CCB8-04BB-DEA4-530B-EEB3A6D8ADF6}"/>
                  </a:ext>
                </a:extLst>
              </p:cNvPr>
              <p:cNvSpPr/>
              <p:nvPr/>
            </p:nvSpPr>
            <p:spPr>
              <a:xfrm rot="2520207" flipH="1">
                <a:off x="782304" y="4523033"/>
                <a:ext cx="1665766" cy="2435407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5" name="テキスト ボックス 1044">
                <a:extLst>
                  <a:ext uri="{FF2B5EF4-FFF2-40B4-BE49-F238E27FC236}">
                    <a16:creationId xmlns:a16="http://schemas.microsoft.com/office/drawing/2014/main" id="{7BAFE5A4-474C-668C-9EBE-6A2575383F17}"/>
                  </a:ext>
                </a:extLst>
              </p:cNvPr>
              <p:cNvSpPr txBox="1"/>
              <p:nvPr/>
            </p:nvSpPr>
            <p:spPr>
              <a:xfrm>
                <a:off x="558124" y="5448634"/>
                <a:ext cx="21303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pass</a:t>
                </a:r>
                <a:r>
                  <a:rPr kumimoji="1" lang="en-US" altLang="ja-JP" sz="20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es the end surface for the </a:t>
                </a:r>
                <a:r>
                  <a:rPr kumimoji="1" lang="en-US" altLang="ja-JP" sz="2000" b="1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first</a:t>
                </a:r>
                <a:r>
                  <a:rPr kumimoji="1" lang="en-US" altLang="ja-JP" sz="20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time</a:t>
                </a:r>
                <a:endParaRPr kumimoji="1" lang="ja-JP" altLang="en-US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フローチャート: 結合子 54">
                <a:extLst>
                  <a:ext uri="{FF2B5EF4-FFF2-40B4-BE49-F238E27FC236}">
                    <a16:creationId xmlns:a16="http://schemas.microsoft.com/office/drawing/2014/main" id="{D7FD2778-33BF-80BE-1898-454A0A6F29C9}"/>
                  </a:ext>
                </a:extLst>
              </p:cNvPr>
              <p:cNvSpPr/>
              <p:nvPr/>
            </p:nvSpPr>
            <p:spPr>
              <a:xfrm>
                <a:off x="2587955" y="4910997"/>
                <a:ext cx="178415" cy="173621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1046" name="Picture 10" descr="\begin{align*}&#10;\phi_*&#10;\end{align*}">
                <a:extLst>
                  <a:ext uri="{FF2B5EF4-FFF2-40B4-BE49-F238E27FC236}">
                    <a16:creationId xmlns:a16="http://schemas.microsoft.com/office/drawing/2014/main" id="{E78EFE26-E19D-3ED1-1B64-928569012D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3372" y="4155592"/>
                <a:ext cx="284635" cy="284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7" name="Picture 12" descr="\begin{align*}&#10;\phi_{\mathrm{end}}&#10;\end{align*}">
                <a:extLst>
                  <a:ext uri="{FF2B5EF4-FFF2-40B4-BE49-F238E27FC236}">
                    <a16:creationId xmlns:a16="http://schemas.microsoft.com/office/drawing/2014/main" id="{52A965D4-E36D-6142-6D6E-BFA2781CEB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9922" y="4946938"/>
                <a:ext cx="558109" cy="285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D32B633-1FC8-8C4D-A8F6-00E628299B57}"/>
                </a:ext>
              </a:extLst>
            </p:cNvPr>
            <p:cNvGrpSpPr/>
            <p:nvPr/>
          </p:nvGrpSpPr>
          <p:grpSpPr>
            <a:xfrm>
              <a:off x="241178" y="10675174"/>
              <a:ext cx="3512530" cy="3571218"/>
              <a:chOff x="241178" y="3063867"/>
              <a:chExt cx="3512530" cy="3571218"/>
            </a:xfrm>
          </p:grpSpPr>
          <p:cxnSp>
            <p:nvCxnSpPr>
              <p:cNvPr id="7" name="直線矢印コネクタ 6">
                <a:extLst>
                  <a:ext uri="{FF2B5EF4-FFF2-40B4-BE49-F238E27FC236}">
                    <a16:creationId xmlns:a16="http://schemas.microsoft.com/office/drawing/2014/main" id="{2EE2BC54-360B-C369-52A5-51D0294520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352" y="5748810"/>
                <a:ext cx="3043268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矢印コネクタ 7">
                <a:extLst>
                  <a:ext uri="{FF2B5EF4-FFF2-40B4-BE49-F238E27FC236}">
                    <a16:creationId xmlns:a16="http://schemas.microsoft.com/office/drawing/2014/main" id="{813A0838-656A-A221-14E2-BB8FD60022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8352" y="3408117"/>
                <a:ext cx="19056" cy="234069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E48ECDEC-22C0-0D2D-478A-B1447F459512}"/>
                  </a:ext>
                </a:extLst>
              </p:cNvPr>
              <p:cNvGrpSpPr/>
              <p:nvPr/>
            </p:nvGrpSpPr>
            <p:grpSpPr>
              <a:xfrm>
                <a:off x="487407" y="4017104"/>
                <a:ext cx="2927030" cy="1724569"/>
                <a:chOff x="887077" y="3419859"/>
                <a:chExt cx="4162393" cy="1724569"/>
              </a:xfrm>
            </p:grpSpPr>
            <p:cxnSp>
              <p:nvCxnSpPr>
                <p:cNvPr id="44" name="直線コネクタ 43">
                  <a:extLst>
                    <a:ext uri="{FF2B5EF4-FFF2-40B4-BE49-F238E27FC236}">
                      <a16:creationId xmlns:a16="http://schemas.microsoft.com/office/drawing/2014/main" id="{D78A64ED-B9E7-B077-0734-995C87246B5A}"/>
                    </a:ext>
                  </a:extLst>
                </p:cNvPr>
                <p:cNvCxnSpPr/>
                <p:nvPr/>
              </p:nvCxnSpPr>
              <p:spPr>
                <a:xfrm>
                  <a:off x="887077" y="3419859"/>
                  <a:ext cx="2693948" cy="1078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87C8DD80-3255-0C4B-CBC9-556230AB58DA}"/>
                    </a:ext>
                  </a:extLst>
                </p:cNvPr>
                <p:cNvSpPr/>
                <p:nvPr/>
              </p:nvSpPr>
              <p:spPr>
                <a:xfrm>
                  <a:off x="3563007" y="3526971"/>
                  <a:ext cx="1486463" cy="1617457"/>
                </a:xfrm>
                <a:custGeom>
                  <a:avLst/>
                  <a:gdLst>
                    <a:gd name="connsiteX0" fmla="*/ 0 w 1486463"/>
                    <a:gd name="connsiteY0" fmla="*/ 0 h 1617457"/>
                    <a:gd name="connsiteX1" fmla="*/ 193691 w 1486463"/>
                    <a:gd name="connsiteY1" fmla="*/ 274771 h 1617457"/>
                    <a:gd name="connsiteX2" fmla="*/ 545036 w 1486463"/>
                    <a:gd name="connsiteY2" fmla="*/ 1617092 h 1617457"/>
                    <a:gd name="connsiteX3" fmla="*/ 1486463 w 1486463"/>
                    <a:gd name="connsiteY3" fmla="*/ 135133 h 161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86463" h="1617457">
                      <a:moveTo>
                        <a:pt x="0" y="0"/>
                      </a:moveTo>
                      <a:cubicBezTo>
                        <a:pt x="51426" y="2628"/>
                        <a:pt x="102852" y="5256"/>
                        <a:pt x="193691" y="274771"/>
                      </a:cubicBezTo>
                      <a:cubicBezTo>
                        <a:pt x="284530" y="544286"/>
                        <a:pt x="329574" y="1640365"/>
                        <a:pt x="545036" y="1617092"/>
                      </a:cubicBezTo>
                      <a:cubicBezTo>
                        <a:pt x="760498" y="1593819"/>
                        <a:pt x="1123480" y="864476"/>
                        <a:pt x="1486463" y="13513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1" name="Picture 12" descr="\begin{align*}&#10;\bar \phi&#10;\end{align*}">
                <a:extLst>
                  <a:ext uri="{FF2B5EF4-FFF2-40B4-BE49-F238E27FC236}">
                    <a16:creationId xmlns:a16="http://schemas.microsoft.com/office/drawing/2014/main" id="{1CAAB983-89EA-EBD0-E809-F32182511C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825" y="5501102"/>
                <a:ext cx="203883" cy="407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6" descr="\begin{align*}&#10;V(\bar \phi)&#10;\end{align*}">
                <a:extLst>
                  <a:ext uri="{FF2B5EF4-FFF2-40B4-BE49-F238E27FC236}">
                    <a16:creationId xmlns:a16="http://schemas.microsoft.com/office/drawing/2014/main" id="{833B39BA-148C-A370-A90F-4E6AE1DE1F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8" y="3063867"/>
                <a:ext cx="674431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フローチャート: 結合子 12">
                <a:extLst>
                  <a:ext uri="{FF2B5EF4-FFF2-40B4-BE49-F238E27FC236}">
                    <a16:creationId xmlns:a16="http://schemas.microsoft.com/office/drawing/2014/main" id="{AA2368B4-4121-164F-0D50-F098AF291E1A}"/>
                  </a:ext>
                </a:extLst>
              </p:cNvPr>
              <p:cNvSpPr/>
              <p:nvPr/>
            </p:nvSpPr>
            <p:spPr>
              <a:xfrm>
                <a:off x="1915023" y="3907671"/>
                <a:ext cx="178415" cy="173621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" name="フローチャート: 結合子 13">
                <a:extLst>
                  <a:ext uri="{FF2B5EF4-FFF2-40B4-BE49-F238E27FC236}">
                    <a16:creationId xmlns:a16="http://schemas.microsoft.com/office/drawing/2014/main" id="{FD68A1E6-CC01-3C56-3D13-A0D8EA7A6821}"/>
                  </a:ext>
                </a:extLst>
              </p:cNvPr>
              <p:cNvSpPr/>
              <p:nvPr/>
            </p:nvSpPr>
            <p:spPr>
              <a:xfrm>
                <a:off x="917137" y="3854560"/>
                <a:ext cx="178415" cy="173621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5" name="直線矢印コネクタ 14">
                <a:extLst>
                  <a:ext uri="{FF2B5EF4-FFF2-40B4-BE49-F238E27FC236}">
                    <a16:creationId xmlns:a16="http://schemas.microsoft.com/office/drawing/2014/main" id="{D598B633-B5B3-6AE3-8782-051C0BAFC2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358" y="4017104"/>
                <a:ext cx="0" cy="1724569"/>
              </a:xfrm>
              <a:prstGeom prst="straightConnector1">
                <a:avLst/>
              </a:prstGeom>
              <a:ln w="22225">
                <a:solidFill>
                  <a:schemeClr val="tx2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5FCCB458-C98C-DD59-37FB-D6670F6BC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2006" y="4046839"/>
                <a:ext cx="0" cy="1694834"/>
              </a:xfrm>
              <a:prstGeom prst="straightConnector1">
                <a:avLst/>
              </a:prstGeom>
              <a:ln w="22225">
                <a:solidFill>
                  <a:schemeClr val="tx2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 descr="\begin{align*}&#10;N=10&#10;\end{align*}">
                <a:extLst>
                  <a:ext uri="{FF2B5EF4-FFF2-40B4-BE49-F238E27FC236}">
                    <a16:creationId xmlns:a16="http://schemas.microsoft.com/office/drawing/2014/main" id="{67406984-DCB1-9174-B13B-A12EDE1326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5404" y="3416734"/>
                <a:ext cx="885233" cy="1965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\begin{align*}&#10;\phi_1&#10;\end{align*}">
                <a:extLst>
                  <a:ext uri="{FF2B5EF4-FFF2-40B4-BE49-F238E27FC236}">
                    <a16:creationId xmlns:a16="http://schemas.microsoft.com/office/drawing/2014/main" id="{AAF92ADA-0C2A-2460-37E0-72A1C176EF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6917" y="5783418"/>
                <a:ext cx="233959" cy="238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\begin{align*}&#10;\phi_2&#10;\end{align*}">
                <a:extLst>
                  <a:ext uri="{FF2B5EF4-FFF2-40B4-BE49-F238E27FC236}">
                    <a16:creationId xmlns:a16="http://schemas.microsoft.com/office/drawing/2014/main" id="{CE4CF262-AB34-15B6-D215-E83E26D002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5023" y="5785067"/>
                <a:ext cx="240370" cy="238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0" descr="\begin{align*}&#10;P_{\mathrm{F.P}}(\phi;N=10)&#10;\end{align*}">
                <a:extLst>
                  <a:ext uri="{FF2B5EF4-FFF2-40B4-BE49-F238E27FC236}">
                    <a16:creationId xmlns:a16="http://schemas.microsoft.com/office/drawing/2014/main" id="{1C127ED4-7729-080D-F8AF-CBE548BAAB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873" y="6322611"/>
                <a:ext cx="2146153" cy="312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コンテンツ プレースホルダー 2">
                <a:extLst>
                  <a:ext uri="{FF2B5EF4-FFF2-40B4-BE49-F238E27FC236}">
                    <a16:creationId xmlns:a16="http://schemas.microsoft.com/office/drawing/2014/main" id="{2D66BD4D-957C-084A-FB55-87EB1D590C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2783" y="3334368"/>
                <a:ext cx="792049" cy="2788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e.g.)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31" name="Picture 10" descr="\begin{align*}&#10;\phi_*&#10;\end{align*}">
                <a:extLst>
                  <a:ext uri="{FF2B5EF4-FFF2-40B4-BE49-F238E27FC236}">
                    <a16:creationId xmlns:a16="http://schemas.microsoft.com/office/drawing/2014/main" id="{19E34F68-2EC0-40E5-217D-E181E767A3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7448" y="5790203"/>
                <a:ext cx="240370" cy="240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2" descr="\begin{align*}&#10;\phi_{\mathrm{end}}&#10;\end{align*}">
                <a:extLst>
                  <a:ext uri="{FF2B5EF4-FFF2-40B4-BE49-F238E27FC236}">
                    <a16:creationId xmlns:a16="http://schemas.microsoft.com/office/drawing/2014/main" id="{A9D380A4-FFB6-4783-F23B-086214663F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093" y="5786372"/>
                <a:ext cx="404516" cy="207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44BFBB13-AC44-422D-C363-FA87EB5599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5586" y="5629609"/>
                <a:ext cx="0" cy="1850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8C6BB11A-B374-1182-1124-33F2DD7E3E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1618" y="5639356"/>
                <a:ext cx="0" cy="1850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>
                <a:extLst>
                  <a:ext uri="{FF2B5EF4-FFF2-40B4-BE49-F238E27FC236}">
                    <a16:creationId xmlns:a16="http://schemas.microsoft.com/office/drawing/2014/main" id="{00486750-8E24-2BD9-9A16-EF90C95ECA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8027" y="6034491"/>
                <a:ext cx="515117" cy="3323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>
                <a:extLst>
                  <a:ext uri="{FF2B5EF4-FFF2-40B4-BE49-F238E27FC236}">
                    <a16:creationId xmlns:a16="http://schemas.microsoft.com/office/drawing/2014/main" id="{BA05357C-D81C-CCEF-EA85-232A4E7E17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78132" y="6060090"/>
                <a:ext cx="294554" cy="30672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C518C249-22C6-45FC-DFC5-6FC4EC1C3E13}"/>
                </a:ext>
              </a:extLst>
            </p:cNvPr>
            <p:cNvGrpSpPr/>
            <p:nvPr/>
          </p:nvGrpSpPr>
          <p:grpSpPr>
            <a:xfrm>
              <a:off x="241178" y="3121017"/>
              <a:ext cx="3512530" cy="3479816"/>
              <a:chOff x="241178" y="3063867"/>
              <a:chExt cx="3512530" cy="3479816"/>
            </a:xfrm>
          </p:grpSpPr>
          <p:cxnSp>
            <p:nvCxnSpPr>
              <p:cNvPr id="54" name="直線矢印コネクタ 53">
                <a:extLst>
                  <a:ext uri="{FF2B5EF4-FFF2-40B4-BE49-F238E27FC236}">
                    <a16:creationId xmlns:a16="http://schemas.microsoft.com/office/drawing/2014/main" id="{2DD5E0D7-48EE-590A-8D3A-1465E4A358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352" y="5748810"/>
                <a:ext cx="3043268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フローチャート: 結合子 55">
                <a:extLst>
                  <a:ext uri="{FF2B5EF4-FFF2-40B4-BE49-F238E27FC236}">
                    <a16:creationId xmlns:a16="http://schemas.microsoft.com/office/drawing/2014/main" id="{4940FA6B-B918-2517-90CD-D77143F7A391}"/>
                  </a:ext>
                </a:extLst>
              </p:cNvPr>
              <p:cNvSpPr/>
              <p:nvPr/>
            </p:nvSpPr>
            <p:spPr>
              <a:xfrm>
                <a:off x="1220098" y="3870693"/>
                <a:ext cx="178415" cy="173621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57" name="直線矢印コネクタ 56">
                <a:extLst>
                  <a:ext uri="{FF2B5EF4-FFF2-40B4-BE49-F238E27FC236}">
                    <a16:creationId xmlns:a16="http://schemas.microsoft.com/office/drawing/2014/main" id="{96A4E1B1-8C47-9D0A-B7CC-3547A92135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8352" y="3408117"/>
                <a:ext cx="19056" cy="234069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95D19DE9-905E-35E9-DEDA-AADC7E7D4AD0}"/>
                  </a:ext>
                </a:extLst>
              </p:cNvPr>
              <p:cNvGrpSpPr/>
              <p:nvPr/>
            </p:nvGrpSpPr>
            <p:grpSpPr>
              <a:xfrm>
                <a:off x="487407" y="4017104"/>
                <a:ext cx="2927030" cy="1724569"/>
                <a:chOff x="887077" y="3419859"/>
                <a:chExt cx="4162393" cy="1724569"/>
              </a:xfrm>
            </p:grpSpPr>
            <p:cxnSp>
              <p:nvCxnSpPr>
                <p:cNvPr id="6145" name="直線コネクタ 6144">
                  <a:extLst>
                    <a:ext uri="{FF2B5EF4-FFF2-40B4-BE49-F238E27FC236}">
                      <a16:creationId xmlns:a16="http://schemas.microsoft.com/office/drawing/2014/main" id="{29EB68F2-AB7F-895B-1596-AE44564869C3}"/>
                    </a:ext>
                  </a:extLst>
                </p:cNvPr>
                <p:cNvCxnSpPr/>
                <p:nvPr/>
              </p:nvCxnSpPr>
              <p:spPr>
                <a:xfrm>
                  <a:off x="887077" y="3419859"/>
                  <a:ext cx="2693948" cy="1078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46" name="フリーフォーム: 図形 6145">
                  <a:extLst>
                    <a:ext uri="{FF2B5EF4-FFF2-40B4-BE49-F238E27FC236}">
                      <a16:creationId xmlns:a16="http://schemas.microsoft.com/office/drawing/2014/main" id="{B162C36A-0784-BC8D-C65E-094AF0885173}"/>
                    </a:ext>
                  </a:extLst>
                </p:cNvPr>
                <p:cNvSpPr/>
                <p:nvPr/>
              </p:nvSpPr>
              <p:spPr>
                <a:xfrm>
                  <a:off x="3563007" y="3526971"/>
                  <a:ext cx="1486463" cy="1617457"/>
                </a:xfrm>
                <a:custGeom>
                  <a:avLst/>
                  <a:gdLst>
                    <a:gd name="connsiteX0" fmla="*/ 0 w 1486463"/>
                    <a:gd name="connsiteY0" fmla="*/ 0 h 1617457"/>
                    <a:gd name="connsiteX1" fmla="*/ 193691 w 1486463"/>
                    <a:gd name="connsiteY1" fmla="*/ 274771 h 1617457"/>
                    <a:gd name="connsiteX2" fmla="*/ 545036 w 1486463"/>
                    <a:gd name="connsiteY2" fmla="*/ 1617092 h 1617457"/>
                    <a:gd name="connsiteX3" fmla="*/ 1486463 w 1486463"/>
                    <a:gd name="connsiteY3" fmla="*/ 135133 h 161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86463" h="1617457">
                      <a:moveTo>
                        <a:pt x="0" y="0"/>
                      </a:moveTo>
                      <a:cubicBezTo>
                        <a:pt x="51426" y="2628"/>
                        <a:pt x="102852" y="5256"/>
                        <a:pt x="193691" y="274771"/>
                      </a:cubicBezTo>
                      <a:cubicBezTo>
                        <a:pt x="284530" y="544286"/>
                        <a:pt x="329574" y="1640365"/>
                        <a:pt x="545036" y="1617092"/>
                      </a:cubicBezTo>
                      <a:cubicBezTo>
                        <a:pt x="760498" y="1593819"/>
                        <a:pt x="1123480" y="864476"/>
                        <a:pt x="1486463" y="13513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026" name="Picture 12" descr="\begin{align*}&#10;\bar \phi&#10;\end{align*}">
                <a:extLst>
                  <a:ext uri="{FF2B5EF4-FFF2-40B4-BE49-F238E27FC236}">
                    <a16:creationId xmlns:a16="http://schemas.microsoft.com/office/drawing/2014/main" id="{42B7AC63-330F-B8FD-19A3-E7AB4D8347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825" y="5501102"/>
                <a:ext cx="203883" cy="407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9" name="Picture 16" descr="\begin{align*}&#10;V(\bar \phi)&#10;\end{align*}">
                <a:extLst>
                  <a:ext uri="{FF2B5EF4-FFF2-40B4-BE49-F238E27FC236}">
                    <a16:creationId xmlns:a16="http://schemas.microsoft.com/office/drawing/2014/main" id="{2F788368-1E52-DAFA-C5A3-8000E9FEE2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8" y="3063867"/>
                <a:ext cx="674431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40" name="グループ化 1039">
                <a:extLst>
                  <a:ext uri="{FF2B5EF4-FFF2-40B4-BE49-F238E27FC236}">
                    <a16:creationId xmlns:a16="http://schemas.microsoft.com/office/drawing/2014/main" id="{215871E3-3183-B637-202A-4D709A3BAB18}"/>
                  </a:ext>
                </a:extLst>
              </p:cNvPr>
              <p:cNvGrpSpPr/>
              <p:nvPr/>
            </p:nvGrpSpPr>
            <p:grpSpPr>
              <a:xfrm>
                <a:off x="646030" y="3755008"/>
                <a:ext cx="2088721" cy="1160122"/>
                <a:chOff x="8657884" y="3368199"/>
                <a:chExt cx="2088721" cy="1160122"/>
              </a:xfrm>
            </p:grpSpPr>
            <p:grpSp>
              <p:nvGrpSpPr>
                <p:cNvPr id="1076" name="グループ化 1075">
                  <a:extLst>
                    <a:ext uri="{FF2B5EF4-FFF2-40B4-BE49-F238E27FC236}">
                      <a16:creationId xmlns:a16="http://schemas.microsoft.com/office/drawing/2014/main" id="{F75386AD-E31A-15E1-45C9-DAB7D52DBF15}"/>
                    </a:ext>
                  </a:extLst>
                </p:cNvPr>
                <p:cNvGrpSpPr/>
                <p:nvPr/>
              </p:nvGrpSpPr>
              <p:grpSpPr>
                <a:xfrm>
                  <a:off x="8657884" y="3368199"/>
                  <a:ext cx="1912395" cy="155165"/>
                  <a:chOff x="8657884" y="3368199"/>
                  <a:chExt cx="1912395" cy="155165"/>
                </a:xfrm>
              </p:grpSpPr>
              <p:cxnSp>
                <p:nvCxnSpPr>
                  <p:cNvPr id="1083" name="直線コネクタ 1082">
                    <a:extLst>
                      <a:ext uri="{FF2B5EF4-FFF2-40B4-BE49-F238E27FC236}">
                        <a16:creationId xmlns:a16="http://schemas.microsoft.com/office/drawing/2014/main" id="{6ED724AA-EA65-AFC3-E049-32BDE03056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73792" y="3405487"/>
                    <a:ext cx="970399" cy="9130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84" name="グループ化 1083">
                    <a:extLst>
                      <a:ext uri="{FF2B5EF4-FFF2-40B4-BE49-F238E27FC236}">
                        <a16:creationId xmlns:a16="http://schemas.microsoft.com/office/drawing/2014/main" id="{23AB1DB8-5951-F43A-041F-DAA760129FCA}"/>
                      </a:ext>
                    </a:extLst>
                  </p:cNvPr>
                  <p:cNvGrpSpPr/>
                  <p:nvPr/>
                </p:nvGrpSpPr>
                <p:grpSpPr>
                  <a:xfrm>
                    <a:off x="8657884" y="3368199"/>
                    <a:ext cx="1912395" cy="155165"/>
                    <a:chOff x="8657884" y="3285999"/>
                    <a:chExt cx="1912395" cy="237366"/>
                  </a:xfrm>
                </p:grpSpPr>
                <p:cxnSp>
                  <p:nvCxnSpPr>
                    <p:cNvPr id="1085" name="直線コネクタ 1084">
                      <a:extLst>
                        <a:ext uri="{FF2B5EF4-FFF2-40B4-BE49-F238E27FC236}">
                          <a16:creationId xmlns:a16="http://schemas.microsoft.com/office/drawing/2014/main" id="{0DC40C6D-98D4-3D59-1852-37D3562859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64648" y="3492956"/>
                      <a:ext cx="740511" cy="30409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6" name="直線コネクタ 1085">
                      <a:extLst>
                        <a:ext uri="{FF2B5EF4-FFF2-40B4-BE49-F238E27FC236}">
                          <a16:creationId xmlns:a16="http://schemas.microsoft.com/office/drawing/2014/main" id="{DAA42C74-D7E7-77D2-A18B-BE30A021BA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657884" y="3350334"/>
                      <a:ext cx="1451131" cy="13663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7" name="直線コネクタ 1086">
                      <a:extLst>
                        <a:ext uri="{FF2B5EF4-FFF2-40B4-BE49-F238E27FC236}">
                          <a16:creationId xmlns:a16="http://schemas.microsoft.com/office/drawing/2014/main" id="{B791660C-E9D3-1D6B-FE24-9E23B5511B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3083" y="3295206"/>
                      <a:ext cx="501108" cy="4970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44" name="直線コネクタ 6143">
                      <a:extLst>
                        <a:ext uri="{FF2B5EF4-FFF2-40B4-BE49-F238E27FC236}">
                          <a16:creationId xmlns:a16="http://schemas.microsoft.com/office/drawing/2014/main" id="{B6AAF148-9C21-4A41-A53A-475DB9EDAD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0810" y="3285999"/>
                      <a:ext cx="1429469" cy="45392"/>
                    </a:xfrm>
                    <a:prstGeom prst="line">
                      <a:avLst/>
                    </a:prstGeom>
                    <a:ln w="19050">
                      <a:solidFill>
                        <a:schemeClr val="tx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077" name="直線コネクタ 1076">
                  <a:extLst>
                    <a:ext uri="{FF2B5EF4-FFF2-40B4-BE49-F238E27FC236}">
                      <a16:creationId xmlns:a16="http://schemas.microsoft.com/office/drawing/2014/main" id="{19C2C139-B1DF-807C-EF67-B11EBF3EF1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48879" y="3397079"/>
                  <a:ext cx="329427" cy="4325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直線コネクタ 1077">
                  <a:extLst>
                    <a:ext uri="{FF2B5EF4-FFF2-40B4-BE49-F238E27FC236}">
                      <a16:creationId xmlns:a16="http://schemas.microsoft.com/office/drawing/2014/main" id="{109F72BD-B1E9-8FF7-2A27-5837DE894C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49887" y="3442205"/>
                  <a:ext cx="496718" cy="197767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直線コネクタ 1078">
                  <a:extLst>
                    <a:ext uri="{FF2B5EF4-FFF2-40B4-BE49-F238E27FC236}">
                      <a16:creationId xmlns:a16="http://schemas.microsoft.com/office/drawing/2014/main" id="{3518E36E-8B69-6803-2F6B-C4EFEDDEA6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73192" y="3446042"/>
                  <a:ext cx="72376" cy="208687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直線コネクタ 1079">
                  <a:extLst>
                    <a:ext uri="{FF2B5EF4-FFF2-40B4-BE49-F238E27FC236}">
                      <a16:creationId xmlns:a16="http://schemas.microsoft.com/office/drawing/2014/main" id="{BF9059E3-83E8-F6EC-3EBE-BDE3789688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73192" y="3429000"/>
                  <a:ext cx="19260" cy="51435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直線コネクタ 1080">
                  <a:extLst>
                    <a:ext uri="{FF2B5EF4-FFF2-40B4-BE49-F238E27FC236}">
                      <a16:creationId xmlns:a16="http://schemas.microsoft.com/office/drawing/2014/main" id="{17BD4460-D4F8-6517-7CFC-B72CDE699A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88533" y="3677986"/>
                  <a:ext cx="98727" cy="25469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直線コネクタ 1081">
                  <a:extLst>
                    <a:ext uri="{FF2B5EF4-FFF2-40B4-BE49-F238E27FC236}">
                      <a16:creationId xmlns:a16="http://schemas.microsoft.com/office/drawing/2014/main" id="{479410FF-66F9-0D8E-74D7-0277E02934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93490" y="3670256"/>
                  <a:ext cx="119895" cy="85806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1" name="フローチャート: 結合子 1050">
                <a:extLst>
                  <a:ext uri="{FF2B5EF4-FFF2-40B4-BE49-F238E27FC236}">
                    <a16:creationId xmlns:a16="http://schemas.microsoft.com/office/drawing/2014/main" id="{E8D9490F-7D6A-5914-8B3B-44C332C622C9}"/>
                  </a:ext>
                </a:extLst>
              </p:cNvPr>
              <p:cNvSpPr/>
              <p:nvPr/>
            </p:nvSpPr>
            <p:spPr>
              <a:xfrm>
                <a:off x="2587955" y="4910997"/>
                <a:ext cx="178415" cy="173621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052" name="直線コネクタ 1051">
                <a:extLst>
                  <a:ext uri="{FF2B5EF4-FFF2-40B4-BE49-F238E27FC236}">
                    <a16:creationId xmlns:a16="http://schemas.microsoft.com/office/drawing/2014/main" id="{D5C538E8-6D4A-A4CE-4E8C-F1FD1E4C3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5586" y="5629609"/>
                <a:ext cx="0" cy="1850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直線コネクタ 1052">
                <a:extLst>
                  <a:ext uri="{FF2B5EF4-FFF2-40B4-BE49-F238E27FC236}">
                    <a16:creationId xmlns:a16="http://schemas.microsoft.com/office/drawing/2014/main" id="{F585A714-AB5F-2AB0-7433-63CBA16E8F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1618" y="5639356"/>
                <a:ext cx="0" cy="1850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54" name="Picture 10" descr="\begin{align*}&#10;\phi_*&#10;\end{align*}">
                <a:extLst>
                  <a:ext uri="{FF2B5EF4-FFF2-40B4-BE49-F238E27FC236}">
                    <a16:creationId xmlns:a16="http://schemas.microsoft.com/office/drawing/2014/main" id="{C1F41549-DC89-D613-B61E-F853CE046D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7448" y="5790203"/>
                <a:ext cx="240370" cy="240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5" name="Picture 12" descr="\begin{align*}&#10;\phi_{\mathrm{end}}&#10;\end{align*}">
                <a:extLst>
                  <a:ext uri="{FF2B5EF4-FFF2-40B4-BE49-F238E27FC236}">
                    <a16:creationId xmlns:a16="http://schemas.microsoft.com/office/drawing/2014/main" id="{5E3993A8-85D1-6742-E60D-BF5FBCE115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093" y="5786372"/>
                <a:ext cx="404516" cy="207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56" name="グループ化 1055">
                <a:extLst>
                  <a:ext uri="{FF2B5EF4-FFF2-40B4-BE49-F238E27FC236}">
                    <a16:creationId xmlns:a16="http://schemas.microsoft.com/office/drawing/2014/main" id="{6179E413-437D-0F92-0606-4D80AF377302}"/>
                  </a:ext>
                </a:extLst>
              </p:cNvPr>
              <p:cNvGrpSpPr/>
              <p:nvPr/>
            </p:nvGrpSpPr>
            <p:grpSpPr>
              <a:xfrm rot="10800000">
                <a:off x="1318371" y="3917429"/>
                <a:ext cx="1358791" cy="993568"/>
                <a:chOff x="8144437" y="3800005"/>
                <a:chExt cx="2192932" cy="1133953"/>
              </a:xfrm>
            </p:grpSpPr>
            <p:cxnSp>
              <p:nvCxnSpPr>
                <p:cNvPr id="1072" name="直線コネクタ 1071">
                  <a:extLst>
                    <a:ext uri="{FF2B5EF4-FFF2-40B4-BE49-F238E27FC236}">
                      <a16:creationId xmlns:a16="http://schemas.microsoft.com/office/drawing/2014/main" id="{4B1DC30E-81AA-30E7-D476-A9469C120948}"/>
                    </a:ext>
                  </a:extLst>
                </p:cNvPr>
                <p:cNvCxnSpPr>
                  <a:cxnSpLocks/>
                  <a:stCxn id="1051" idx="0"/>
                </p:cNvCxnSpPr>
                <p:nvPr/>
              </p:nvCxnSpPr>
              <p:spPr>
                <a:xfrm rot="10800000" flipH="1" flipV="1">
                  <a:off x="8144437" y="3800005"/>
                  <a:ext cx="487590" cy="958642"/>
                </a:xfrm>
                <a:prstGeom prst="line">
                  <a:avLst/>
                </a:prstGeom>
                <a:ln w="19050">
                  <a:solidFill>
                    <a:srgbClr val="00FF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直線コネクタ 1072">
                  <a:extLst>
                    <a:ext uri="{FF2B5EF4-FFF2-40B4-BE49-F238E27FC236}">
                      <a16:creationId xmlns:a16="http://schemas.microsoft.com/office/drawing/2014/main" id="{0636B5DE-16B4-D677-3842-8343E5553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611641" y="4752564"/>
                  <a:ext cx="446328" cy="162539"/>
                </a:xfrm>
                <a:prstGeom prst="line">
                  <a:avLst/>
                </a:prstGeom>
                <a:ln w="19050">
                  <a:solidFill>
                    <a:srgbClr val="00FF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直線コネクタ 1073">
                  <a:extLst>
                    <a:ext uri="{FF2B5EF4-FFF2-40B4-BE49-F238E27FC236}">
                      <a16:creationId xmlns:a16="http://schemas.microsoft.com/office/drawing/2014/main" id="{555B7174-8361-C5A1-C44B-E1B1E163AC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02320" y="4784052"/>
                  <a:ext cx="298964" cy="149906"/>
                </a:xfrm>
                <a:prstGeom prst="line">
                  <a:avLst/>
                </a:prstGeom>
                <a:ln w="19050">
                  <a:solidFill>
                    <a:srgbClr val="00FF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直線コネクタ 1074">
                  <a:extLst>
                    <a:ext uri="{FF2B5EF4-FFF2-40B4-BE49-F238E27FC236}">
                      <a16:creationId xmlns:a16="http://schemas.microsoft.com/office/drawing/2014/main" id="{4DEE6543-2D2A-1C23-611F-238C8E3FBD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8853951" y="4791730"/>
                  <a:ext cx="1483418" cy="77210"/>
                </a:xfrm>
                <a:prstGeom prst="line">
                  <a:avLst/>
                </a:prstGeom>
                <a:ln w="19050">
                  <a:solidFill>
                    <a:srgbClr val="00FF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7" name="グループ化 1056">
                <a:extLst>
                  <a:ext uri="{FF2B5EF4-FFF2-40B4-BE49-F238E27FC236}">
                    <a16:creationId xmlns:a16="http://schemas.microsoft.com/office/drawing/2014/main" id="{C58B6F4A-38C1-F763-813C-C56AC7E7AEF9}"/>
                  </a:ext>
                </a:extLst>
              </p:cNvPr>
              <p:cNvGrpSpPr/>
              <p:nvPr/>
            </p:nvGrpSpPr>
            <p:grpSpPr>
              <a:xfrm>
                <a:off x="1372385" y="3724120"/>
                <a:ext cx="1634811" cy="1214789"/>
                <a:chOff x="8935468" y="3368225"/>
                <a:chExt cx="1634811" cy="1214789"/>
              </a:xfrm>
            </p:grpSpPr>
            <p:grpSp>
              <p:nvGrpSpPr>
                <p:cNvPr id="1063" name="グループ化 1062">
                  <a:extLst>
                    <a:ext uri="{FF2B5EF4-FFF2-40B4-BE49-F238E27FC236}">
                      <a16:creationId xmlns:a16="http://schemas.microsoft.com/office/drawing/2014/main" id="{3DD5535B-34E9-3821-D78A-BC1E21F6799E}"/>
                    </a:ext>
                  </a:extLst>
                </p:cNvPr>
                <p:cNvGrpSpPr/>
                <p:nvPr/>
              </p:nvGrpSpPr>
              <p:grpSpPr>
                <a:xfrm>
                  <a:off x="8935468" y="3368225"/>
                  <a:ext cx="1634811" cy="171999"/>
                  <a:chOff x="8935468" y="3368225"/>
                  <a:chExt cx="1634811" cy="171999"/>
                </a:xfrm>
              </p:grpSpPr>
              <p:cxnSp>
                <p:nvCxnSpPr>
                  <p:cNvPr id="1068" name="直線コネクタ 1067">
                    <a:extLst>
                      <a:ext uri="{FF2B5EF4-FFF2-40B4-BE49-F238E27FC236}">
                        <a16:creationId xmlns:a16="http://schemas.microsoft.com/office/drawing/2014/main" id="{25F48835-812A-1E5B-58EC-2F512B39A1A3}"/>
                      </a:ext>
                    </a:extLst>
                  </p:cNvPr>
                  <p:cNvCxnSpPr>
                    <a:cxnSpLocks/>
                    <a:stCxn id="56" idx="7"/>
                  </p:cNvCxnSpPr>
                  <p:nvPr/>
                </p:nvCxnSpPr>
                <p:spPr>
                  <a:xfrm flipV="1">
                    <a:off x="8935468" y="3405487"/>
                    <a:ext cx="708723" cy="134737"/>
                  </a:xfrm>
                  <a:prstGeom prst="line">
                    <a:avLst/>
                  </a:prstGeom>
                  <a:ln w="19050">
                    <a:solidFill>
                      <a:srgbClr val="FE3C5C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69" name="グループ化 1068">
                    <a:extLst>
                      <a:ext uri="{FF2B5EF4-FFF2-40B4-BE49-F238E27FC236}">
                        <a16:creationId xmlns:a16="http://schemas.microsoft.com/office/drawing/2014/main" id="{BDA452E8-0C58-D273-A204-E01CFBC061DD}"/>
                      </a:ext>
                    </a:extLst>
                  </p:cNvPr>
                  <p:cNvGrpSpPr/>
                  <p:nvPr/>
                </p:nvGrpSpPr>
                <p:grpSpPr>
                  <a:xfrm>
                    <a:off x="9140810" y="3368225"/>
                    <a:ext cx="1429469" cy="38509"/>
                    <a:chOff x="9140810" y="3285999"/>
                    <a:chExt cx="1429469" cy="58909"/>
                  </a:xfrm>
                </p:grpSpPr>
                <p:cxnSp>
                  <p:nvCxnSpPr>
                    <p:cNvPr id="1070" name="直線コネクタ 1069">
                      <a:extLst>
                        <a:ext uri="{FF2B5EF4-FFF2-40B4-BE49-F238E27FC236}">
                          <a16:creationId xmlns:a16="http://schemas.microsoft.com/office/drawing/2014/main" id="{F0E21197-E339-2428-6CEB-76F93D67D8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3083" y="3295206"/>
                      <a:ext cx="501108" cy="49702"/>
                    </a:xfrm>
                    <a:prstGeom prst="line">
                      <a:avLst/>
                    </a:prstGeom>
                    <a:ln w="19050">
                      <a:solidFill>
                        <a:srgbClr val="FE3C5C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1" name="直線コネクタ 1070">
                      <a:extLst>
                        <a:ext uri="{FF2B5EF4-FFF2-40B4-BE49-F238E27FC236}">
                          <a16:creationId xmlns:a16="http://schemas.microsoft.com/office/drawing/2014/main" id="{07205F49-DF97-A90B-023E-5712A738F3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40810" y="3285999"/>
                      <a:ext cx="1429469" cy="45392"/>
                    </a:xfrm>
                    <a:prstGeom prst="line">
                      <a:avLst/>
                    </a:prstGeom>
                    <a:ln w="19050">
                      <a:solidFill>
                        <a:srgbClr val="FE3C5C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064" name="直線コネクタ 1063">
                  <a:extLst>
                    <a:ext uri="{FF2B5EF4-FFF2-40B4-BE49-F238E27FC236}">
                      <a16:creationId xmlns:a16="http://schemas.microsoft.com/office/drawing/2014/main" id="{3070794E-1449-F47A-E9E1-A6A1459C31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38097" y="3417663"/>
                  <a:ext cx="329427" cy="43258"/>
                </a:xfrm>
                <a:prstGeom prst="line">
                  <a:avLst/>
                </a:prstGeom>
                <a:ln w="19050">
                  <a:solidFill>
                    <a:srgbClr val="FE3C5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5" name="直線コネクタ 1064">
                  <a:extLst>
                    <a:ext uri="{FF2B5EF4-FFF2-40B4-BE49-F238E27FC236}">
                      <a16:creationId xmlns:a16="http://schemas.microsoft.com/office/drawing/2014/main" id="{FCC6A561-1D7B-86A5-BB59-0B68C29014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84428" y="4068664"/>
                  <a:ext cx="19260" cy="514350"/>
                </a:xfrm>
                <a:prstGeom prst="line">
                  <a:avLst/>
                </a:prstGeom>
                <a:ln w="19050">
                  <a:solidFill>
                    <a:srgbClr val="FE3C5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直線コネクタ 1065">
                  <a:extLst>
                    <a:ext uri="{FF2B5EF4-FFF2-40B4-BE49-F238E27FC236}">
                      <a16:creationId xmlns:a16="http://schemas.microsoft.com/office/drawing/2014/main" id="{731418CF-972B-B76C-E1C8-633480F9D2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87307" y="4076959"/>
                  <a:ext cx="98727" cy="254696"/>
                </a:xfrm>
                <a:prstGeom prst="line">
                  <a:avLst/>
                </a:prstGeom>
                <a:ln w="19050">
                  <a:solidFill>
                    <a:srgbClr val="FE3C5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7" name="直線コネクタ 1066">
                  <a:extLst>
                    <a:ext uri="{FF2B5EF4-FFF2-40B4-BE49-F238E27FC236}">
                      <a16:creationId xmlns:a16="http://schemas.microsoft.com/office/drawing/2014/main" id="{E672B4D3-8731-AD8A-1010-710531DE4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71740" y="3461958"/>
                  <a:ext cx="119895" cy="858065"/>
                </a:xfrm>
                <a:prstGeom prst="line">
                  <a:avLst/>
                </a:prstGeom>
                <a:ln w="19050">
                  <a:solidFill>
                    <a:srgbClr val="FE3C5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58" name="Picture 6" descr="\begin{align*}&#10;P_{\mathrm{FPT}}(\mathcal{N};\phi_*)&#10;\end{align*}">
                <a:extLst>
                  <a:ext uri="{FF2B5EF4-FFF2-40B4-BE49-F238E27FC236}">
                    <a16:creationId xmlns:a16="http://schemas.microsoft.com/office/drawing/2014/main" id="{610D8B7D-3CFB-FADB-BD1E-8F87461548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7709" y="6192190"/>
                <a:ext cx="1852018" cy="351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9" name="Picture 2" descr="\begin{align*}&#10;  \mathcal{N} =50&#10;\end{align*}">
                <a:extLst>
                  <a:ext uri="{FF2B5EF4-FFF2-40B4-BE49-F238E27FC236}">
                    <a16:creationId xmlns:a16="http://schemas.microsoft.com/office/drawing/2014/main" id="{5AD252C2-B199-D712-521B-D6927566C0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2908" y="4524382"/>
                <a:ext cx="1023411" cy="258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0" name="Picture 4" descr="\begin{align*}&#10;  \textcolor[rgb]{1,0,0}{\mathcal{N} = 45}&#10;\end{align*}">
                <a:extLst>
                  <a:ext uri="{FF2B5EF4-FFF2-40B4-BE49-F238E27FC236}">
                    <a16:creationId xmlns:a16="http://schemas.microsoft.com/office/drawing/2014/main" id="{FAC89D96-56ED-BC4A-3D71-262D1320B2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615" y="5107080"/>
                <a:ext cx="1025704" cy="259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1" name="Picture 6" descr="\begin{align*}&#10;  \textcolor[rgb]{0.4,1,1}{\mathcal{N} = 32}&#10;\end{align*}">
                <a:extLst>
                  <a:ext uri="{FF2B5EF4-FFF2-40B4-BE49-F238E27FC236}">
                    <a16:creationId xmlns:a16="http://schemas.microsoft.com/office/drawing/2014/main" id="{B7C50FA1-E28B-9598-AE2A-A0B4CF7748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6575" y="4828890"/>
                <a:ext cx="1001745" cy="253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62" name="直線矢印コネクタ 1061">
                <a:extLst>
                  <a:ext uri="{FF2B5EF4-FFF2-40B4-BE49-F238E27FC236}">
                    <a16:creationId xmlns:a16="http://schemas.microsoft.com/office/drawing/2014/main" id="{A937891F-15DE-3BA4-244D-CB8179BA6C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0322" y="5454491"/>
                <a:ext cx="151182" cy="73769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96" name="四角形: 角を丸くする 6195">
            <a:extLst>
              <a:ext uri="{FF2B5EF4-FFF2-40B4-BE49-F238E27FC236}">
                <a16:creationId xmlns:a16="http://schemas.microsoft.com/office/drawing/2014/main" id="{5D53EB95-852E-CBFA-83B5-F5F74BA4B09A}"/>
              </a:ext>
            </a:extLst>
          </p:cNvPr>
          <p:cNvSpPr/>
          <p:nvPr/>
        </p:nvSpPr>
        <p:spPr>
          <a:xfrm>
            <a:off x="687887" y="1795062"/>
            <a:ext cx="11437005" cy="970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97" name="コンテンツ プレースホルダー 2">
            <a:extLst>
              <a:ext uri="{FF2B5EF4-FFF2-40B4-BE49-F238E27FC236}">
                <a16:creationId xmlns:a16="http://schemas.microsoft.com/office/drawing/2014/main" id="{6F1061AB-4337-60D2-7E90-6CA1CBFEC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544" y="1847442"/>
            <a:ext cx="3592379" cy="470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ja-JP" altLang="en-US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⇐ </a:t>
            </a:r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Fokker-Planck eq.)</a:t>
            </a:r>
            <a:endParaRPr kumimoji="1" lang="ja-JP" altLang="en-US" sz="2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98" name="コンテンツ プレースホルダー 2">
            <a:extLst>
              <a:ext uri="{FF2B5EF4-FFF2-40B4-BE49-F238E27FC236}">
                <a16:creationId xmlns:a16="http://schemas.microsoft.com/office/drawing/2014/main" id="{89A0A3BB-2307-9D0F-54BB-CB5AA262CFFA}"/>
              </a:ext>
            </a:extLst>
          </p:cNvPr>
          <p:cNvSpPr txBox="1">
            <a:spLocks/>
          </p:cNvSpPr>
          <p:nvPr/>
        </p:nvSpPr>
        <p:spPr>
          <a:xfrm>
            <a:off x="179559" y="1302462"/>
            <a:ext cx="2683804" cy="299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Langevin eq.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99" name="コンテンツ プレースホルダー 2">
            <a:extLst>
              <a:ext uri="{FF2B5EF4-FFF2-40B4-BE49-F238E27FC236}">
                <a16:creationId xmlns:a16="http://schemas.microsoft.com/office/drawing/2014/main" id="{968CF4C1-4573-D813-3ED7-DFF3682D4893}"/>
              </a:ext>
            </a:extLst>
          </p:cNvPr>
          <p:cNvSpPr txBox="1">
            <a:spLocks/>
          </p:cNvSpPr>
          <p:nvPr/>
        </p:nvSpPr>
        <p:spPr>
          <a:xfrm>
            <a:off x="2084276" y="1326409"/>
            <a:ext cx="616584" cy="278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201" name="Picture 10" descr="\begin{align*}&#10;\phi&#10;\end{align*}">
            <a:extLst>
              <a:ext uri="{FF2B5EF4-FFF2-40B4-BE49-F238E27FC236}">
                <a16:creationId xmlns:a16="http://schemas.microsoft.com/office/drawing/2014/main" id="{C160CF75-F5A3-D1A9-0B8D-7DA425B3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63" y="1274770"/>
            <a:ext cx="217697" cy="3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2" name="矢印: 下 6201">
            <a:extLst>
              <a:ext uri="{FF2B5EF4-FFF2-40B4-BE49-F238E27FC236}">
                <a16:creationId xmlns:a16="http://schemas.microsoft.com/office/drawing/2014/main" id="{9DDDE71F-C8F8-0DAD-1034-9930EE6012F8}"/>
              </a:ext>
            </a:extLst>
          </p:cNvPr>
          <p:cNvSpPr/>
          <p:nvPr/>
        </p:nvSpPr>
        <p:spPr>
          <a:xfrm rot="16200000">
            <a:off x="226007" y="2051032"/>
            <a:ext cx="421019" cy="42156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203" name="グループ化 6202">
            <a:extLst>
              <a:ext uri="{FF2B5EF4-FFF2-40B4-BE49-F238E27FC236}">
                <a16:creationId xmlns:a16="http://schemas.microsoft.com/office/drawing/2014/main" id="{6243B92C-BC87-C789-6901-84B108B9887F}"/>
              </a:ext>
            </a:extLst>
          </p:cNvPr>
          <p:cNvGrpSpPr/>
          <p:nvPr/>
        </p:nvGrpSpPr>
        <p:grpSpPr>
          <a:xfrm>
            <a:off x="673875" y="1855994"/>
            <a:ext cx="6524328" cy="406195"/>
            <a:chOff x="189253" y="2242269"/>
            <a:chExt cx="6524328" cy="406195"/>
          </a:xfrm>
        </p:grpSpPr>
        <p:grpSp>
          <p:nvGrpSpPr>
            <p:cNvPr id="6204" name="グループ化 6203">
              <a:extLst>
                <a:ext uri="{FF2B5EF4-FFF2-40B4-BE49-F238E27FC236}">
                  <a16:creationId xmlns:a16="http://schemas.microsoft.com/office/drawing/2014/main" id="{C3889088-ECCD-D9AF-F64A-F57A2F550E16}"/>
                </a:ext>
              </a:extLst>
            </p:cNvPr>
            <p:cNvGrpSpPr/>
            <p:nvPr/>
          </p:nvGrpSpPr>
          <p:grpSpPr>
            <a:xfrm>
              <a:off x="597292" y="2270856"/>
              <a:ext cx="6116289" cy="377608"/>
              <a:chOff x="281315" y="2285127"/>
              <a:chExt cx="6116289" cy="377608"/>
            </a:xfrm>
          </p:grpSpPr>
          <p:sp>
            <p:nvSpPr>
              <p:cNvPr id="6206" name="コンテンツ プレースホルダー 2">
                <a:extLst>
                  <a:ext uri="{FF2B5EF4-FFF2-40B4-BE49-F238E27FC236}">
                    <a16:creationId xmlns:a16="http://schemas.microsoft.com/office/drawing/2014/main" id="{A30EB645-58D6-D5D9-E2F4-7439D24668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6004" y="2311256"/>
                <a:ext cx="4601600" cy="3280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for 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 field value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</a:t>
                </a: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at time  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6207" name="Picture 10" descr="\begin{align*}&#10;\phi&#10;\end{align*}">
                <a:extLst>
                  <a:ext uri="{FF2B5EF4-FFF2-40B4-BE49-F238E27FC236}">
                    <a16:creationId xmlns:a16="http://schemas.microsoft.com/office/drawing/2014/main" id="{BB0FA861-0E73-D306-2CAD-3FBEC511DC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6387" y="2285127"/>
                <a:ext cx="217697" cy="377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8" name="Picture 2" descr="\begin{align*}&#10;P_{\mathrm{F.P}}(\phi;N)&#10;\end{align*}">
                <a:extLst>
                  <a:ext uri="{FF2B5EF4-FFF2-40B4-BE49-F238E27FC236}">
                    <a16:creationId xmlns:a16="http://schemas.microsoft.com/office/drawing/2014/main" id="{FC7133E1-AEE7-BEA0-7B3F-F81A664D3C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315" y="2307589"/>
                <a:ext cx="1514011" cy="332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9" name="Picture 4" descr="\begin{align*}&#10;N&#10;\end{align*}">
                <a:extLst>
                  <a:ext uri="{FF2B5EF4-FFF2-40B4-BE49-F238E27FC236}">
                    <a16:creationId xmlns:a16="http://schemas.microsoft.com/office/drawing/2014/main" id="{51C5B369-C280-04D9-1312-8C3BE16569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4689" y="2360332"/>
                <a:ext cx="283495" cy="227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05" name="テキスト ボックス 6204">
              <a:extLst>
                <a:ext uri="{FF2B5EF4-FFF2-40B4-BE49-F238E27FC236}">
                  <a16:creationId xmlns:a16="http://schemas.microsoft.com/office/drawing/2014/main" id="{E582B819-2079-B9BD-7B9F-71E7303D7C80}"/>
                </a:ext>
              </a:extLst>
            </p:cNvPr>
            <p:cNvSpPr txBox="1"/>
            <p:nvPr/>
          </p:nvSpPr>
          <p:spPr>
            <a:xfrm>
              <a:off x="189253" y="2242269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ja-JP" altLang="en-US" dirty="0"/>
                <a:t> </a:t>
              </a:r>
              <a:endParaRPr lang="en-US" dirty="0"/>
            </a:p>
          </p:txBody>
        </p:sp>
      </p:grpSp>
      <p:grpSp>
        <p:nvGrpSpPr>
          <p:cNvPr id="6210" name="グループ化 6209">
            <a:extLst>
              <a:ext uri="{FF2B5EF4-FFF2-40B4-BE49-F238E27FC236}">
                <a16:creationId xmlns:a16="http://schemas.microsoft.com/office/drawing/2014/main" id="{6101B4D7-7EC2-37B6-3A42-CE778D210312}"/>
              </a:ext>
            </a:extLst>
          </p:cNvPr>
          <p:cNvGrpSpPr/>
          <p:nvPr/>
        </p:nvGrpSpPr>
        <p:grpSpPr>
          <a:xfrm>
            <a:off x="675429" y="2271577"/>
            <a:ext cx="10498218" cy="433649"/>
            <a:chOff x="181794" y="2657852"/>
            <a:chExt cx="10498218" cy="433649"/>
          </a:xfrm>
        </p:grpSpPr>
        <p:grpSp>
          <p:nvGrpSpPr>
            <p:cNvPr id="6211" name="グループ化 6210">
              <a:extLst>
                <a:ext uri="{FF2B5EF4-FFF2-40B4-BE49-F238E27FC236}">
                  <a16:creationId xmlns:a16="http://schemas.microsoft.com/office/drawing/2014/main" id="{99672E29-22A4-2A3F-0EB2-15E5F108D851}"/>
                </a:ext>
              </a:extLst>
            </p:cNvPr>
            <p:cNvGrpSpPr/>
            <p:nvPr/>
          </p:nvGrpSpPr>
          <p:grpSpPr>
            <a:xfrm>
              <a:off x="597292" y="2657852"/>
              <a:ext cx="10082720" cy="433649"/>
              <a:chOff x="243441" y="2925208"/>
              <a:chExt cx="10082720" cy="433649"/>
            </a:xfrm>
          </p:grpSpPr>
          <p:sp>
            <p:nvSpPr>
              <p:cNvPr id="6213" name="コンテンツ プレースホルダー 2">
                <a:extLst>
                  <a:ext uri="{FF2B5EF4-FFF2-40B4-BE49-F238E27FC236}">
                    <a16:creationId xmlns:a16="http://schemas.microsoft.com/office/drawing/2014/main" id="{DFEB22AC-7BE2-2B69-D2E8-DDE73EF4AE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2037" y="2925208"/>
                <a:ext cx="8204124" cy="43364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for 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e-folds</a:t>
                </a: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 from an initial set      to the end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6214" name="Picture 4" descr="\begin{align*}&#10;\mathcal{N}&#10;\end{align*}">
                <a:extLst>
                  <a:ext uri="{FF2B5EF4-FFF2-40B4-BE49-F238E27FC236}">
                    <a16:creationId xmlns:a16="http://schemas.microsoft.com/office/drawing/2014/main" id="{92F4DAFF-D186-B6C8-F60E-FF57D63E9A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3252" y="3021713"/>
                <a:ext cx="305082" cy="250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5" name="Picture 6" descr="\begin{align*}&#10;P_{\mathrm{FPT}}(\mathcal{N};\phi_*)&#10;\end{align*}">
                <a:extLst>
                  <a:ext uri="{FF2B5EF4-FFF2-40B4-BE49-F238E27FC236}">
                    <a16:creationId xmlns:a16="http://schemas.microsoft.com/office/drawing/2014/main" id="{AE874D00-6A6D-46B3-2786-9350995028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441" y="2965044"/>
                <a:ext cx="1852018" cy="351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6" name="Picture 8" descr="\begin{align*}&#10;\phi_*&#10;\end{align*}">
                <a:extLst>
                  <a:ext uri="{FF2B5EF4-FFF2-40B4-BE49-F238E27FC236}">
                    <a16:creationId xmlns:a16="http://schemas.microsoft.com/office/drawing/2014/main" id="{162C93A1-03F9-B3D9-3882-938B906F3C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496" y="2978845"/>
                <a:ext cx="349715" cy="3497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12" name="テキスト ボックス 6211">
              <a:extLst>
                <a:ext uri="{FF2B5EF4-FFF2-40B4-BE49-F238E27FC236}">
                  <a16:creationId xmlns:a16="http://schemas.microsoft.com/office/drawing/2014/main" id="{612CC1CA-FB61-198A-8EFD-605AFCA6CAF2}"/>
                </a:ext>
              </a:extLst>
            </p:cNvPr>
            <p:cNvSpPr txBox="1"/>
            <p:nvPr/>
          </p:nvSpPr>
          <p:spPr>
            <a:xfrm>
              <a:off x="181794" y="2663950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ja-JP" altLang="en-US" dirty="0"/>
                <a:t> </a:t>
              </a:r>
              <a:endParaRPr lang="en-US" dirty="0"/>
            </a:p>
          </p:txBody>
        </p:sp>
      </p:grpSp>
      <p:sp>
        <p:nvSpPr>
          <p:cNvPr id="6217" name="コンテンツ プレースホルダー 2">
            <a:extLst>
              <a:ext uri="{FF2B5EF4-FFF2-40B4-BE49-F238E27FC236}">
                <a16:creationId xmlns:a16="http://schemas.microsoft.com/office/drawing/2014/main" id="{3B3DEFD6-A4AD-28FF-508E-D2628FD12191}"/>
              </a:ext>
            </a:extLst>
          </p:cNvPr>
          <p:cNvSpPr txBox="1">
            <a:spLocks/>
          </p:cNvSpPr>
          <p:nvPr/>
        </p:nvSpPr>
        <p:spPr>
          <a:xfrm>
            <a:off x="9220048" y="2257623"/>
            <a:ext cx="3094801" cy="470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ja-JP" altLang="en-US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⇐ </a:t>
            </a:r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Adjoint FP eq.)</a:t>
            </a:r>
            <a:endParaRPr kumimoji="1" lang="ja-JP" altLang="en-US" sz="2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楕円 1057">
            <a:extLst>
              <a:ext uri="{FF2B5EF4-FFF2-40B4-BE49-F238E27FC236}">
                <a16:creationId xmlns:a16="http://schemas.microsoft.com/office/drawing/2014/main" id="{C799D941-5162-7D62-B73E-89DDF40C8AFB}"/>
              </a:ext>
            </a:extLst>
          </p:cNvPr>
          <p:cNvSpPr/>
          <p:nvPr/>
        </p:nvSpPr>
        <p:spPr>
          <a:xfrm rot="20541160">
            <a:off x="831398" y="2107541"/>
            <a:ext cx="1657896" cy="942468"/>
          </a:xfrm>
          <a:custGeom>
            <a:avLst/>
            <a:gdLst>
              <a:gd name="connsiteX0" fmla="*/ 0 w 1243486"/>
              <a:gd name="connsiteY0" fmla="*/ 375528 h 751055"/>
              <a:gd name="connsiteX1" fmla="*/ 621743 w 1243486"/>
              <a:gd name="connsiteY1" fmla="*/ 0 h 751055"/>
              <a:gd name="connsiteX2" fmla="*/ 1243486 w 1243486"/>
              <a:gd name="connsiteY2" fmla="*/ 375528 h 751055"/>
              <a:gd name="connsiteX3" fmla="*/ 621743 w 1243486"/>
              <a:gd name="connsiteY3" fmla="*/ 751056 h 751055"/>
              <a:gd name="connsiteX4" fmla="*/ 0 w 1243486"/>
              <a:gd name="connsiteY4" fmla="*/ 375528 h 751055"/>
              <a:gd name="connsiteX0" fmla="*/ 621743 w 1243486"/>
              <a:gd name="connsiteY0" fmla="*/ 751056 h 842496"/>
              <a:gd name="connsiteX1" fmla="*/ 0 w 1243486"/>
              <a:gd name="connsiteY1" fmla="*/ 375528 h 842496"/>
              <a:gd name="connsiteX2" fmla="*/ 621743 w 1243486"/>
              <a:gd name="connsiteY2" fmla="*/ 0 h 842496"/>
              <a:gd name="connsiteX3" fmla="*/ 1243486 w 1243486"/>
              <a:gd name="connsiteY3" fmla="*/ 375528 h 842496"/>
              <a:gd name="connsiteX4" fmla="*/ 713183 w 1243486"/>
              <a:gd name="connsiteY4" fmla="*/ 842496 h 842496"/>
              <a:gd name="connsiteX0" fmla="*/ 621743 w 1243486"/>
              <a:gd name="connsiteY0" fmla="*/ 709492 h 842496"/>
              <a:gd name="connsiteX1" fmla="*/ 0 w 1243486"/>
              <a:gd name="connsiteY1" fmla="*/ 375528 h 842496"/>
              <a:gd name="connsiteX2" fmla="*/ 621743 w 1243486"/>
              <a:gd name="connsiteY2" fmla="*/ 0 h 842496"/>
              <a:gd name="connsiteX3" fmla="*/ 1243486 w 1243486"/>
              <a:gd name="connsiteY3" fmla="*/ 375528 h 842496"/>
              <a:gd name="connsiteX4" fmla="*/ 713183 w 1243486"/>
              <a:gd name="connsiteY4" fmla="*/ 842496 h 842496"/>
              <a:gd name="connsiteX0" fmla="*/ 622335 w 1244078"/>
              <a:gd name="connsiteY0" fmla="*/ 709492 h 842496"/>
              <a:gd name="connsiteX1" fmla="*/ 592 w 1244078"/>
              <a:gd name="connsiteY1" fmla="*/ 375528 h 842496"/>
              <a:gd name="connsiteX2" fmla="*/ 622335 w 1244078"/>
              <a:gd name="connsiteY2" fmla="*/ 0 h 842496"/>
              <a:gd name="connsiteX3" fmla="*/ 1244078 w 1244078"/>
              <a:gd name="connsiteY3" fmla="*/ 375528 h 842496"/>
              <a:gd name="connsiteX4" fmla="*/ 713775 w 1244078"/>
              <a:gd name="connsiteY4" fmla="*/ 842496 h 842496"/>
              <a:gd name="connsiteX0" fmla="*/ 628138 w 1249881"/>
              <a:gd name="connsiteY0" fmla="*/ 709492 h 842496"/>
              <a:gd name="connsiteX1" fmla="*/ 6395 w 1249881"/>
              <a:gd name="connsiteY1" fmla="*/ 375528 h 842496"/>
              <a:gd name="connsiteX2" fmla="*/ 628138 w 1249881"/>
              <a:gd name="connsiteY2" fmla="*/ 0 h 842496"/>
              <a:gd name="connsiteX3" fmla="*/ 1249881 w 1249881"/>
              <a:gd name="connsiteY3" fmla="*/ 375528 h 842496"/>
              <a:gd name="connsiteX4" fmla="*/ 719578 w 1249881"/>
              <a:gd name="connsiteY4" fmla="*/ 842496 h 842496"/>
              <a:gd name="connsiteX0" fmla="*/ 621743 w 1243486"/>
              <a:gd name="connsiteY0" fmla="*/ 709492 h 842496"/>
              <a:gd name="connsiteX1" fmla="*/ 0 w 1243486"/>
              <a:gd name="connsiteY1" fmla="*/ 375528 h 842496"/>
              <a:gd name="connsiteX2" fmla="*/ 621743 w 1243486"/>
              <a:gd name="connsiteY2" fmla="*/ 0 h 842496"/>
              <a:gd name="connsiteX3" fmla="*/ 1243486 w 1243486"/>
              <a:gd name="connsiteY3" fmla="*/ 375528 h 842496"/>
              <a:gd name="connsiteX4" fmla="*/ 713183 w 1243486"/>
              <a:gd name="connsiteY4" fmla="*/ 842496 h 84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486" h="842496">
                <a:moveTo>
                  <a:pt x="621743" y="709492"/>
                </a:moveTo>
                <a:cubicBezTo>
                  <a:pt x="278364" y="709492"/>
                  <a:pt x="0" y="597685"/>
                  <a:pt x="0" y="375528"/>
                </a:cubicBezTo>
                <a:cubicBezTo>
                  <a:pt x="0" y="153371"/>
                  <a:pt x="278364" y="0"/>
                  <a:pt x="621743" y="0"/>
                </a:cubicBezTo>
                <a:cubicBezTo>
                  <a:pt x="965122" y="0"/>
                  <a:pt x="1243486" y="168130"/>
                  <a:pt x="1243486" y="375528"/>
                </a:cubicBezTo>
                <a:cubicBezTo>
                  <a:pt x="1243486" y="582926"/>
                  <a:pt x="965122" y="751056"/>
                  <a:pt x="713183" y="842496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77101BB-B08A-65E6-A7C5-5909F9082D03}"/>
              </a:ext>
            </a:extLst>
          </p:cNvPr>
          <p:cNvGrpSpPr/>
          <p:nvPr/>
        </p:nvGrpSpPr>
        <p:grpSpPr>
          <a:xfrm>
            <a:off x="3731052" y="-14761084"/>
            <a:ext cx="8400247" cy="21260786"/>
            <a:chOff x="3731052" y="3456272"/>
            <a:chExt cx="8400247" cy="21260786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4126BDC3-DF54-3C5A-0C0A-3E6C13E650D0}"/>
                </a:ext>
              </a:extLst>
            </p:cNvPr>
            <p:cNvGrpSpPr/>
            <p:nvPr/>
          </p:nvGrpSpPr>
          <p:grpSpPr>
            <a:xfrm>
              <a:off x="3731052" y="3456272"/>
              <a:ext cx="8400247" cy="21260786"/>
              <a:chOff x="3731052" y="3456272"/>
              <a:chExt cx="8400247" cy="21260786"/>
            </a:xfrm>
          </p:grpSpPr>
          <p:grpSp>
            <p:nvGrpSpPr>
              <p:cNvPr id="24" name="グループ化 23">
                <a:extLst>
                  <a:ext uri="{FF2B5EF4-FFF2-40B4-BE49-F238E27FC236}">
                    <a16:creationId xmlns:a16="http://schemas.microsoft.com/office/drawing/2014/main" id="{1E2691A3-7AA8-6B6D-D2D4-9F029226BE28}"/>
                  </a:ext>
                </a:extLst>
              </p:cNvPr>
              <p:cNvGrpSpPr/>
              <p:nvPr/>
            </p:nvGrpSpPr>
            <p:grpSpPr>
              <a:xfrm>
                <a:off x="4387584" y="3456272"/>
                <a:ext cx="7556766" cy="3147464"/>
                <a:chOff x="4387584" y="3456272"/>
                <a:chExt cx="7556766" cy="3147464"/>
              </a:xfrm>
            </p:grpSpPr>
            <p:sp>
              <p:nvSpPr>
                <p:cNvPr id="6237" name="コンテンツ プレースホルダー 2">
                  <a:extLst>
                    <a:ext uri="{FF2B5EF4-FFF2-40B4-BE49-F238E27FC236}">
                      <a16:creationId xmlns:a16="http://schemas.microsoft.com/office/drawing/2014/main" id="{BC127586-0D5C-B59D-0899-284323EECD7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87586" y="3456272"/>
                  <a:ext cx="3592379" cy="4707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Wingdings" panose="05000000000000000000" pitchFamily="2" charset="2"/>
                    <a:buChar char="ü"/>
                  </a:pPr>
                  <a:r>
                    <a:rPr kumimoji="1" lang="en-US" altLang="ja-JP" sz="2800" dirty="0">
                      <a:solidFill>
                        <a:schemeClr val="tx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Fokker-Planck eq</a:t>
                  </a:r>
                  <a:endParaRPr kumimoji="1" lang="ja-JP" altLang="en-US" sz="28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238" name="コンテンツ プレースホルダー 2">
                  <a:extLst>
                    <a:ext uri="{FF2B5EF4-FFF2-40B4-BE49-F238E27FC236}">
                      <a16:creationId xmlns:a16="http://schemas.microsoft.com/office/drawing/2014/main" id="{0015D842-70A6-4B43-0C1D-BEF7901D229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87584" y="4749127"/>
                  <a:ext cx="4755355" cy="4707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Wingdings" panose="05000000000000000000" pitchFamily="2" charset="2"/>
                    <a:buChar char="ü"/>
                  </a:pPr>
                  <a:r>
                    <a:rPr kumimoji="1" lang="en-US" altLang="ja-JP" sz="2800" dirty="0">
                      <a:solidFill>
                        <a:schemeClr val="tx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Adjoint Fokker-Planck eq</a:t>
                  </a:r>
                  <a:endParaRPr kumimoji="1" lang="ja-JP" altLang="en-US" sz="28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239" name="コンテンツ プレースホルダー 2">
                  <a:extLst>
                    <a:ext uri="{FF2B5EF4-FFF2-40B4-BE49-F238E27FC236}">
                      <a16:creationId xmlns:a16="http://schemas.microsoft.com/office/drawing/2014/main" id="{4B9CC48A-C6D8-EBE8-3042-0CC5DF2E17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871207" y="6041982"/>
                  <a:ext cx="6073143" cy="56175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306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0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00000" indent="-270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4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0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9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ja-JP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with some initial or boundary conditions</a:t>
                  </a:r>
                  <a:endParaRPr lang="ja-JP" altLang="en-US" sz="2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4CD094D0-D3DF-C39B-FE7C-40B1B0B64923}"/>
                  </a:ext>
                </a:extLst>
              </p:cNvPr>
              <p:cNvGrpSpPr/>
              <p:nvPr/>
            </p:nvGrpSpPr>
            <p:grpSpPr>
              <a:xfrm>
                <a:off x="3793121" y="12074944"/>
                <a:ext cx="8338178" cy="3930936"/>
                <a:chOff x="3793121" y="2921682"/>
                <a:chExt cx="8338178" cy="3930936"/>
              </a:xfrm>
            </p:grpSpPr>
            <p:pic>
              <p:nvPicPr>
                <p:cNvPr id="6219" name="図 6218" descr="グラフ, 折れ線グラフ&#10;&#10;自動的に生成された説明">
                  <a:extLst>
                    <a:ext uri="{FF2B5EF4-FFF2-40B4-BE49-F238E27FC236}">
                      <a16:creationId xmlns:a16="http://schemas.microsoft.com/office/drawing/2014/main" id="{6E451F0A-D01D-627B-1335-88DA8E4503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1082" y="3613266"/>
                  <a:ext cx="4953511" cy="3110805"/>
                </a:xfrm>
                <a:prstGeom prst="rect">
                  <a:avLst/>
                </a:prstGeom>
              </p:spPr>
            </p:pic>
            <p:grpSp>
              <p:nvGrpSpPr>
                <p:cNvPr id="6220" name="グループ化 6219">
                  <a:extLst>
                    <a:ext uri="{FF2B5EF4-FFF2-40B4-BE49-F238E27FC236}">
                      <a16:creationId xmlns:a16="http://schemas.microsoft.com/office/drawing/2014/main" id="{7FE1F405-B875-9F3F-4051-EB63CEC20889}"/>
                    </a:ext>
                  </a:extLst>
                </p:cNvPr>
                <p:cNvGrpSpPr/>
                <p:nvPr/>
              </p:nvGrpSpPr>
              <p:grpSpPr>
                <a:xfrm>
                  <a:off x="3793121" y="2921682"/>
                  <a:ext cx="6924015" cy="536851"/>
                  <a:chOff x="4286689" y="2933012"/>
                  <a:chExt cx="6924015" cy="536851"/>
                </a:xfrm>
              </p:grpSpPr>
              <p:sp>
                <p:nvSpPr>
                  <p:cNvPr id="6235" name="コンテンツ プレースホルダー 2">
                    <a:extLst>
                      <a:ext uri="{FF2B5EF4-FFF2-40B4-BE49-F238E27FC236}">
                        <a16:creationId xmlns:a16="http://schemas.microsoft.com/office/drawing/2014/main" id="{37FD0881-A4FA-895E-A9AD-9F6FEDE7563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86689" y="3020983"/>
                    <a:ext cx="6924015" cy="36933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306000" indent="-306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30000" indent="-306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6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00000" indent="-270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242000" indent="-234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602000" indent="-234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9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8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altLang="ja-JP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For spectator field with                   ,</a:t>
                    </a:r>
                    <a:endParaRPr lang="ja-JP" altLang="en-US" sz="2400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pic>
                <p:nvPicPr>
                  <p:cNvPr id="6236" name="Picture 12" descr="\begin{align*}&#10;V(\phi) = \frac{m_\phi^2 \phi^2}{2}&#10;\end{align*}">
                    <a:extLst>
                      <a:ext uri="{FF2B5EF4-FFF2-40B4-BE49-F238E27FC236}">
                        <a16:creationId xmlns:a16="http://schemas.microsoft.com/office/drawing/2014/main" id="{409B5C69-5E6B-A6F1-D83D-7574A63A447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73839" y="2933012"/>
                    <a:ext cx="1393588" cy="5368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221" name="Picture 10" descr="\begin{align*}&#10;\phi&#10;\end{align*}">
                  <a:extLst>
                    <a:ext uri="{FF2B5EF4-FFF2-40B4-BE49-F238E27FC236}">
                      <a16:creationId xmlns:a16="http://schemas.microsoft.com/office/drawing/2014/main" id="{CBBC7420-6425-5FFF-65C4-A13D8627C1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01981" y="6299984"/>
                  <a:ext cx="217697" cy="377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22" name="正方形/長方形 6221">
                  <a:extLst>
                    <a:ext uri="{FF2B5EF4-FFF2-40B4-BE49-F238E27FC236}">
                      <a16:creationId xmlns:a16="http://schemas.microsoft.com/office/drawing/2014/main" id="{CB7C489E-EE01-5991-77C3-00478422F055}"/>
                    </a:ext>
                  </a:extLst>
                </p:cNvPr>
                <p:cNvSpPr/>
                <p:nvPr/>
              </p:nvSpPr>
              <p:spPr>
                <a:xfrm>
                  <a:off x="7551600" y="3603326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23" name="Picture 14" descr="\begin{align*}&#10;P_{\mathrm{F.P}}(\phi; N) = \frac{1}{\sqrt{2\pi \Braket{\phi^2(N)}}} \exp\left[-\frac{(\phi - \Braket{\phi(N)})^2}{2\Braket{\phi^2(N)}}\right] \label{gaussianFPsol}&#10;\end{align*}">
                  <a:extLst>
                    <a:ext uri="{FF2B5EF4-FFF2-40B4-BE49-F238E27FC236}">
                      <a16:creationId xmlns:a16="http://schemas.microsoft.com/office/drawing/2014/main" id="{343EB671-99BF-6773-2809-8D9A4472C9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7873" y="3730026"/>
                  <a:ext cx="5234410" cy="6311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24" name="Picture 20" descr="\begin{align*}&#10;\Braket{\phi(N)} \rightarrow 0&#10;\end{align*}">
                  <a:extLst>
                    <a:ext uri="{FF2B5EF4-FFF2-40B4-BE49-F238E27FC236}">
                      <a16:creationId xmlns:a16="http://schemas.microsoft.com/office/drawing/2014/main" id="{F3ADD3DA-4090-1226-D9F5-0881F8E8E0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1841" y="5183310"/>
                  <a:ext cx="1327864" cy="2684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225" name="グループ化 6224">
                  <a:extLst>
                    <a:ext uri="{FF2B5EF4-FFF2-40B4-BE49-F238E27FC236}">
                      <a16:creationId xmlns:a16="http://schemas.microsoft.com/office/drawing/2014/main" id="{F42A286D-C973-35BC-8097-81C4F31B2703}"/>
                    </a:ext>
                  </a:extLst>
                </p:cNvPr>
                <p:cNvGrpSpPr/>
                <p:nvPr/>
              </p:nvGrpSpPr>
              <p:grpSpPr>
                <a:xfrm>
                  <a:off x="4357472" y="4749646"/>
                  <a:ext cx="1756601" cy="369332"/>
                  <a:chOff x="4533939" y="4397146"/>
                  <a:chExt cx="1756601" cy="369332"/>
                </a:xfrm>
              </p:grpSpPr>
              <p:pic>
                <p:nvPicPr>
                  <p:cNvPr id="6233" name="Picture 4" descr="\begin{align*}&#10;N&#10;\end{align*}">
                    <a:extLst>
                      <a:ext uri="{FF2B5EF4-FFF2-40B4-BE49-F238E27FC236}">
                        <a16:creationId xmlns:a16="http://schemas.microsoft.com/office/drawing/2014/main" id="{8E1F04DE-D230-0FEE-05BC-A00824D13C7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90081" y="4507783"/>
                    <a:ext cx="214284" cy="17173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234" name="コンテンツ プレースホルダー 2">
                    <a:extLst>
                      <a:ext uri="{FF2B5EF4-FFF2-40B4-BE49-F238E27FC236}">
                        <a16:creationId xmlns:a16="http://schemas.microsoft.com/office/drawing/2014/main" id="{26E960EC-E1E2-58D2-035B-11E0AE082FD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33939" y="4397146"/>
                    <a:ext cx="1756601" cy="36933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marL="306000" indent="-306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30000" indent="-306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6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00000" indent="-270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242000" indent="-234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602000" indent="-2340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9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800000" indent="-228600" algn="l" defTabSz="457200" rtl="0" eaLnBrk="1" latinLnBrk="0" hangingPunct="1">
                      <a:spcBef>
                        <a:spcPct val="200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SzPct val="92000"/>
                      <a:buFont typeface="Wingdings 2" panose="05020102010507070707" pitchFamily="18" charset="2"/>
                      <a:buChar char=""/>
                      <a:defRPr kumimoji="1" sz="12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altLang="ja-JP" sz="20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For large     ,</a:t>
                    </a:r>
                    <a:endParaRPr lang="ja-JP" altLang="en-US" sz="2000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cxnSp>
              <p:nvCxnSpPr>
                <p:cNvPr id="6226" name="コネクタ: 曲線 6225">
                  <a:extLst>
                    <a:ext uri="{FF2B5EF4-FFF2-40B4-BE49-F238E27FC236}">
                      <a16:creationId xmlns:a16="http://schemas.microsoft.com/office/drawing/2014/main" id="{40507F72-AB82-E028-6224-2F6D1C5A0D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7935902" y="5317543"/>
                  <a:ext cx="3746792" cy="828646"/>
                </a:xfrm>
                <a:prstGeom prst="curvedConnector3">
                  <a:avLst>
                    <a:gd name="adj1" fmla="val -751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27" name="正方形/長方形 6226">
                  <a:extLst>
                    <a:ext uri="{FF2B5EF4-FFF2-40B4-BE49-F238E27FC236}">
                      <a16:creationId xmlns:a16="http://schemas.microsoft.com/office/drawing/2014/main" id="{2501EE7D-8808-C57E-44CB-25EAB43C9EEF}"/>
                    </a:ext>
                  </a:extLst>
                </p:cNvPr>
                <p:cNvSpPr/>
                <p:nvPr/>
              </p:nvSpPr>
              <p:spPr>
                <a:xfrm>
                  <a:off x="11216899" y="5182156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28" name="Picture 22" descr="\begin{align*}&#10;N=0&#10;\end{align*}">
                  <a:extLst>
                    <a:ext uri="{FF2B5EF4-FFF2-40B4-BE49-F238E27FC236}">
                      <a16:creationId xmlns:a16="http://schemas.microsoft.com/office/drawing/2014/main" id="{1AA9268C-7198-687E-F1B9-CB8A77187B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41792" y="5813013"/>
                  <a:ext cx="777886" cy="2049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29" name="Picture 24" descr="\begin{align*}&#10;N\rightarrow \infty&#10;\end{align*}">
                  <a:extLst>
                    <a:ext uri="{FF2B5EF4-FFF2-40B4-BE49-F238E27FC236}">
                      <a16:creationId xmlns:a16="http://schemas.microsoft.com/office/drawing/2014/main" id="{0E5751A6-C32B-E0B4-9E18-00D576AB29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70201" y="6002853"/>
                  <a:ext cx="914400" cy="1877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30" name="正方形/長方形 6229">
                  <a:extLst>
                    <a:ext uri="{FF2B5EF4-FFF2-40B4-BE49-F238E27FC236}">
                      <a16:creationId xmlns:a16="http://schemas.microsoft.com/office/drawing/2014/main" id="{7698D060-0E98-896D-4D27-9B7DD81DFBFD}"/>
                    </a:ext>
                  </a:extLst>
                </p:cNvPr>
                <p:cNvSpPr/>
                <p:nvPr/>
              </p:nvSpPr>
              <p:spPr>
                <a:xfrm flipV="1">
                  <a:off x="6035450" y="6582812"/>
                  <a:ext cx="1746665" cy="2268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1" name="コンテンツ プレースホルダー 2">
                  <a:extLst>
                    <a:ext uri="{FF2B5EF4-FFF2-40B4-BE49-F238E27FC236}">
                      <a16:creationId xmlns:a16="http://schemas.microsoft.com/office/drawing/2014/main" id="{FC19BE77-E7E4-95D0-D2D7-387186B3444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85956" y="6483286"/>
                  <a:ext cx="3828379" cy="36933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306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0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00000" indent="-270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4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0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9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ja-JP" sz="20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reach an </a:t>
                  </a:r>
                  <a:r>
                    <a:rPr lang="en-US" altLang="ja-JP" sz="2000" b="1" dirty="0">
                      <a:solidFill>
                        <a:srgbClr val="7030A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equilibrium state</a:t>
                  </a:r>
                  <a:endParaRPr lang="ja-JP" altLang="en-US" sz="2000" b="1" dirty="0">
                    <a:solidFill>
                      <a:srgbClr val="7030A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6232" name="Picture 26" descr="\begin{align*}&#10;\Braket{\phi^2(N)} \rightarrow \frac{3H^4}{8\pi^2 m_\phi^2} &gt; \Braket{\phi^2(0)}&#10;\end{align*}">
                  <a:extLst>
                    <a:ext uri="{FF2B5EF4-FFF2-40B4-BE49-F238E27FC236}">
                      <a16:creationId xmlns:a16="http://schemas.microsoft.com/office/drawing/2014/main" id="{53B1FC41-6E34-D3D1-C603-8F4DC24FB3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1841" y="5449971"/>
                  <a:ext cx="2757546" cy="5680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432C4954-289F-142E-A04F-EEC20C4F485C}"/>
                  </a:ext>
                </a:extLst>
              </p:cNvPr>
              <p:cNvGrpSpPr/>
              <p:nvPr/>
            </p:nvGrpSpPr>
            <p:grpSpPr>
              <a:xfrm>
                <a:off x="3731052" y="21280928"/>
                <a:ext cx="8393840" cy="3436130"/>
                <a:chOff x="3731052" y="3348146"/>
                <a:chExt cx="8393840" cy="3436130"/>
              </a:xfrm>
            </p:grpSpPr>
            <p:pic>
              <p:nvPicPr>
                <p:cNvPr id="28" name="図 27" descr="グラフ&#10;&#10;自動的に生成された説明">
                  <a:extLst>
                    <a:ext uri="{FF2B5EF4-FFF2-40B4-BE49-F238E27FC236}">
                      <a16:creationId xmlns:a16="http://schemas.microsoft.com/office/drawing/2014/main" id="{312C9B7F-DFB8-8B39-90C4-992FBDEEA6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52111" y="4209107"/>
                  <a:ext cx="3929697" cy="2370917"/>
                </a:xfrm>
                <a:prstGeom prst="rect">
                  <a:avLst/>
                </a:prstGeom>
              </p:spPr>
            </p:pic>
            <p:sp>
              <p:nvSpPr>
                <p:cNvPr id="29" name="フリーフォーム: 図形 28">
                  <a:extLst>
                    <a:ext uri="{FF2B5EF4-FFF2-40B4-BE49-F238E27FC236}">
                      <a16:creationId xmlns:a16="http://schemas.microsoft.com/office/drawing/2014/main" id="{A548E5C7-2060-9FA7-90B6-88C881043C43}"/>
                    </a:ext>
                  </a:extLst>
                </p:cNvPr>
                <p:cNvSpPr/>
                <p:nvPr/>
              </p:nvSpPr>
              <p:spPr>
                <a:xfrm rot="9596273">
                  <a:off x="9308092" y="4199929"/>
                  <a:ext cx="1957818" cy="1724251"/>
                </a:xfrm>
                <a:custGeom>
                  <a:avLst/>
                  <a:gdLst>
                    <a:gd name="connsiteX0" fmla="*/ 3655161 w 4696343"/>
                    <a:gd name="connsiteY0" fmla="*/ 1975556 h 1975556"/>
                    <a:gd name="connsiteX1" fmla="*/ 0 w 4696343"/>
                    <a:gd name="connsiteY1" fmla="*/ 1225902 h 1975556"/>
                    <a:gd name="connsiteX2" fmla="*/ 14444 w 4696343"/>
                    <a:gd name="connsiteY2" fmla="*/ 595068 h 1975556"/>
                    <a:gd name="connsiteX3" fmla="*/ 687224 w 4696343"/>
                    <a:gd name="connsiteY3" fmla="*/ 361595 h 1975556"/>
                    <a:gd name="connsiteX4" fmla="*/ 3519808 w 4696343"/>
                    <a:gd name="connsiteY4" fmla="*/ 683502 h 1975556"/>
                    <a:gd name="connsiteX5" fmla="*/ 3519808 w 4696343"/>
                    <a:gd name="connsiteY5" fmla="*/ 0 h 1975556"/>
                    <a:gd name="connsiteX6" fmla="*/ 3703557 w 4696343"/>
                    <a:gd name="connsiteY6" fmla="*/ 704385 h 1975556"/>
                    <a:gd name="connsiteX7" fmla="*/ 3899578 w 4696343"/>
                    <a:gd name="connsiteY7" fmla="*/ 726661 h 1975556"/>
                    <a:gd name="connsiteX8" fmla="*/ 4663959 w 4696343"/>
                    <a:gd name="connsiteY8" fmla="*/ 1079628 h 1975556"/>
                    <a:gd name="connsiteX9" fmla="*/ 4696343 w 4696343"/>
                    <a:gd name="connsiteY9" fmla="*/ 1922836 h 1975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96343" h="1975556">
                      <a:moveTo>
                        <a:pt x="3655161" y="1975556"/>
                      </a:moveTo>
                      <a:lnTo>
                        <a:pt x="0" y="1225902"/>
                      </a:lnTo>
                      <a:lnTo>
                        <a:pt x="14444" y="595068"/>
                      </a:lnTo>
                      <a:lnTo>
                        <a:pt x="687224" y="361595"/>
                      </a:lnTo>
                      <a:lnTo>
                        <a:pt x="3519808" y="683502"/>
                      </a:lnTo>
                      <a:lnTo>
                        <a:pt x="3519808" y="0"/>
                      </a:lnTo>
                      <a:lnTo>
                        <a:pt x="3703557" y="704385"/>
                      </a:lnTo>
                      <a:lnTo>
                        <a:pt x="3899578" y="726661"/>
                      </a:lnTo>
                      <a:lnTo>
                        <a:pt x="4663959" y="1079628"/>
                      </a:lnTo>
                      <a:lnTo>
                        <a:pt x="4696343" y="1922836"/>
                      </a:lnTo>
                      <a:close/>
                    </a:path>
                  </a:pathLst>
                </a:custGeom>
                <a:pattFill prst="dkDnDiag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6F833935-A1A7-22E3-6D0A-C8F3445128FD}"/>
                    </a:ext>
                  </a:extLst>
                </p:cNvPr>
                <p:cNvSpPr/>
                <p:nvPr/>
              </p:nvSpPr>
              <p:spPr>
                <a:xfrm rot="9596273">
                  <a:off x="9221263" y="4094437"/>
                  <a:ext cx="1957818" cy="1724251"/>
                </a:xfrm>
                <a:custGeom>
                  <a:avLst/>
                  <a:gdLst>
                    <a:gd name="connsiteX0" fmla="*/ 3655161 w 4696343"/>
                    <a:gd name="connsiteY0" fmla="*/ 1975556 h 1975556"/>
                    <a:gd name="connsiteX1" fmla="*/ 0 w 4696343"/>
                    <a:gd name="connsiteY1" fmla="*/ 1225902 h 1975556"/>
                    <a:gd name="connsiteX2" fmla="*/ 14444 w 4696343"/>
                    <a:gd name="connsiteY2" fmla="*/ 595068 h 1975556"/>
                    <a:gd name="connsiteX3" fmla="*/ 687224 w 4696343"/>
                    <a:gd name="connsiteY3" fmla="*/ 361595 h 1975556"/>
                    <a:gd name="connsiteX4" fmla="*/ 3519808 w 4696343"/>
                    <a:gd name="connsiteY4" fmla="*/ 683502 h 1975556"/>
                    <a:gd name="connsiteX5" fmla="*/ 3519808 w 4696343"/>
                    <a:gd name="connsiteY5" fmla="*/ 0 h 1975556"/>
                    <a:gd name="connsiteX6" fmla="*/ 3703557 w 4696343"/>
                    <a:gd name="connsiteY6" fmla="*/ 704385 h 1975556"/>
                    <a:gd name="connsiteX7" fmla="*/ 3899578 w 4696343"/>
                    <a:gd name="connsiteY7" fmla="*/ 726661 h 1975556"/>
                    <a:gd name="connsiteX8" fmla="*/ 4663959 w 4696343"/>
                    <a:gd name="connsiteY8" fmla="*/ 1079628 h 1975556"/>
                    <a:gd name="connsiteX9" fmla="*/ 4696343 w 4696343"/>
                    <a:gd name="connsiteY9" fmla="*/ 1922836 h 1975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96343" h="1975556">
                      <a:moveTo>
                        <a:pt x="3655161" y="1975556"/>
                      </a:moveTo>
                      <a:lnTo>
                        <a:pt x="0" y="1225902"/>
                      </a:lnTo>
                      <a:lnTo>
                        <a:pt x="14444" y="595068"/>
                      </a:lnTo>
                      <a:lnTo>
                        <a:pt x="687224" y="361595"/>
                      </a:lnTo>
                      <a:lnTo>
                        <a:pt x="3519808" y="683502"/>
                      </a:lnTo>
                      <a:lnTo>
                        <a:pt x="3519808" y="0"/>
                      </a:lnTo>
                      <a:lnTo>
                        <a:pt x="3703557" y="704385"/>
                      </a:lnTo>
                      <a:lnTo>
                        <a:pt x="3899578" y="726661"/>
                      </a:lnTo>
                      <a:lnTo>
                        <a:pt x="4663959" y="1079628"/>
                      </a:lnTo>
                      <a:lnTo>
                        <a:pt x="4696343" y="19228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3" name="図 32" descr="グラフ&#10;&#10;自動的に生成された説明">
                  <a:extLst>
                    <a:ext uri="{FF2B5EF4-FFF2-40B4-BE49-F238E27FC236}">
                      <a16:creationId xmlns:a16="http://schemas.microsoft.com/office/drawing/2014/main" id="{C3E76A37-51DC-EE7E-5330-D854C905F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4988" y="4232871"/>
                  <a:ext cx="3781261" cy="2311611"/>
                </a:xfrm>
                <a:prstGeom prst="rect">
                  <a:avLst/>
                </a:prstGeom>
              </p:spPr>
            </p:pic>
            <p:sp>
              <p:nvSpPr>
                <p:cNvPr id="35" name="コンテンツ プレースホルダー 2">
                  <a:extLst>
                    <a:ext uri="{FF2B5EF4-FFF2-40B4-BE49-F238E27FC236}">
                      <a16:creationId xmlns:a16="http://schemas.microsoft.com/office/drawing/2014/main" id="{3F8A6884-7997-E11A-C3CE-E2DE2305594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731052" y="3354224"/>
                  <a:ext cx="2508821" cy="6392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306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0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00000" indent="-270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4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0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9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Wingdings" panose="05000000000000000000" pitchFamily="2" charset="2"/>
                    <a:buChar char="ü"/>
                  </a:pPr>
                  <a:r>
                    <a:rPr lang="en-US" altLang="ja-JP" sz="2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classical limit</a:t>
                  </a:r>
                  <a:endParaRPr lang="ja-JP" alt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6" name="コンテンツ プレースホルダー 2">
                  <a:extLst>
                    <a:ext uri="{FF2B5EF4-FFF2-40B4-BE49-F238E27FC236}">
                      <a16:creationId xmlns:a16="http://schemas.microsoft.com/office/drawing/2014/main" id="{31A85249-38C6-FEB4-F91B-2AC351B0C7D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32431" y="3348146"/>
                  <a:ext cx="2490362" cy="6392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306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0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00000" indent="-270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4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0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9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Wingdings" panose="05000000000000000000" pitchFamily="2" charset="2"/>
                    <a:buChar char="ü"/>
                  </a:pPr>
                  <a:r>
                    <a:rPr lang="en-US" altLang="ja-JP" sz="2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stochastic limit</a:t>
                  </a:r>
                  <a:endParaRPr lang="ja-JP" alt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BA36A9C5-BBF5-B517-FC3A-FD6168DBF6FF}"/>
                    </a:ext>
                  </a:extLst>
                </p:cNvPr>
                <p:cNvSpPr txBox="1"/>
                <p:nvPr/>
              </p:nvSpPr>
              <p:spPr>
                <a:xfrm>
                  <a:off x="6432629" y="5138829"/>
                  <a:ext cx="12506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b="1" dirty="0">
                      <a:solidFill>
                        <a:schemeClr val="tx2"/>
                      </a:solidFill>
                    </a:rPr>
                    <a:t>Gaussian</a:t>
                  </a:r>
                  <a:endParaRPr kumimoji="1" lang="ja-JP" altLang="en-US" sz="20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0333F1E8-9789-D6E8-7D14-E92DA011771C}"/>
                    </a:ext>
                  </a:extLst>
                </p:cNvPr>
                <p:cNvSpPr txBox="1"/>
                <p:nvPr/>
              </p:nvSpPr>
              <p:spPr>
                <a:xfrm>
                  <a:off x="9394830" y="4412300"/>
                  <a:ext cx="13597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b="1" dirty="0">
                      <a:solidFill>
                        <a:schemeClr val="tx2"/>
                      </a:solidFill>
                    </a:rPr>
                    <a:t>exp decay</a:t>
                  </a:r>
                  <a:endParaRPr kumimoji="1" lang="ja-JP" altLang="en-US" sz="20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9422311F-DC60-0E55-AD64-42D4F9897F9D}"/>
                    </a:ext>
                  </a:extLst>
                </p:cNvPr>
                <p:cNvSpPr/>
                <p:nvPr/>
              </p:nvSpPr>
              <p:spPr>
                <a:xfrm>
                  <a:off x="3834586" y="4132012"/>
                  <a:ext cx="520632" cy="127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BB4D3BA7-C4B9-2451-ABB8-148888917C0D}"/>
                    </a:ext>
                  </a:extLst>
                </p:cNvPr>
                <p:cNvSpPr/>
                <p:nvPr/>
              </p:nvSpPr>
              <p:spPr>
                <a:xfrm>
                  <a:off x="8059881" y="4143378"/>
                  <a:ext cx="520632" cy="127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8" name="正方形/長方形 1027">
                  <a:extLst>
                    <a:ext uri="{FF2B5EF4-FFF2-40B4-BE49-F238E27FC236}">
                      <a16:creationId xmlns:a16="http://schemas.microsoft.com/office/drawing/2014/main" id="{B694EAB2-576A-AACE-06B0-CF7564603A8E}"/>
                    </a:ext>
                  </a:extLst>
                </p:cNvPr>
                <p:cNvSpPr/>
                <p:nvPr/>
              </p:nvSpPr>
              <p:spPr>
                <a:xfrm rot="5400000">
                  <a:off x="7462648" y="6269194"/>
                  <a:ext cx="520632" cy="127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正方形/長方形 1029">
                  <a:extLst>
                    <a:ext uri="{FF2B5EF4-FFF2-40B4-BE49-F238E27FC236}">
                      <a16:creationId xmlns:a16="http://schemas.microsoft.com/office/drawing/2014/main" id="{A7F3D082-E026-0B1F-BD3D-F71A165A555D}"/>
                    </a:ext>
                  </a:extLst>
                </p:cNvPr>
                <p:cNvSpPr/>
                <p:nvPr/>
              </p:nvSpPr>
              <p:spPr>
                <a:xfrm rot="5400000">
                  <a:off x="11641457" y="6460426"/>
                  <a:ext cx="520632" cy="127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32" name="Picture 8" descr="\begin{align*}&#10;\left(-\frac{V'}{3H^2} \gg \frac{H}{2\pi}\right)&#10;\end{align*}">
                  <a:extLst>
                    <a:ext uri="{FF2B5EF4-FFF2-40B4-BE49-F238E27FC236}">
                      <a16:creationId xmlns:a16="http://schemas.microsoft.com/office/drawing/2014/main" id="{6700C55F-F8E9-1208-5312-B7605E2B8C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70346" y="3451374"/>
                  <a:ext cx="1396968" cy="4910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89" name="Picture 6" descr="\begin{align*}&#10;P_{\mathrm{FPT}}(\mathcal{N};\phi_*)&#10;\end{align*}">
                  <a:extLst>
                    <a:ext uri="{FF2B5EF4-FFF2-40B4-BE49-F238E27FC236}">
                      <a16:creationId xmlns:a16="http://schemas.microsoft.com/office/drawing/2014/main" id="{1FE006C8-D7E8-0021-7563-2ECF59C293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3708" y="4007114"/>
                  <a:ext cx="1292879" cy="245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90" name="Picture 4" descr="\begin{align*}&#10;\mathcal{N}&#10;\end{align*}">
                  <a:extLst>
                    <a:ext uri="{FF2B5EF4-FFF2-40B4-BE49-F238E27FC236}">
                      <a16:creationId xmlns:a16="http://schemas.microsoft.com/office/drawing/2014/main" id="{CC64D1DD-5BB6-F6BD-C0D8-9E7B99B978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3957" y="6298717"/>
                  <a:ext cx="305082" cy="2506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91" name="Picture 6" descr="\begin{align*}&#10;P_{\mathrm{FPT}}(\mathcal{N};\phi_*)&#10;\end{align*}">
                  <a:extLst>
                    <a:ext uri="{FF2B5EF4-FFF2-40B4-BE49-F238E27FC236}">
                      <a16:creationId xmlns:a16="http://schemas.microsoft.com/office/drawing/2014/main" id="{C1689EC5-2A8E-EDE1-0E05-E2D11F112A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04104" y="3998994"/>
                  <a:ext cx="1292879" cy="245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92" name="Picture 4" descr="\begin{align*}&#10;\mathcal{N}&#10;\end{align*}">
                  <a:extLst>
                    <a:ext uri="{FF2B5EF4-FFF2-40B4-BE49-F238E27FC236}">
                      <a16:creationId xmlns:a16="http://schemas.microsoft.com/office/drawing/2014/main" id="{0636B465-805C-7390-7B12-C186B7D33E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19810" y="6293080"/>
                  <a:ext cx="305082" cy="2506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93" name="Picture 10" descr="\begin{align*}&#10;\left(-\frac{V'}{3H^2} \ll \frac{H}{2\pi}\right)&#10;\end{align*}">
                  <a:extLst>
                    <a:ext uri="{FF2B5EF4-FFF2-40B4-BE49-F238E27FC236}">
                      <a16:creationId xmlns:a16="http://schemas.microsoft.com/office/drawing/2014/main" id="{7BCB295C-1797-3E1D-FBF1-F123034304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54081" y="3431417"/>
                  <a:ext cx="1466379" cy="5154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95" name="Picture 12" descr="\begin{align*}&#10;e^{-\mathcal{N}^2}&#10;\end{align*}">
                  <a:extLst>
                    <a:ext uri="{FF2B5EF4-FFF2-40B4-BE49-F238E27FC236}">
                      <a16:creationId xmlns:a16="http://schemas.microsoft.com/office/drawing/2014/main" id="{6059B90B-CFD6-08A6-A886-BBDB61CE08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18748" y="5507447"/>
                  <a:ext cx="853809" cy="4293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18" name="Picture 14" descr="\begin{align*}&#10;e^{-\mathcal{N}}&#10;\end{align*}">
                  <a:extLst>
                    <a:ext uri="{FF2B5EF4-FFF2-40B4-BE49-F238E27FC236}">
                      <a16:creationId xmlns:a16="http://schemas.microsoft.com/office/drawing/2014/main" id="{6A2990F0-D0D9-4652-45C3-4BCC7F0757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07942" y="4812410"/>
                  <a:ext cx="725438" cy="391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2" name="Picture 2" descr="\begin{align*}&#10;  \frac{\partial}{\partial N} P_{\mathrm{F.P}}(\phi;N) = \frac{\partial}{\partial \phi} \left[\frac{V_{,\phi}}{3H^2}P_{\mathrm{F.P}}(\phi;N)\right] + \frac{\partial^2}{\partial \phi^2} \left[\frac{H^2}{8\pi^2}P_{\mathrm{F.P}}(\phi;N)\right]&#10;\end{align*}">
              <a:extLst>
                <a:ext uri="{FF2B5EF4-FFF2-40B4-BE49-F238E27FC236}">
                  <a16:creationId xmlns:a16="http://schemas.microsoft.com/office/drawing/2014/main" id="{E2F740F8-E9D5-5733-1CD1-AB7ADDDB8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215" y="3920558"/>
              <a:ext cx="6673332" cy="590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\begin{align*}&#10;  \frac{\partial}{\partial \mathcal{N}} P_{\mathrm{FPT}}(\mathcal{N};\phi_*) = \frac{V_{,\phi}}{3H^2}\frac{\partial}{\partial \phi} P_{\mathrm{FPT}}(\mathcal{N};\phi_*) + \frac{H^2}{8\pi^2}\frac{\partial^2}{\partial \phi^2} P_{\mathrm{FPT}}(\mathcal{N};\phi_*)&#10;\end{align*}">
              <a:extLst>
                <a:ext uri="{FF2B5EF4-FFF2-40B4-BE49-F238E27FC236}">
                  <a16:creationId xmlns:a16="http://schemas.microsoft.com/office/drawing/2014/main" id="{8E1CCA6C-08DC-33B0-289A-5C1169957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279" y="5289908"/>
              <a:ext cx="6992554" cy="598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9" name="テキスト ボックス 1048">
            <a:extLst>
              <a:ext uri="{FF2B5EF4-FFF2-40B4-BE49-F238E27FC236}">
                <a16:creationId xmlns:a16="http://schemas.microsoft.com/office/drawing/2014/main" id="{B0B4230D-7770-FCEE-AA81-3052B3466175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10/21</a:t>
            </a:r>
          </a:p>
        </p:txBody>
      </p:sp>
      <p:sp>
        <p:nvSpPr>
          <p:cNvPr id="1050" name="テキスト ボックス 1049">
            <a:extLst>
              <a:ext uri="{FF2B5EF4-FFF2-40B4-BE49-F238E27FC236}">
                <a16:creationId xmlns:a16="http://schemas.microsoft.com/office/drawing/2014/main" id="{3921D8A2-7E2E-DE72-B58B-4B457DFFB909}"/>
              </a:ext>
            </a:extLst>
          </p:cNvPr>
          <p:cNvSpPr txBox="1"/>
          <p:nvPr/>
        </p:nvSpPr>
        <p:spPr>
          <a:xfrm>
            <a:off x="9394086" y="1405112"/>
            <a:ext cx="386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Pattison, et al. 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1707.00537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6147" name="テキスト ボックス 6146">
            <a:extLst>
              <a:ext uri="{FF2B5EF4-FFF2-40B4-BE49-F238E27FC236}">
                <a16:creationId xmlns:a16="http://schemas.microsoft.com/office/drawing/2014/main" id="{CCBF4366-5ABB-DFC0-8FFD-992A0953E8B9}"/>
              </a:ext>
            </a:extLst>
          </p:cNvPr>
          <p:cNvSpPr txBox="1"/>
          <p:nvPr/>
        </p:nvSpPr>
        <p:spPr>
          <a:xfrm>
            <a:off x="6425639" y="1408839"/>
            <a:ext cx="386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Assadullahi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al.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1604.045027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09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3E290-BE3C-FD96-D781-3E637BFFF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begin{align*}&#10;  \sigma&#10;\end{align*}">
            <a:extLst>
              <a:ext uri="{FF2B5EF4-FFF2-40B4-BE49-F238E27FC236}">
                <a16:creationId xmlns:a16="http://schemas.microsoft.com/office/drawing/2014/main" id="{EAC5356D-D7F8-C828-D222-DB51A0A7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13" y="681084"/>
            <a:ext cx="409634" cy="3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タイトル 1">
            <a:extLst>
              <a:ext uri="{FF2B5EF4-FFF2-40B4-BE49-F238E27FC236}">
                <a16:creationId xmlns:a16="http://schemas.microsoft.com/office/drawing/2014/main" id="{B94A0DF5-F0AC-7D66-6AB7-AFA2C6DD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curvaton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BE622DE8-2E8A-710E-5E7A-F654713EC8CC}"/>
              </a:ext>
            </a:extLst>
          </p:cNvPr>
          <p:cNvCxnSpPr>
            <a:cxnSpLocks/>
          </p:cNvCxnSpPr>
          <p:nvPr/>
        </p:nvCxnSpPr>
        <p:spPr>
          <a:xfrm flipV="1">
            <a:off x="5662578" y="3377283"/>
            <a:ext cx="0" cy="24378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DB1412A7-B639-CB64-AF3A-844A0C0A6F76}"/>
              </a:ext>
            </a:extLst>
          </p:cNvPr>
          <p:cNvCxnSpPr>
            <a:cxnSpLocks/>
          </p:cNvCxnSpPr>
          <p:nvPr/>
        </p:nvCxnSpPr>
        <p:spPr>
          <a:xfrm flipV="1">
            <a:off x="4423929" y="5593632"/>
            <a:ext cx="2879602" cy="91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9B819371-28E9-5BF9-EB00-810194C22B7C}"/>
              </a:ext>
            </a:extLst>
          </p:cNvPr>
          <p:cNvSpPr/>
          <p:nvPr/>
        </p:nvSpPr>
        <p:spPr>
          <a:xfrm>
            <a:off x="4313741" y="3638829"/>
            <a:ext cx="2517913" cy="1934818"/>
          </a:xfrm>
          <a:custGeom>
            <a:avLst/>
            <a:gdLst>
              <a:gd name="connsiteX0" fmla="*/ 0 w 2517913"/>
              <a:gd name="connsiteY0" fmla="*/ 0 h 1934818"/>
              <a:gd name="connsiteX1" fmla="*/ 1338470 w 2517913"/>
              <a:gd name="connsiteY1" fmla="*/ 1934818 h 1934818"/>
              <a:gd name="connsiteX2" fmla="*/ 2517913 w 2517913"/>
              <a:gd name="connsiteY2" fmla="*/ 0 h 193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7913" h="1934818">
                <a:moveTo>
                  <a:pt x="0" y="0"/>
                </a:moveTo>
                <a:cubicBezTo>
                  <a:pt x="459409" y="967409"/>
                  <a:pt x="918818" y="1934818"/>
                  <a:pt x="1338470" y="1934818"/>
                </a:cubicBezTo>
                <a:cubicBezTo>
                  <a:pt x="1758122" y="1934818"/>
                  <a:pt x="2138017" y="967409"/>
                  <a:pt x="2517913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1" name="矢印: 下 11270">
            <a:extLst>
              <a:ext uri="{FF2B5EF4-FFF2-40B4-BE49-F238E27FC236}">
                <a16:creationId xmlns:a16="http://schemas.microsoft.com/office/drawing/2014/main" id="{A8CFBB97-87A7-FB2B-BAD7-7DC7947443D0}"/>
              </a:ext>
            </a:extLst>
          </p:cNvPr>
          <p:cNvSpPr/>
          <p:nvPr/>
        </p:nvSpPr>
        <p:spPr>
          <a:xfrm rot="16200000">
            <a:off x="7103100" y="4008098"/>
            <a:ext cx="597726" cy="47018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2" name="フローチャート: 結合子 11271">
            <a:extLst>
              <a:ext uri="{FF2B5EF4-FFF2-40B4-BE49-F238E27FC236}">
                <a16:creationId xmlns:a16="http://schemas.microsoft.com/office/drawing/2014/main" id="{93B66909-481A-49D0-6A57-7088FC3C6B2D}"/>
              </a:ext>
            </a:extLst>
          </p:cNvPr>
          <p:cNvSpPr/>
          <p:nvPr/>
        </p:nvSpPr>
        <p:spPr>
          <a:xfrm>
            <a:off x="6430492" y="4059079"/>
            <a:ext cx="178415" cy="17362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281" name="矢印: 下 11280">
            <a:extLst>
              <a:ext uri="{FF2B5EF4-FFF2-40B4-BE49-F238E27FC236}">
                <a16:creationId xmlns:a16="http://schemas.microsoft.com/office/drawing/2014/main" id="{6900C944-12FE-3AAF-EE21-27BAA9F6987C}"/>
              </a:ext>
            </a:extLst>
          </p:cNvPr>
          <p:cNvSpPr/>
          <p:nvPr/>
        </p:nvSpPr>
        <p:spPr>
          <a:xfrm rot="1846957">
            <a:off x="6305289" y="4246467"/>
            <a:ext cx="104898" cy="38180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8" name="Picture 6" descr="\begin{align*}&#10;  H\sim m_\sigma&#10;\end{align*}">
            <a:extLst>
              <a:ext uri="{FF2B5EF4-FFF2-40B4-BE49-F238E27FC236}">
                <a16:creationId xmlns:a16="http://schemas.microsoft.com/office/drawing/2014/main" id="{DF086F86-DE18-266D-109D-D0564F786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44" y="4604480"/>
            <a:ext cx="1127663" cy="2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3" name="Picture 2" descr="\begin{align*}&#10;  \sigma&#10;\end{align*}">
            <a:extLst>
              <a:ext uri="{FF2B5EF4-FFF2-40B4-BE49-F238E27FC236}">
                <a16:creationId xmlns:a16="http://schemas.microsoft.com/office/drawing/2014/main" id="{5B5C0DB7-D139-FD72-E1A8-87DBF7676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63" y="5508118"/>
            <a:ext cx="216307" cy="1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4" name="フリーフォーム: 図形 11283">
            <a:extLst>
              <a:ext uri="{FF2B5EF4-FFF2-40B4-BE49-F238E27FC236}">
                <a16:creationId xmlns:a16="http://schemas.microsoft.com/office/drawing/2014/main" id="{F346C945-6296-E2AC-92A9-3DCC52A0644E}"/>
              </a:ext>
            </a:extLst>
          </p:cNvPr>
          <p:cNvSpPr/>
          <p:nvPr/>
        </p:nvSpPr>
        <p:spPr>
          <a:xfrm rot="8051752">
            <a:off x="4826429" y="2843069"/>
            <a:ext cx="1493540" cy="1831442"/>
          </a:xfrm>
          <a:custGeom>
            <a:avLst/>
            <a:gdLst>
              <a:gd name="connsiteX0" fmla="*/ 966839 w 1237568"/>
              <a:gd name="connsiteY0" fmla="*/ 1521219 h 1521219"/>
              <a:gd name="connsiteX1" fmla="*/ 71533 w 1237568"/>
              <a:gd name="connsiteY1" fmla="*/ 472237 h 1521219"/>
              <a:gd name="connsiteX2" fmla="*/ 0 w 1237568"/>
              <a:gd name="connsiteY2" fmla="*/ 310722 h 1521219"/>
              <a:gd name="connsiteX3" fmla="*/ 51843 w 1237568"/>
              <a:gd name="connsiteY3" fmla="*/ 149683 h 1521219"/>
              <a:gd name="connsiteX4" fmla="*/ 237168 w 1237568"/>
              <a:gd name="connsiteY4" fmla="*/ 160929 h 1521219"/>
              <a:gd name="connsiteX5" fmla="*/ 320358 w 1237568"/>
              <a:gd name="connsiteY5" fmla="*/ 252066 h 1521219"/>
              <a:gd name="connsiteX6" fmla="*/ 320358 w 1237568"/>
              <a:gd name="connsiteY6" fmla="*/ 0 h 1521219"/>
              <a:gd name="connsiteX7" fmla="*/ 424599 w 1237568"/>
              <a:gd name="connsiteY7" fmla="*/ 366263 h 1521219"/>
              <a:gd name="connsiteX8" fmla="*/ 1237568 w 1237568"/>
              <a:gd name="connsiteY8" fmla="*/ 1256886 h 1521219"/>
              <a:gd name="connsiteX9" fmla="*/ 1180593 w 1237568"/>
              <a:gd name="connsiteY9" fmla="*/ 1481984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568" h="1521219">
                <a:moveTo>
                  <a:pt x="966839" y="1521219"/>
                </a:moveTo>
                <a:lnTo>
                  <a:pt x="71533" y="472237"/>
                </a:lnTo>
                <a:lnTo>
                  <a:pt x="0" y="310722"/>
                </a:lnTo>
                <a:lnTo>
                  <a:pt x="51843" y="149683"/>
                </a:lnTo>
                <a:lnTo>
                  <a:pt x="237168" y="160929"/>
                </a:lnTo>
                <a:lnTo>
                  <a:pt x="320358" y="252066"/>
                </a:lnTo>
                <a:lnTo>
                  <a:pt x="320358" y="0"/>
                </a:lnTo>
                <a:lnTo>
                  <a:pt x="424599" y="366263"/>
                </a:lnTo>
                <a:lnTo>
                  <a:pt x="1237568" y="1256886"/>
                </a:lnTo>
                <a:lnTo>
                  <a:pt x="1180593" y="1481984"/>
                </a:lnTo>
                <a:close/>
              </a:path>
            </a:pathLst>
          </a:custGeom>
          <a:pattFill prst="dkUpDi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285" name="フリーフォーム: 図形 11284">
            <a:extLst>
              <a:ext uri="{FF2B5EF4-FFF2-40B4-BE49-F238E27FC236}">
                <a16:creationId xmlns:a16="http://schemas.microsoft.com/office/drawing/2014/main" id="{43E23C4A-8C18-4FB9-E57C-2B5CDC2ACD4A}"/>
              </a:ext>
            </a:extLst>
          </p:cNvPr>
          <p:cNvSpPr/>
          <p:nvPr/>
        </p:nvSpPr>
        <p:spPr>
          <a:xfrm rot="8051752">
            <a:off x="4767113" y="2783892"/>
            <a:ext cx="1493540" cy="1831442"/>
          </a:xfrm>
          <a:custGeom>
            <a:avLst/>
            <a:gdLst>
              <a:gd name="connsiteX0" fmla="*/ 966839 w 1237568"/>
              <a:gd name="connsiteY0" fmla="*/ 1521219 h 1521219"/>
              <a:gd name="connsiteX1" fmla="*/ 71533 w 1237568"/>
              <a:gd name="connsiteY1" fmla="*/ 472237 h 1521219"/>
              <a:gd name="connsiteX2" fmla="*/ 0 w 1237568"/>
              <a:gd name="connsiteY2" fmla="*/ 310722 h 1521219"/>
              <a:gd name="connsiteX3" fmla="*/ 51843 w 1237568"/>
              <a:gd name="connsiteY3" fmla="*/ 149683 h 1521219"/>
              <a:gd name="connsiteX4" fmla="*/ 237168 w 1237568"/>
              <a:gd name="connsiteY4" fmla="*/ 160929 h 1521219"/>
              <a:gd name="connsiteX5" fmla="*/ 320358 w 1237568"/>
              <a:gd name="connsiteY5" fmla="*/ 252066 h 1521219"/>
              <a:gd name="connsiteX6" fmla="*/ 320358 w 1237568"/>
              <a:gd name="connsiteY6" fmla="*/ 0 h 1521219"/>
              <a:gd name="connsiteX7" fmla="*/ 424599 w 1237568"/>
              <a:gd name="connsiteY7" fmla="*/ 366263 h 1521219"/>
              <a:gd name="connsiteX8" fmla="*/ 1237568 w 1237568"/>
              <a:gd name="connsiteY8" fmla="*/ 1256886 h 1521219"/>
              <a:gd name="connsiteX9" fmla="*/ 1180593 w 1237568"/>
              <a:gd name="connsiteY9" fmla="*/ 1481984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568" h="1521219">
                <a:moveTo>
                  <a:pt x="966839" y="1521219"/>
                </a:moveTo>
                <a:lnTo>
                  <a:pt x="71533" y="472237"/>
                </a:lnTo>
                <a:lnTo>
                  <a:pt x="0" y="310722"/>
                </a:lnTo>
                <a:lnTo>
                  <a:pt x="51843" y="149683"/>
                </a:lnTo>
                <a:lnTo>
                  <a:pt x="237168" y="160929"/>
                </a:lnTo>
                <a:lnTo>
                  <a:pt x="320358" y="252066"/>
                </a:lnTo>
                <a:lnTo>
                  <a:pt x="320358" y="0"/>
                </a:lnTo>
                <a:lnTo>
                  <a:pt x="424599" y="366263"/>
                </a:lnTo>
                <a:lnTo>
                  <a:pt x="1237568" y="1256886"/>
                </a:lnTo>
                <a:lnTo>
                  <a:pt x="1180593" y="148198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88" name="コンテンツ プレースホルダー 2">
            <a:extLst>
              <a:ext uri="{FF2B5EF4-FFF2-40B4-BE49-F238E27FC236}">
                <a16:creationId xmlns:a16="http://schemas.microsoft.com/office/drawing/2014/main" id="{5FE69254-4B08-0C09-F607-00F6BF1C3A09}"/>
              </a:ext>
            </a:extLst>
          </p:cNvPr>
          <p:cNvSpPr txBox="1">
            <a:spLocks/>
          </p:cNvSpPr>
          <p:nvPr/>
        </p:nvSpPr>
        <p:spPr>
          <a:xfrm>
            <a:off x="4536636" y="3386492"/>
            <a:ext cx="2090633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still slow-rolling</a:t>
            </a: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0D97E4AA-A230-52A2-1113-2D054ECAB4F2}"/>
              </a:ext>
            </a:extLst>
          </p:cNvPr>
          <p:cNvCxnSpPr>
            <a:cxnSpLocks/>
          </p:cNvCxnSpPr>
          <p:nvPr/>
        </p:nvCxnSpPr>
        <p:spPr>
          <a:xfrm>
            <a:off x="528671" y="5619446"/>
            <a:ext cx="3456974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91DBFB43-72D5-D545-94D7-9223D19CC169}"/>
              </a:ext>
            </a:extLst>
          </p:cNvPr>
          <p:cNvCxnSpPr>
            <a:cxnSpLocks/>
          </p:cNvCxnSpPr>
          <p:nvPr/>
        </p:nvCxnSpPr>
        <p:spPr>
          <a:xfrm flipV="1">
            <a:off x="549451" y="2711566"/>
            <a:ext cx="0" cy="291827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\begin{align*}&#10;  \ln \rho&#10;\end{align*}">
            <a:extLst>
              <a:ext uri="{FF2B5EF4-FFF2-40B4-BE49-F238E27FC236}">
                <a16:creationId xmlns:a16="http://schemas.microsoft.com/office/drawing/2014/main" id="{D9BCC7CA-7AC9-8043-A5D7-A83F1454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2" y="2431572"/>
            <a:ext cx="488457" cy="3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904018B-4792-C4F5-6FE6-27D153A2F08A}"/>
              </a:ext>
            </a:extLst>
          </p:cNvPr>
          <p:cNvCxnSpPr>
            <a:cxnSpLocks/>
          </p:cNvCxnSpPr>
          <p:nvPr/>
        </p:nvCxnSpPr>
        <p:spPr>
          <a:xfrm flipV="1">
            <a:off x="1233893" y="2741253"/>
            <a:ext cx="8774" cy="287819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A3CC99E-C790-4055-B4CF-9E513BBF76DF}"/>
              </a:ext>
            </a:extLst>
          </p:cNvPr>
          <p:cNvCxnSpPr>
            <a:cxnSpLocks/>
          </p:cNvCxnSpPr>
          <p:nvPr/>
        </p:nvCxnSpPr>
        <p:spPr>
          <a:xfrm flipV="1">
            <a:off x="2006193" y="2737230"/>
            <a:ext cx="8774" cy="287819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E413986-6EA9-827C-6AC4-D4957246B0E3}"/>
              </a:ext>
            </a:extLst>
          </p:cNvPr>
          <p:cNvCxnSpPr>
            <a:cxnSpLocks/>
          </p:cNvCxnSpPr>
          <p:nvPr/>
        </p:nvCxnSpPr>
        <p:spPr>
          <a:xfrm flipV="1">
            <a:off x="2774106" y="2730864"/>
            <a:ext cx="8774" cy="287819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0009A52-04E7-4A4D-706F-F06B1CF228C8}"/>
              </a:ext>
            </a:extLst>
          </p:cNvPr>
          <p:cNvCxnSpPr>
            <a:cxnSpLocks/>
          </p:cNvCxnSpPr>
          <p:nvPr/>
        </p:nvCxnSpPr>
        <p:spPr>
          <a:xfrm flipV="1">
            <a:off x="3537632" y="2740271"/>
            <a:ext cx="8774" cy="287819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7C7919C-13DA-7485-E63A-324148B8517B}"/>
              </a:ext>
            </a:extLst>
          </p:cNvPr>
          <p:cNvCxnSpPr>
            <a:cxnSpLocks/>
          </p:cNvCxnSpPr>
          <p:nvPr/>
        </p:nvCxnSpPr>
        <p:spPr>
          <a:xfrm>
            <a:off x="543490" y="3225865"/>
            <a:ext cx="69040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DAA0F56-E0F9-F724-0DE1-BFE11D1E31CE}"/>
              </a:ext>
            </a:extLst>
          </p:cNvPr>
          <p:cNvCxnSpPr>
            <a:cxnSpLocks/>
          </p:cNvCxnSpPr>
          <p:nvPr/>
        </p:nvCxnSpPr>
        <p:spPr>
          <a:xfrm>
            <a:off x="1202133" y="3221842"/>
            <a:ext cx="1580747" cy="7105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ADDE998-2061-5137-0F82-55B816DA2E68}"/>
              </a:ext>
            </a:extLst>
          </p:cNvPr>
          <p:cNvCxnSpPr>
            <a:cxnSpLocks/>
          </p:cNvCxnSpPr>
          <p:nvPr/>
        </p:nvCxnSpPr>
        <p:spPr>
          <a:xfrm>
            <a:off x="2762570" y="3922037"/>
            <a:ext cx="1030986" cy="108177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\begin{align*}&#10;  \rho_\phi&#10;\end{align*}">
            <a:extLst>
              <a:ext uri="{FF2B5EF4-FFF2-40B4-BE49-F238E27FC236}">
                <a16:creationId xmlns:a16="http://schemas.microsoft.com/office/drawing/2014/main" id="{E3B3456B-7143-2E05-9DC3-D643150F0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34" y="3465324"/>
            <a:ext cx="293440" cy="22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BE42CE9-BFB5-6CC3-717D-B735DF9A1B37}"/>
              </a:ext>
            </a:extLst>
          </p:cNvPr>
          <p:cNvCxnSpPr>
            <a:cxnSpLocks/>
          </p:cNvCxnSpPr>
          <p:nvPr/>
        </p:nvCxnSpPr>
        <p:spPr>
          <a:xfrm>
            <a:off x="562654" y="3774624"/>
            <a:ext cx="145231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21430E4-14F5-5108-E2DD-11E8315CADF2}"/>
              </a:ext>
            </a:extLst>
          </p:cNvPr>
          <p:cNvCxnSpPr>
            <a:cxnSpLocks/>
          </p:cNvCxnSpPr>
          <p:nvPr/>
        </p:nvCxnSpPr>
        <p:spPr>
          <a:xfrm>
            <a:off x="2013940" y="3781011"/>
            <a:ext cx="1532466" cy="72519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C7F99DB-E3BD-ED09-D416-9EDDA4CD0F38}"/>
              </a:ext>
            </a:extLst>
          </p:cNvPr>
          <p:cNvCxnSpPr>
            <a:cxnSpLocks/>
          </p:cNvCxnSpPr>
          <p:nvPr/>
        </p:nvCxnSpPr>
        <p:spPr>
          <a:xfrm>
            <a:off x="3543699" y="4506210"/>
            <a:ext cx="353316" cy="35989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\begin{align*}&#10;  \textcolor[rgb]{0.2,0.8,1}{\rho_\sigma}&#10;\end{align*}">
            <a:extLst>
              <a:ext uri="{FF2B5EF4-FFF2-40B4-BE49-F238E27FC236}">
                <a16:creationId xmlns:a16="http://schemas.microsoft.com/office/drawing/2014/main" id="{AE2C17C8-2BE3-1369-620A-FD95289D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39" y="4180849"/>
            <a:ext cx="343853" cy="2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begin{align*}&#10;  V(\sigma) = \frac{m_\sigma^2}{2}\sigma^2&#10;\end{align*}">
            <a:extLst>
              <a:ext uri="{FF2B5EF4-FFF2-40B4-BE49-F238E27FC236}">
                <a16:creationId xmlns:a16="http://schemas.microsoft.com/office/drawing/2014/main" id="{CD5AB43B-7BFD-82BE-8399-0F37B882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68" y="2894135"/>
            <a:ext cx="1369917" cy="49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B3F54149-BCF9-93D8-08A1-EE6508623205}"/>
              </a:ext>
            </a:extLst>
          </p:cNvPr>
          <p:cNvCxnSpPr>
            <a:cxnSpLocks/>
          </p:cNvCxnSpPr>
          <p:nvPr/>
        </p:nvCxnSpPr>
        <p:spPr>
          <a:xfrm flipV="1">
            <a:off x="9394046" y="3578052"/>
            <a:ext cx="0" cy="2229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4B599087-0F47-2EBC-EEC7-8A161BB48064}"/>
              </a:ext>
            </a:extLst>
          </p:cNvPr>
          <p:cNvCxnSpPr>
            <a:cxnSpLocks/>
          </p:cNvCxnSpPr>
          <p:nvPr/>
        </p:nvCxnSpPr>
        <p:spPr>
          <a:xfrm flipV="1">
            <a:off x="7912120" y="5586391"/>
            <a:ext cx="3122879" cy="104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13A9C525-2CF9-8AE2-058A-0F25D49B39FD}"/>
              </a:ext>
            </a:extLst>
          </p:cNvPr>
          <p:cNvSpPr/>
          <p:nvPr/>
        </p:nvSpPr>
        <p:spPr>
          <a:xfrm>
            <a:off x="8045209" y="3631588"/>
            <a:ext cx="2517913" cy="1934818"/>
          </a:xfrm>
          <a:custGeom>
            <a:avLst/>
            <a:gdLst>
              <a:gd name="connsiteX0" fmla="*/ 0 w 2517913"/>
              <a:gd name="connsiteY0" fmla="*/ 0 h 1934818"/>
              <a:gd name="connsiteX1" fmla="*/ 1338470 w 2517913"/>
              <a:gd name="connsiteY1" fmla="*/ 1934818 h 1934818"/>
              <a:gd name="connsiteX2" fmla="*/ 2517913 w 2517913"/>
              <a:gd name="connsiteY2" fmla="*/ 0 h 193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7913" h="1934818">
                <a:moveTo>
                  <a:pt x="0" y="0"/>
                </a:moveTo>
                <a:cubicBezTo>
                  <a:pt x="459409" y="967409"/>
                  <a:pt x="918818" y="1934818"/>
                  <a:pt x="1338470" y="1934818"/>
                </a:cubicBezTo>
                <a:cubicBezTo>
                  <a:pt x="1758122" y="1934818"/>
                  <a:pt x="2138017" y="967409"/>
                  <a:pt x="2517913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ローチャート: 結合子 50">
            <a:extLst>
              <a:ext uri="{FF2B5EF4-FFF2-40B4-BE49-F238E27FC236}">
                <a16:creationId xmlns:a16="http://schemas.microsoft.com/office/drawing/2014/main" id="{AA4D3730-A978-EE4A-9410-C794FB0E723D}"/>
              </a:ext>
            </a:extLst>
          </p:cNvPr>
          <p:cNvSpPr/>
          <p:nvPr/>
        </p:nvSpPr>
        <p:spPr>
          <a:xfrm>
            <a:off x="9893300" y="4686505"/>
            <a:ext cx="178415" cy="17362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8650B2AE-31A3-C2F4-F614-6E9B052C8491}"/>
              </a:ext>
            </a:extLst>
          </p:cNvPr>
          <p:cNvSpPr/>
          <p:nvPr/>
        </p:nvSpPr>
        <p:spPr>
          <a:xfrm>
            <a:off x="9170635" y="5053935"/>
            <a:ext cx="446822" cy="262111"/>
          </a:xfrm>
          <a:custGeom>
            <a:avLst/>
            <a:gdLst>
              <a:gd name="connsiteX0" fmla="*/ 0 w 396815"/>
              <a:gd name="connsiteY0" fmla="*/ 0 h 603896"/>
              <a:gd name="connsiteX1" fmla="*/ 215660 w 396815"/>
              <a:gd name="connsiteY1" fmla="*/ 603849 h 603896"/>
              <a:gd name="connsiteX2" fmla="*/ 396815 w 396815"/>
              <a:gd name="connsiteY2" fmla="*/ 25879 h 60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815" h="603896">
                <a:moveTo>
                  <a:pt x="0" y="0"/>
                </a:moveTo>
                <a:cubicBezTo>
                  <a:pt x="74762" y="299768"/>
                  <a:pt x="149524" y="599536"/>
                  <a:pt x="215660" y="603849"/>
                </a:cubicBezTo>
                <a:cubicBezTo>
                  <a:pt x="281796" y="608162"/>
                  <a:pt x="339305" y="317020"/>
                  <a:pt x="396815" y="25879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A3A4763B-83F2-446C-B536-A589E1341C04}"/>
              </a:ext>
            </a:extLst>
          </p:cNvPr>
          <p:cNvCxnSpPr>
            <a:cxnSpLocks/>
          </p:cNvCxnSpPr>
          <p:nvPr/>
        </p:nvCxnSpPr>
        <p:spPr>
          <a:xfrm flipH="1" flipV="1">
            <a:off x="9142449" y="4982850"/>
            <a:ext cx="32128" cy="6445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1DA02BF9-9C9E-D4BB-DABC-944DAAEC9D59}"/>
              </a:ext>
            </a:extLst>
          </p:cNvPr>
          <p:cNvCxnSpPr>
            <a:cxnSpLocks/>
          </p:cNvCxnSpPr>
          <p:nvPr/>
        </p:nvCxnSpPr>
        <p:spPr>
          <a:xfrm flipV="1">
            <a:off x="9613108" y="4982850"/>
            <a:ext cx="42599" cy="9208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BB650FD-94A9-88EC-99DA-A07D15CB8457}"/>
              </a:ext>
            </a:extLst>
          </p:cNvPr>
          <p:cNvSpPr/>
          <p:nvPr/>
        </p:nvSpPr>
        <p:spPr>
          <a:xfrm rot="8051752">
            <a:off x="8179369" y="3343811"/>
            <a:ext cx="1614594" cy="1945699"/>
          </a:xfrm>
          <a:custGeom>
            <a:avLst/>
            <a:gdLst>
              <a:gd name="connsiteX0" fmla="*/ 966839 w 1237568"/>
              <a:gd name="connsiteY0" fmla="*/ 1521219 h 1521219"/>
              <a:gd name="connsiteX1" fmla="*/ 71533 w 1237568"/>
              <a:gd name="connsiteY1" fmla="*/ 472237 h 1521219"/>
              <a:gd name="connsiteX2" fmla="*/ 0 w 1237568"/>
              <a:gd name="connsiteY2" fmla="*/ 310722 h 1521219"/>
              <a:gd name="connsiteX3" fmla="*/ 51843 w 1237568"/>
              <a:gd name="connsiteY3" fmla="*/ 149683 h 1521219"/>
              <a:gd name="connsiteX4" fmla="*/ 237168 w 1237568"/>
              <a:gd name="connsiteY4" fmla="*/ 160929 h 1521219"/>
              <a:gd name="connsiteX5" fmla="*/ 320358 w 1237568"/>
              <a:gd name="connsiteY5" fmla="*/ 252066 h 1521219"/>
              <a:gd name="connsiteX6" fmla="*/ 320358 w 1237568"/>
              <a:gd name="connsiteY6" fmla="*/ 0 h 1521219"/>
              <a:gd name="connsiteX7" fmla="*/ 424599 w 1237568"/>
              <a:gd name="connsiteY7" fmla="*/ 366263 h 1521219"/>
              <a:gd name="connsiteX8" fmla="*/ 1237568 w 1237568"/>
              <a:gd name="connsiteY8" fmla="*/ 1256886 h 1521219"/>
              <a:gd name="connsiteX9" fmla="*/ 1180593 w 1237568"/>
              <a:gd name="connsiteY9" fmla="*/ 1481984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568" h="1521219">
                <a:moveTo>
                  <a:pt x="966839" y="1521219"/>
                </a:moveTo>
                <a:lnTo>
                  <a:pt x="71533" y="472237"/>
                </a:lnTo>
                <a:lnTo>
                  <a:pt x="0" y="310722"/>
                </a:lnTo>
                <a:lnTo>
                  <a:pt x="51843" y="149683"/>
                </a:lnTo>
                <a:lnTo>
                  <a:pt x="237168" y="160929"/>
                </a:lnTo>
                <a:lnTo>
                  <a:pt x="320358" y="252066"/>
                </a:lnTo>
                <a:lnTo>
                  <a:pt x="320358" y="0"/>
                </a:lnTo>
                <a:lnTo>
                  <a:pt x="424599" y="366263"/>
                </a:lnTo>
                <a:lnTo>
                  <a:pt x="1237568" y="1256886"/>
                </a:lnTo>
                <a:lnTo>
                  <a:pt x="1180593" y="1481984"/>
                </a:lnTo>
                <a:close/>
              </a:path>
            </a:pathLst>
          </a:custGeom>
          <a:pattFill prst="dkUpDi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76A7080B-5712-01BD-D6B3-49AAC01144E5}"/>
              </a:ext>
            </a:extLst>
          </p:cNvPr>
          <p:cNvSpPr/>
          <p:nvPr/>
        </p:nvSpPr>
        <p:spPr>
          <a:xfrm rot="8051752">
            <a:off x="8155030" y="3288429"/>
            <a:ext cx="1614594" cy="1945699"/>
          </a:xfrm>
          <a:custGeom>
            <a:avLst/>
            <a:gdLst>
              <a:gd name="connsiteX0" fmla="*/ 966839 w 1237568"/>
              <a:gd name="connsiteY0" fmla="*/ 1521219 h 1521219"/>
              <a:gd name="connsiteX1" fmla="*/ 71533 w 1237568"/>
              <a:gd name="connsiteY1" fmla="*/ 472237 h 1521219"/>
              <a:gd name="connsiteX2" fmla="*/ 0 w 1237568"/>
              <a:gd name="connsiteY2" fmla="*/ 310722 h 1521219"/>
              <a:gd name="connsiteX3" fmla="*/ 51843 w 1237568"/>
              <a:gd name="connsiteY3" fmla="*/ 149683 h 1521219"/>
              <a:gd name="connsiteX4" fmla="*/ 237168 w 1237568"/>
              <a:gd name="connsiteY4" fmla="*/ 160929 h 1521219"/>
              <a:gd name="connsiteX5" fmla="*/ 320358 w 1237568"/>
              <a:gd name="connsiteY5" fmla="*/ 252066 h 1521219"/>
              <a:gd name="connsiteX6" fmla="*/ 320358 w 1237568"/>
              <a:gd name="connsiteY6" fmla="*/ 0 h 1521219"/>
              <a:gd name="connsiteX7" fmla="*/ 424599 w 1237568"/>
              <a:gd name="connsiteY7" fmla="*/ 366263 h 1521219"/>
              <a:gd name="connsiteX8" fmla="*/ 1237568 w 1237568"/>
              <a:gd name="connsiteY8" fmla="*/ 1256886 h 1521219"/>
              <a:gd name="connsiteX9" fmla="*/ 1180593 w 1237568"/>
              <a:gd name="connsiteY9" fmla="*/ 1481984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568" h="1521219">
                <a:moveTo>
                  <a:pt x="966839" y="1521219"/>
                </a:moveTo>
                <a:lnTo>
                  <a:pt x="71533" y="472237"/>
                </a:lnTo>
                <a:lnTo>
                  <a:pt x="0" y="310722"/>
                </a:lnTo>
                <a:lnTo>
                  <a:pt x="51843" y="149683"/>
                </a:lnTo>
                <a:lnTo>
                  <a:pt x="237168" y="160929"/>
                </a:lnTo>
                <a:lnTo>
                  <a:pt x="320358" y="252066"/>
                </a:lnTo>
                <a:lnTo>
                  <a:pt x="320358" y="0"/>
                </a:lnTo>
                <a:lnTo>
                  <a:pt x="424599" y="366263"/>
                </a:lnTo>
                <a:lnTo>
                  <a:pt x="1237568" y="1256886"/>
                </a:lnTo>
                <a:lnTo>
                  <a:pt x="1180593" y="148198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C7E916A9-DA96-5498-54F5-8D23CDEFAC3D}"/>
              </a:ext>
            </a:extLst>
          </p:cNvPr>
          <p:cNvSpPr txBox="1">
            <a:spLocks/>
          </p:cNvSpPr>
          <p:nvPr/>
        </p:nvSpPr>
        <p:spPr>
          <a:xfrm>
            <a:off x="7783389" y="3943341"/>
            <a:ext cx="2686556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oscillation as dust</a:t>
            </a:r>
          </a:p>
        </p:txBody>
      </p:sp>
      <p:sp>
        <p:nvSpPr>
          <p:cNvPr id="59" name="矢印: 下 58">
            <a:extLst>
              <a:ext uri="{FF2B5EF4-FFF2-40B4-BE49-F238E27FC236}">
                <a16:creationId xmlns:a16="http://schemas.microsoft.com/office/drawing/2014/main" id="{9A4017B2-9A19-8B73-84FB-52D4D6B8FF7F}"/>
              </a:ext>
            </a:extLst>
          </p:cNvPr>
          <p:cNvSpPr/>
          <p:nvPr/>
        </p:nvSpPr>
        <p:spPr>
          <a:xfrm rot="16200000">
            <a:off x="10613705" y="3979586"/>
            <a:ext cx="597726" cy="47018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コンテンツ プレースホルダー 2">
            <a:extLst>
              <a:ext uri="{FF2B5EF4-FFF2-40B4-BE49-F238E27FC236}">
                <a16:creationId xmlns:a16="http://schemas.microsoft.com/office/drawing/2014/main" id="{293F176C-A8F2-602F-C69B-285D8736A963}"/>
              </a:ext>
            </a:extLst>
          </p:cNvPr>
          <p:cNvSpPr txBox="1">
            <a:spLocks/>
          </p:cNvSpPr>
          <p:nvPr/>
        </p:nvSpPr>
        <p:spPr>
          <a:xfrm>
            <a:off x="10321796" y="4968407"/>
            <a:ext cx="1239086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decay to radiation</a:t>
            </a:r>
          </a:p>
        </p:txBody>
      </p:sp>
      <p:pic>
        <p:nvPicPr>
          <p:cNvPr id="62" name="Picture 8" descr="\begin{align*}&#10;  H\sim \Gamma_\sigma&#10;\end{align*}">
            <a:extLst>
              <a:ext uri="{FF2B5EF4-FFF2-40B4-BE49-F238E27FC236}">
                <a16:creationId xmlns:a16="http://schemas.microsoft.com/office/drawing/2014/main" id="{DC57A9D8-6982-E594-FAB6-1A796003A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310" y="4636787"/>
            <a:ext cx="1018515" cy="2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\begin{align*}&#10;  \zeta_\mathrm{tot}&#10;\end{align*}">
            <a:extLst>
              <a:ext uri="{FF2B5EF4-FFF2-40B4-BE49-F238E27FC236}">
                <a16:creationId xmlns:a16="http://schemas.microsoft.com/office/drawing/2014/main" id="{02DC6129-1B4A-6BE6-99BC-DF9C9C75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566" y="3923640"/>
            <a:ext cx="729072" cy="4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\begin{align*}&#10;  \Gamma_\sigma&#10;\end{align*}">
            <a:extLst>
              <a:ext uri="{FF2B5EF4-FFF2-40B4-BE49-F238E27FC236}">
                <a16:creationId xmlns:a16="http://schemas.microsoft.com/office/drawing/2014/main" id="{F778523D-BE53-E0DD-AB5F-4DB14F43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43" y="5748810"/>
            <a:ext cx="288577" cy="23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\begin{align*}&#10;  \Gamma_\phi&#10;\end{align*}">
            <a:extLst>
              <a:ext uri="{FF2B5EF4-FFF2-40B4-BE49-F238E27FC236}">
                <a16:creationId xmlns:a16="http://schemas.microsoft.com/office/drawing/2014/main" id="{59C5016A-D4FC-3F99-193F-AB51D4EB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91" y="5757158"/>
            <a:ext cx="288577" cy="26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\begin{align*}&#10;  m_\sigma&#10;\end{align*}">
            <a:extLst>
              <a:ext uri="{FF2B5EF4-FFF2-40B4-BE49-F238E27FC236}">
                <a16:creationId xmlns:a16="http://schemas.microsoft.com/office/drawing/2014/main" id="{77A83045-D8FF-D255-F5AD-5D31ECFCA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01" y="5790711"/>
            <a:ext cx="421384" cy="19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\begin{align*}&#10;  H&#10;\end{align*}">
            <a:extLst>
              <a:ext uri="{FF2B5EF4-FFF2-40B4-BE49-F238E27FC236}">
                <a16:creationId xmlns:a16="http://schemas.microsoft.com/office/drawing/2014/main" id="{427E7733-36C0-90FB-2681-81C469E0B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079" y="5507981"/>
            <a:ext cx="300503" cy="2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\begin{align*}&#10;  H_{\mathrm{end}}&#10;\end{align*}">
            <a:extLst>
              <a:ext uri="{FF2B5EF4-FFF2-40B4-BE49-F238E27FC236}">
                <a16:creationId xmlns:a16="http://schemas.microsoft.com/office/drawing/2014/main" id="{D1A93998-7C7F-56BE-6EB9-ED53A0F7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18" y="5759238"/>
            <a:ext cx="532150" cy="2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コンテンツ プレースホルダー 2">
            <a:extLst>
              <a:ext uri="{FF2B5EF4-FFF2-40B4-BE49-F238E27FC236}">
                <a16:creationId xmlns:a16="http://schemas.microsoft.com/office/drawing/2014/main" id="{450AF815-8448-F47C-8182-59DBFDBFBA00}"/>
              </a:ext>
            </a:extLst>
          </p:cNvPr>
          <p:cNvSpPr txBox="1">
            <a:spLocks/>
          </p:cNvSpPr>
          <p:nvPr/>
        </p:nvSpPr>
        <p:spPr>
          <a:xfrm>
            <a:off x="750028" y="2632037"/>
            <a:ext cx="353340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</a:p>
        </p:txBody>
      </p:sp>
      <p:sp>
        <p:nvSpPr>
          <p:cNvPr id="11268" name="コンテンツ プレースホルダー 2">
            <a:extLst>
              <a:ext uri="{FF2B5EF4-FFF2-40B4-BE49-F238E27FC236}">
                <a16:creationId xmlns:a16="http://schemas.microsoft.com/office/drawing/2014/main" id="{95E5FA85-F070-D267-C6C7-736D6BF690F0}"/>
              </a:ext>
            </a:extLst>
          </p:cNvPr>
          <p:cNvSpPr txBox="1">
            <a:spLocks/>
          </p:cNvSpPr>
          <p:nvPr/>
        </p:nvSpPr>
        <p:spPr>
          <a:xfrm>
            <a:off x="1464105" y="2622577"/>
            <a:ext cx="353340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</a:p>
        </p:txBody>
      </p:sp>
      <p:sp>
        <p:nvSpPr>
          <p:cNvPr id="11269" name="コンテンツ プレースホルダー 2">
            <a:extLst>
              <a:ext uri="{FF2B5EF4-FFF2-40B4-BE49-F238E27FC236}">
                <a16:creationId xmlns:a16="http://schemas.microsoft.com/office/drawing/2014/main" id="{62BD23B2-7E9B-7DFC-D272-D1C9F836F345}"/>
              </a:ext>
            </a:extLst>
          </p:cNvPr>
          <p:cNvSpPr txBox="1">
            <a:spLocks/>
          </p:cNvSpPr>
          <p:nvPr/>
        </p:nvSpPr>
        <p:spPr>
          <a:xfrm>
            <a:off x="2189990" y="2622577"/>
            <a:ext cx="503832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III</a:t>
            </a:r>
          </a:p>
        </p:txBody>
      </p:sp>
      <p:sp>
        <p:nvSpPr>
          <p:cNvPr id="11277" name="コンテンツ プレースホルダー 2">
            <a:extLst>
              <a:ext uri="{FF2B5EF4-FFF2-40B4-BE49-F238E27FC236}">
                <a16:creationId xmlns:a16="http://schemas.microsoft.com/office/drawing/2014/main" id="{6CB0E7F9-5231-EC84-E63E-4AABCAA0135D}"/>
              </a:ext>
            </a:extLst>
          </p:cNvPr>
          <p:cNvSpPr txBox="1">
            <a:spLocks/>
          </p:cNvSpPr>
          <p:nvPr/>
        </p:nvSpPr>
        <p:spPr>
          <a:xfrm>
            <a:off x="2928814" y="2622577"/>
            <a:ext cx="503832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IV</a:t>
            </a:r>
          </a:p>
        </p:txBody>
      </p:sp>
      <p:sp>
        <p:nvSpPr>
          <p:cNvPr id="11278" name="コンテンツ プレースホルダー 2">
            <a:extLst>
              <a:ext uri="{FF2B5EF4-FFF2-40B4-BE49-F238E27FC236}">
                <a16:creationId xmlns:a16="http://schemas.microsoft.com/office/drawing/2014/main" id="{900FBEA7-B99E-94E4-2E96-77745C5AC437}"/>
              </a:ext>
            </a:extLst>
          </p:cNvPr>
          <p:cNvSpPr txBox="1">
            <a:spLocks/>
          </p:cNvSpPr>
          <p:nvPr/>
        </p:nvSpPr>
        <p:spPr>
          <a:xfrm>
            <a:off x="3605327" y="2629538"/>
            <a:ext cx="503832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</a:p>
        </p:txBody>
      </p:sp>
      <p:sp>
        <p:nvSpPr>
          <p:cNvPr id="11279" name="コンテンツ プレースホルダー 2">
            <a:extLst>
              <a:ext uri="{FF2B5EF4-FFF2-40B4-BE49-F238E27FC236}">
                <a16:creationId xmlns:a16="http://schemas.microsoft.com/office/drawing/2014/main" id="{38CA9AEB-3C03-FEDD-6975-65A66259CE1C}"/>
              </a:ext>
            </a:extLst>
          </p:cNvPr>
          <p:cNvSpPr txBox="1">
            <a:spLocks/>
          </p:cNvSpPr>
          <p:nvPr/>
        </p:nvSpPr>
        <p:spPr>
          <a:xfrm>
            <a:off x="6734825" y="2617609"/>
            <a:ext cx="353340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</a:p>
        </p:txBody>
      </p:sp>
      <p:cxnSp>
        <p:nvCxnSpPr>
          <p:cNvPr id="11289" name="直線コネクタ 11288">
            <a:extLst>
              <a:ext uri="{FF2B5EF4-FFF2-40B4-BE49-F238E27FC236}">
                <a16:creationId xmlns:a16="http://schemas.microsoft.com/office/drawing/2014/main" id="{D8D6908D-CFA4-5C22-3FF8-9503B6369868}"/>
              </a:ext>
            </a:extLst>
          </p:cNvPr>
          <p:cNvCxnSpPr/>
          <p:nvPr/>
        </p:nvCxnSpPr>
        <p:spPr>
          <a:xfrm>
            <a:off x="6759221" y="3009836"/>
            <a:ext cx="283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0" name="直線コネクタ 11289">
            <a:extLst>
              <a:ext uri="{FF2B5EF4-FFF2-40B4-BE49-F238E27FC236}">
                <a16:creationId xmlns:a16="http://schemas.microsoft.com/office/drawing/2014/main" id="{DD7EB871-0C27-A3F3-6737-25869D6C4721}"/>
              </a:ext>
            </a:extLst>
          </p:cNvPr>
          <p:cNvCxnSpPr>
            <a:cxnSpLocks/>
          </p:cNvCxnSpPr>
          <p:nvPr/>
        </p:nvCxnSpPr>
        <p:spPr>
          <a:xfrm flipV="1">
            <a:off x="6759221" y="2692411"/>
            <a:ext cx="0" cy="317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3" name="コンテンツ プレースホルダー 2">
            <a:extLst>
              <a:ext uri="{FF2B5EF4-FFF2-40B4-BE49-F238E27FC236}">
                <a16:creationId xmlns:a16="http://schemas.microsoft.com/office/drawing/2014/main" id="{D78FDBBA-BE59-72DA-7329-2CC9175F2705}"/>
              </a:ext>
            </a:extLst>
          </p:cNvPr>
          <p:cNvSpPr txBox="1">
            <a:spLocks/>
          </p:cNvSpPr>
          <p:nvPr/>
        </p:nvSpPr>
        <p:spPr>
          <a:xfrm>
            <a:off x="9910132" y="2671524"/>
            <a:ext cx="843416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III,IV</a:t>
            </a:r>
          </a:p>
        </p:txBody>
      </p:sp>
      <p:cxnSp>
        <p:nvCxnSpPr>
          <p:cNvPr id="11294" name="直線コネクタ 11293">
            <a:extLst>
              <a:ext uri="{FF2B5EF4-FFF2-40B4-BE49-F238E27FC236}">
                <a16:creationId xmlns:a16="http://schemas.microsoft.com/office/drawing/2014/main" id="{CB14E75E-19AF-8BF7-EA56-7DEA56BC4B1B}"/>
              </a:ext>
            </a:extLst>
          </p:cNvPr>
          <p:cNvCxnSpPr/>
          <p:nvPr/>
        </p:nvCxnSpPr>
        <p:spPr>
          <a:xfrm>
            <a:off x="9934528" y="3063751"/>
            <a:ext cx="283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5" name="直線コネクタ 11294">
            <a:extLst>
              <a:ext uri="{FF2B5EF4-FFF2-40B4-BE49-F238E27FC236}">
                <a16:creationId xmlns:a16="http://schemas.microsoft.com/office/drawing/2014/main" id="{BC49BBC0-C69D-5EB1-FE10-221D141D2A00}"/>
              </a:ext>
            </a:extLst>
          </p:cNvPr>
          <p:cNvCxnSpPr>
            <a:cxnSpLocks/>
          </p:cNvCxnSpPr>
          <p:nvPr/>
        </p:nvCxnSpPr>
        <p:spPr>
          <a:xfrm flipV="1">
            <a:off x="9934528" y="2746326"/>
            <a:ext cx="0" cy="317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6" name="コンテンツ プレースホルダー 2">
            <a:extLst>
              <a:ext uri="{FF2B5EF4-FFF2-40B4-BE49-F238E27FC236}">
                <a16:creationId xmlns:a16="http://schemas.microsoft.com/office/drawing/2014/main" id="{F56708B6-BAA8-6E24-FFFD-9571F824C3DA}"/>
              </a:ext>
            </a:extLst>
          </p:cNvPr>
          <p:cNvSpPr txBox="1">
            <a:spLocks/>
          </p:cNvSpPr>
          <p:nvPr/>
        </p:nvSpPr>
        <p:spPr>
          <a:xfrm>
            <a:off x="11215923" y="2646418"/>
            <a:ext cx="843416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</a:p>
        </p:txBody>
      </p:sp>
      <p:cxnSp>
        <p:nvCxnSpPr>
          <p:cNvPr id="11297" name="直線コネクタ 11296">
            <a:extLst>
              <a:ext uri="{FF2B5EF4-FFF2-40B4-BE49-F238E27FC236}">
                <a16:creationId xmlns:a16="http://schemas.microsoft.com/office/drawing/2014/main" id="{7A9BC5C5-429E-1149-3C91-6CCCC233D9BA}"/>
              </a:ext>
            </a:extLst>
          </p:cNvPr>
          <p:cNvCxnSpPr/>
          <p:nvPr/>
        </p:nvCxnSpPr>
        <p:spPr>
          <a:xfrm>
            <a:off x="11240319" y="3038645"/>
            <a:ext cx="283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8" name="直線コネクタ 11297">
            <a:extLst>
              <a:ext uri="{FF2B5EF4-FFF2-40B4-BE49-F238E27FC236}">
                <a16:creationId xmlns:a16="http://schemas.microsoft.com/office/drawing/2014/main" id="{A1A40936-207C-4D00-231C-2643D121B025}"/>
              </a:ext>
            </a:extLst>
          </p:cNvPr>
          <p:cNvCxnSpPr>
            <a:cxnSpLocks/>
          </p:cNvCxnSpPr>
          <p:nvPr/>
        </p:nvCxnSpPr>
        <p:spPr>
          <a:xfrm flipV="1">
            <a:off x="11240319" y="2721220"/>
            <a:ext cx="0" cy="317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9" name="テキスト ボックス 11298">
            <a:extLst>
              <a:ext uri="{FF2B5EF4-FFF2-40B4-BE49-F238E27FC236}">
                <a16:creationId xmlns:a16="http://schemas.microsoft.com/office/drawing/2014/main" id="{0ABDCBF0-4BDD-0A2D-EE84-14FF65EEFE45}"/>
              </a:ext>
            </a:extLst>
          </p:cNvPr>
          <p:cNvSpPr txBox="1"/>
          <p:nvPr/>
        </p:nvSpPr>
        <p:spPr>
          <a:xfrm rot="10800000">
            <a:off x="517148" y="3245248"/>
            <a:ext cx="677108" cy="158152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Inflation</a:t>
            </a:r>
            <a:endParaRPr kumimoji="1" lang="ja-JP" altLang="en-US" sz="3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300" name="直線コネクタ 11299">
            <a:extLst>
              <a:ext uri="{FF2B5EF4-FFF2-40B4-BE49-F238E27FC236}">
                <a16:creationId xmlns:a16="http://schemas.microsoft.com/office/drawing/2014/main" id="{910C891A-7DB6-C119-3316-995971A39A40}"/>
              </a:ext>
            </a:extLst>
          </p:cNvPr>
          <p:cNvCxnSpPr>
            <a:cxnSpLocks/>
          </p:cNvCxnSpPr>
          <p:nvPr/>
        </p:nvCxnSpPr>
        <p:spPr>
          <a:xfrm>
            <a:off x="524861" y="4224203"/>
            <a:ext cx="145231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1" name="直線コネクタ 11300">
            <a:extLst>
              <a:ext uri="{FF2B5EF4-FFF2-40B4-BE49-F238E27FC236}">
                <a16:creationId xmlns:a16="http://schemas.microsoft.com/office/drawing/2014/main" id="{0DEC19BA-CC25-D2C0-E7DD-0EF573795DCE}"/>
              </a:ext>
            </a:extLst>
          </p:cNvPr>
          <p:cNvCxnSpPr>
            <a:cxnSpLocks/>
          </p:cNvCxnSpPr>
          <p:nvPr/>
        </p:nvCxnSpPr>
        <p:spPr>
          <a:xfrm>
            <a:off x="1976147" y="4230590"/>
            <a:ext cx="1532466" cy="72519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2" name="直線コネクタ 11301">
            <a:extLst>
              <a:ext uri="{FF2B5EF4-FFF2-40B4-BE49-F238E27FC236}">
                <a16:creationId xmlns:a16="http://schemas.microsoft.com/office/drawing/2014/main" id="{4F341898-DA05-71D0-D3A3-37E96799D618}"/>
              </a:ext>
            </a:extLst>
          </p:cNvPr>
          <p:cNvCxnSpPr>
            <a:cxnSpLocks/>
          </p:cNvCxnSpPr>
          <p:nvPr/>
        </p:nvCxnSpPr>
        <p:spPr>
          <a:xfrm>
            <a:off x="3492018" y="4952760"/>
            <a:ext cx="353316" cy="35989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C26DF4-8115-C7E2-F02B-E2465D12505C}"/>
              </a:ext>
            </a:extLst>
          </p:cNvPr>
          <p:cNvSpPr txBox="1"/>
          <p:nvPr/>
        </p:nvSpPr>
        <p:spPr>
          <a:xfrm>
            <a:off x="7458368" y="1123699"/>
            <a:ext cx="386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Enquivst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al. hep-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ph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/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0109214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E62842-890E-C7CD-213F-FEB88EB1CF6D}"/>
              </a:ext>
            </a:extLst>
          </p:cNvPr>
          <p:cNvSpPr txBox="1"/>
          <p:nvPr/>
        </p:nvSpPr>
        <p:spPr>
          <a:xfrm>
            <a:off x="4898967" y="1125742"/>
            <a:ext cx="386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Lyth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al. hep-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ph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/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0110002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45A348-89F5-C872-F1FA-276345571398}"/>
              </a:ext>
            </a:extLst>
          </p:cNvPr>
          <p:cNvSpPr txBox="1"/>
          <p:nvPr/>
        </p:nvSpPr>
        <p:spPr>
          <a:xfrm>
            <a:off x="2189990" y="1128185"/>
            <a:ext cx="386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Moroi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al. hep-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ph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/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0110096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08168AA-4259-A59D-D2DE-DC66CD3D4AC1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3/11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EFEC6B6-0151-2FA0-E81A-B4EB222CFB45}"/>
              </a:ext>
            </a:extLst>
          </p:cNvPr>
          <p:cNvSpPr/>
          <p:nvPr/>
        </p:nvSpPr>
        <p:spPr>
          <a:xfrm>
            <a:off x="209358" y="1451250"/>
            <a:ext cx="11529509" cy="8666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FD88961-07A9-116A-AA95-8B47D746C05C}"/>
              </a:ext>
            </a:extLst>
          </p:cNvPr>
          <p:cNvGrpSpPr/>
          <p:nvPr/>
        </p:nvGrpSpPr>
        <p:grpSpPr>
          <a:xfrm>
            <a:off x="215423" y="1592206"/>
            <a:ext cx="7176166" cy="299356"/>
            <a:chOff x="240598" y="2071167"/>
            <a:chExt cx="7176166" cy="299356"/>
          </a:xfrm>
        </p:grpSpPr>
        <p:sp>
          <p:nvSpPr>
            <p:cNvPr id="15" name="コンテンツ プレースホルダー 2">
              <a:extLst>
                <a:ext uri="{FF2B5EF4-FFF2-40B4-BE49-F238E27FC236}">
                  <a16:creationId xmlns:a16="http://schemas.microsoft.com/office/drawing/2014/main" id="{06AAC827-950C-77A7-7171-E12EA659C97D}"/>
                </a:ext>
              </a:extLst>
            </p:cNvPr>
            <p:cNvSpPr txBox="1">
              <a:spLocks/>
            </p:cNvSpPr>
            <p:nvPr/>
          </p:nvSpPr>
          <p:spPr>
            <a:xfrm>
              <a:off x="240598" y="2071167"/>
              <a:ext cx="7176166" cy="2993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1"/>
                </a:buClr>
                <a:buFont typeface="Wingdings" panose="05000000000000000000" pitchFamily="2" charset="2"/>
                <a:buChar char="ü"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very light scalar field (spectator field)</a:t>
              </a:r>
              <a:endParaRPr lang="ja-JP" alt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7" name="Picture 4" descr="\begin{align*}&#10;  m_\sigma \ll H &#10;\end{align*}">
              <a:extLst>
                <a:ext uri="{FF2B5EF4-FFF2-40B4-BE49-F238E27FC236}">
                  <a16:creationId xmlns:a16="http://schemas.microsoft.com/office/drawing/2014/main" id="{F0A1D341-BCB2-DFF0-EB65-778BBDD22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475" y="2104789"/>
              <a:ext cx="1180011" cy="25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835A3952-615C-CCA4-0119-720CF47DCA41}"/>
              </a:ext>
            </a:extLst>
          </p:cNvPr>
          <p:cNvSpPr txBox="1">
            <a:spLocks/>
          </p:cNvSpPr>
          <p:nvPr/>
        </p:nvSpPr>
        <p:spPr>
          <a:xfrm>
            <a:off x="7004275" y="1768923"/>
            <a:ext cx="487116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⇒</a:t>
            </a:r>
            <a:endParaRPr lang="en-US" altLang="ja-JP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42B521DF-A8FD-9E6E-0349-F584D98F8118}"/>
              </a:ext>
            </a:extLst>
          </p:cNvPr>
          <p:cNvSpPr txBox="1">
            <a:spLocks/>
          </p:cNvSpPr>
          <p:nvPr/>
        </p:nvSpPr>
        <p:spPr>
          <a:xfrm>
            <a:off x="7303531" y="1528903"/>
            <a:ext cx="3414626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local-type: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327EDA5-AF3A-3BD0-4E15-E75FF8C918E0}"/>
              </a:ext>
            </a:extLst>
          </p:cNvPr>
          <p:cNvGrpSpPr/>
          <p:nvPr/>
        </p:nvGrpSpPr>
        <p:grpSpPr>
          <a:xfrm>
            <a:off x="209358" y="1864098"/>
            <a:ext cx="7418734" cy="337607"/>
            <a:chOff x="1264475" y="2617345"/>
            <a:chExt cx="7418734" cy="337607"/>
          </a:xfrm>
        </p:grpSpPr>
        <p:sp>
          <p:nvSpPr>
            <p:cNvPr id="31" name="コンテンツ プレースホルダー 2">
              <a:extLst>
                <a:ext uri="{FF2B5EF4-FFF2-40B4-BE49-F238E27FC236}">
                  <a16:creationId xmlns:a16="http://schemas.microsoft.com/office/drawing/2014/main" id="{85D4079C-3164-C337-802E-CE2BCD627270}"/>
                </a:ext>
              </a:extLst>
            </p:cNvPr>
            <p:cNvSpPr txBox="1">
              <a:spLocks/>
            </p:cNvSpPr>
            <p:nvPr/>
          </p:nvSpPr>
          <p:spPr>
            <a:xfrm>
              <a:off x="1264475" y="2617345"/>
              <a:ext cx="7418734" cy="3376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1"/>
                </a:buClr>
                <a:buFont typeface="Wingdings" panose="05000000000000000000" pitchFamily="2" charset="2"/>
                <a:buChar char="ü"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generate        which grew at super-horizon for each </a:t>
              </a:r>
              <a:r>
                <a:rPr lang="en-US" altLang="ja-JP" sz="20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pacth</a:t>
              </a:r>
              <a:endParaRPr lang="ja-JP" altLang="en-US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6" name="Picture 2" descr="\begin{align*}&#10;  \zeta_\mathrm{tot}&#10;\end{align*}">
              <a:extLst>
                <a:ext uri="{FF2B5EF4-FFF2-40B4-BE49-F238E27FC236}">
                  <a16:creationId xmlns:a16="http://schemas.microsoft.com/office/drawing/2014/main" id="{EFD22249-2573-7B9A-F434-2D012F1F2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901" y="2662491"/>
              <a:ext cx="375915" cy="247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10" descr="\begin{align*}&#10;  \zeta_{\mathrm{tot}} (x) = \zeta_\mathrm{G}(x) + \frac{3}{5}f_{\mathrm{NL}} \zeta_{\mathrm{G}}^2(x) + \cdots&#10;\end{align*}">
            <a:extLst>
              <a:ext uri="{FF2B5EF4-FFF2-40B4-BE49-F238E27FC236}">
                <a16:creationId xmlns:a16="http://schemas.microsoft.com/office/drawing/2014/main" id="{7181B5B2-7611-8741-873C-2A8771976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06" y="1770019"/>
            <a:ext cx="3805566" cy="52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E933D37F-7337-6657-739F-6657B1D398C3}"/>
              </a:ext>
            </a:extLst>
          </p:cNvPr>
          <p:cNvCxnSpPr>
            <a:cxnSpLocks/>
          </p:cNvCxnSpPr>
          <p:nvPr/>
        </p:nvCxnSpPr>
        <p:spPr>
          <a:xfrm flipH="1">
            <a:off x="1242667" y="6136758"/>
            <a:ext cx="2293934" cy="682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0" name="グループ化 11269">
            <a:extLst>
              <a:ext uri="{FF2B5EF4-FFF2-40B4-BE49-F238E27FC236}">
                <a16:creationId xmlns:a16="http://schemas.microsoft.com/office/drawing/2014/main" id="{040E2EF0-3414-01DB-52D7-17114808F203}"/>
              </a:ext>
            </a:extLst>
          </p:cNvPr>
          <p:cNvGrpSpPr/>
          <p:nvPr/>
        </p:nvGrpSpPr>
        <p:grpSpPr>
          <a:xfrm>
            <a:off x="2290378" y="6149449"/>
            <a:ext cx="3683734" cy="594073"/>
            <a:chOff x="7628092" y="6032150"/>
            <a:chExt cx="3923921" cy="651686"/>
          </a:xfrm>
        </p:grpSpPr>
        <p:grpSp>
          <p:nvGrpSpPr>
            <p:cNvPr id="11265" name="グループ化 11264">
              <a:extLst>
                <a:ext uri="{FF2B5EF4-FFF2-40B4-BE49-F238E27FC236}">
                  <a16:creationId xmlns:a16="http://schemas.microsoft.com/office/drawing/2014/main" id="{4313275B-CAED-3F58-5459-0A6FB1CEE936}"/>
                </a:ext>
              </a:extLst>
            </p:cNvPr>
            <p:cNvGrpSpPr/>
            <p:nvPr/>
          </p:nvGrpSpPr>
          <p:grpSpPr>
            <a:xfrm>
              <a:off x="7628092" y="6032150"/>
              <a:ext cx="3923921" cy="651686"/>
              <a:chOff x="7628092" y="6032150"/>
              <a:chExt cx="3923921" cy="651686"/>
            </a:xfrm>
          </p:grpSpPr>
          <p:pic>
            <p:nvPicPr>
              <p:cNvPr id="42" name="Picture 2" descr="\begin{align*}&#10;  N_{\mathrm{post}} (\sigma_{\mathrm{end}}) = \frac{2}{3} \ln\left[\frac{H_{\mathrm{end}}}{\Gamma_{\sigma}}\frac{\sigma_{\mathrm{end}}}{M_{\mathrm{pl}}}K\right]&#10;\end{align*}">
                <a:extLst>
                  <a:ext uri="{FF2B5EF4-FFF2-40B4-BE49-F238E27FC236}">
                    <a16:creationId xmlns:a16="http://schemas.microsoft.com/office/drawing/2014/main" id="{57F92833-2A63-119B-8663-2C230E9C5D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02054" y="6032150"/>
                <a:ext cx="3849959" cy="651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264" name="正方形/長方形 11263">
                <a:extLst>
                  <a:ext uri="{FF2B5EF4-FFF2-40B4-BE49-F238E27FC236}">
                    <a16:creationId xmlns:a16="http://schemas.microsoft.com/office/drawing/2014/main" id="{464045FA-28FC-9794-47B1-000CBF4E3379}"/>
                  </a:ext>
                </a:extLst>
              </p:cNvPr>
              <p:cNvSpPr/>
              <p:nvPr/>
            </p:nvSpPr>
            <p:spPr>
              <a:xfrm>
                <a:off x="7628092" y="6182723"/>
                <a:ext cx="1689226" cy="406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66" name="コンテンツ プレースホルダー 2">
              <a:extLst>
                <a:ext uri="{FF2B5EF4-FFF2-40B4-BE49-F238E27FC236}">
                  <a16:creationId xmlns:a16="http://schemas.microsoft.com/office/drawing/2014/main" id="{094FA39C-28D2-D408-7228-D625ECDB7EB9}"/>
                </a:ext>
              </a:extLst>
            </p:cNvPr>
            <p:cNvSpPr txBox="1">
              <a:spLocks/>
            </p:cNvSpPr>
            <p:nvPr/>
          </p:nvSpPr>
          <p:spPr>
            <a:xfrm>
              <a:off x="8927077" y="6087532"/>
              <a:ext cx="487116" cy="4724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⇒</a:t>
              </a:r>
              <a:endPara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274" name="グループ化 11273">
            <a:extLst>
              <a:ext uri="{FF2B5EF4-FFF2-40B4-BE49-F238E27FC236}">
                <a16:creationId xmlns:a16="http://schemas.microsoft.com/office/drawing/2014/main" id="{19C9CE20-DB60-78B8-73E3-41E8066A064A}"/>
              </a:ext>
            </a:extLst>
          </p:cNvPr>
          <p:cNvGrpSpPr/>
          <p:nvPr/>
        </p:nvGrpSpPr>
        <p:grpSpPr>
          <a:xfrm>
            <a:off x="3000755" y="6061927"/>
            <a:ext cx="3071762" cy="768182"/>
            <a:chOff x="1817445" y="6133087"/>
            <a:chExt cx="3173855" cy="759002"/>
          </a:xfrm>
        </p:grpSpPr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1479CE78-E20B-E61B-1818-2404418CF354}"/>
                </a:ext>
              </a:extLst>
            </p:cNvPr>
            <p:cNvGrpSpPr/>
            <p:nvPr/>
          </p:nvGrpSpPr>
          <p:grpSpPr>
            <a:xfrm>
              <a:off x="1817445" y="6133087"/>
              <a:ext cx="3173855" cy="759002"/>
              <a:chOff x="1817445" y="6133087"/>
              <a:chExt cx="3173855" cy="759002"/>
            </a:xfrm>
          </p:grpSpPr>
          <p:pic>
            <p:nvPicPr>
              <p:cNvPr id="43" name="Picture 8" descr="\begin{align*}&#10;N_{\mathrm{post}} = \frac{2}{3}\ln \left[\frac{H_{\mathrm{end}}}{\Gamma_{\sigma}}\left(\frac{\Gamma_{\sigma}}{\Gamma_{\phi}}\right)^{\frac{1}{4}}\right]&#10;\end{align*}">
                <a:extLst>
                  <a:ext uri="{FF2B5EF4-FFF2-40B4-BE49-F238E27FC236}">
                    <a16:creationId xmlns:a16="http://schemas.microsoft.com/office/drawing/2014/main" id="{F519F1F2-1FC7-096D-A844-21E7BC89CC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5741" y="6133087"/>
                <a:ext cx="3105559" cy="759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9C168453-3EA5-DA56-2637-7C9EAB6A8B9B}"/>
                  </a:ext>
                </a:extLst>
              </p:cNvPr>
              <p:cNvSpPr/>
              <p:nvPr/>
            </p:nvSpPr>
            <p:spPr>
              <a:xfrm>
                <a:off x="1817445" y="6267523"/>
                <a:ext cx="920108" cy="406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73" name="コンテンツ プレースホルダー 2">
              <a:extLst>
                <a:ext uri="{FF2B5EF4-FFF2-40B4-BE49-F238E27FC236}">
                  <a16:creationId xmlns:a16="http://schemas.microsoft.com/office/drawing/2014/main" id="{C717BC2A-92D8-9A98-3C73-EA1C1A58FD1F}"/>
                </a:ext>
              </a:extLst>
            </p:cNvPr>
            <p:cNvSpPr txBox="1">
              <a:spLocks/>
            </p:cNvSpPr>
            <p:nvPr/>
          </p:nvSpPr>
          <p:spPr>
            <a:xfrm>
              <a:off x="2318733" y="6260227"/>
              <a:ext cx="487116" cy="4724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⇒</a:t>
              </a:r>
              <a:endPara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6" name="Picture 4" descr="\begin{align*}&#10;  N_{\mathrm{post}} (\sigma_{\mathrm{end}})&#10;\end{align*}">
            <a:extLst>
              <a:ext uri="{FF2B5EF4-FFF2-40B4-BE49-F238E27FC236}">
                <a16:creationId xmlns:a16="http://schemas.microsoft.com/office/drawing/2014/main" id="{246BEE68-5473-9D19-D19B-054FC60B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12" y="6306700"/>
            <a:ext cx="1591252" cy="3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\begin{align*}&#10; K\sim\mathcal{O}(1)&#10;\end{align*}">
            <a:extLst>
              <a:ext uri="{FF2B5EF4-FFF2-40B4-BE49-F238E27FC236}">
                <a16:creationId xmlns:a16="http://schemas.microsoft.com/office/drawing/2014/main" id="{0625184E-7CC0-9A91-999D-88742BF74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30" y="6499802"/>
            <a:ext cx="1072773" cy="25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乗算記号 11274">
            <a:extLst>
              <a:ext uri="{FF2B5EF4-FFF2-40B4-BE49-F238E27FC236}">
                <a16:creationId xmlns:a16="http://schemas.microsoft.com/office/drawing/2014/main" id="{191939CF-3103-4218-2BB2-C6B80BAC8EC8}"/>
              </a:ext>
            </a:extLst>
          </p:cNvPr>
          <p:cNvSpPr/>
          <p:nvPr/>
        </p:nvSpPr>
        <p:spPr>
          <a:xfrm>
            <a:off x="2556836" y="6184582"/>
            <a:ext cx="570325" cy="595911"/>
          </a:xfrm>
          <a:prstGeom prst="mathMultiply">
            <a:avLst>
              <a:gd name="adj1" fmla="val 11117"/>
            </a:avLst>
          </a:prstGeom>
          <a:solidFill>
            <a:srgbClr val="00206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286" name="グループ化 11285">
            <a:extLst>
              <a:ext uri="{FF2B5EF4-FFF2-40B4-BE49-F238E27FC236}">
                <a16:creationId xmlns:a16="http://schemas.microsoft.com/office/drawing/2014/main" id="{72AADCF7-3EE8-0E09-4FD8-FED421C325DC}"/>
              </a:ext>
            </a:extLst>
          </p:cNvPr>
          <p:cNvGrpSpPr/>
          <p:nvPr/>
        </p:nvGrpSpPr>
        <p:grpSpPr>
          <a:xfrm>
            <a:off x="1552855" y="4304342"/>
            <a:ext cx="1925205" cy="1070774"/>
            <a:chOff x="1552855" y="4304342"/>
            <a:chExt cx="1925205" cy="1070774"/>
          </a:xfrm>
        </p:grpSpPr>
        <p:grpSp>
          <p:nvGrpSpPr>
            <p:cNvPr id="11306" name="グループ化 11305">
              <a:extLst>
                <a:ext uri="{FF2B5EF4-FFF2-40B4-BE49-F238E27FC236}">
                  <a16:creationId xmlns:a16="http://schemas.microsoft.com/office/drawing/2014/main" id="{C2BBA94D-AD9C-6CAA-91FC-D1B2B669826C}"/>
                </a:ext>
              </a:extLst>
            </p:cNvPr>
            <p:cNvGrpSpPr/>
            <p:nvPr/>
          </p:nvGrpSpPr>
          <p:grpSpPr>
            <a:xfrm>
              <a:off x="1552855" y="4304342"/>
              <a:ext cx="1925205" cy="1070774"/>
              <a:chOff x="584944" y="4599419"/>
              <a:chExt cx="1925205" cy="1070774"/>
            </a:xfrm>
          </p:grpSpPr>
          <p:sp>
            <p:nvSpPr>
              <p:cNvPr id="11303" name="フリーフォーム: 図形 11302">
                <a:extLst>
                  <a:ext uri="{FF2B5EF4-FFF2-40B4-BE49-F238E27FC236}">
                    <a16:creationId xmlns:a16="http://schemas.microsoft.com/office/drawing/2014/main" id="{C32EC345-59A5-2E6E-85CC-D992AF2E9000}"/>
                  </a:ext>
                </a:extLst>
              </p:cNvPr>
              <p:cNvSpPr/>
              <p:nvPr/>
            </p:nvSpPr>
            <p:spPr>
              <a:xfrm rot="3704747" flipH="1">
                <a:off x="1018970" y="4268512"/>
                <a:ext cx="967655" cy="1835708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pattFill prst="dkUp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304" name="フリーフォーム: 図形 11303">
                <a:extLst>
                  <a:ext uri="{FF2B5EF4-FFF2-40B4-BE49-F238E27FC236}">
                    <a16:creationId xmlns:a16="http://schemas.microsoft.com/office/drawing/2014/main" id="{EAF68732-BF62-2E9F-2219-CD34DFBA4D9E}"/>
                  </a:ext>
                </a:extLst>
              </p:cNvPr>
              <p:cNvSpPr/>
              <p:nvPr/>
            </p:nvSpPr>
            <p:spPr>
              <a:xfrm rot="3704747" flipH="1">
                <a:off x="1073829" y="4148323"/>
                <a:ext cx="985224" cy="1887416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05" name="テキスト ボックス 11304">
                <a:extLst>
                  <a:ext uri="{FF2B5EF4-FFF2-40B4-BE49-F238E27FC236}">
                    <a16:creationId xmlns:a16="http://schemas.microsoft.com/office/drawing/2014/main" id="{51823593-6DE3-64A2-5915-16E1DF479120}"/>
                  </a:ext>
                </a:extLst>
              </p:cNvPr>
              <p:cNvSpPr txBox="1"/>
              <p:nvPr/>
            </p:nvSpPr>
            <p:spPr>
              <a:xfrm rot="16200000">
                <a:off x="1272171" y="4628079"/>
                <a:ext cx="461665" cy="1073371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dominant</a:t>
                </a:r>
                <a:endParaRPr kumimoji="1" lang="ja-JP" altLang="en-US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1282" name="Picture 2" descr="\begin{align*}&#10;  \sigma&#10;\end{align*}">
              <a:extLst>
                <a:ext uri="{FF2B5EF4-FFF2-40B4-BE49-F238E27FC236}">
                  <a16:creationId xmlns:a16="http://schemas.microsoft.com/office/drawing/2014/main" id="{6967EAC0-E3AD-E0F6-AB08-31DF3C552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678" y="4794141"/>
              <a:ext cx="188235" cy="156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87" name="グループ化 11286">
            <a:extLst>
              <a:ext uri="{FF2B5EF4-FFF2-40B4-BE49-F238E27FC236}">
                <a16:creationId xmlns:a16="http://schemas.microsoft.com/office/drawing/2014/main" id="{B20EFFB7-7D21-9B3B-A689-04681347722E}"/>
              </a:ext>
            </a:extLst>
          </p:cNvPr>
          <p:cNvGrpSpPr/>
          <p:nvPr/>
        </p:nvGrpSpPr>
        <p:grpSpPr>
          <a:xfrm>
            <a:off x="1469408" y="4802165"/>
            <a:ext cx="2008190" cy="1015172"/>
            <a:chOff x="1728295" y="4378260"/>
            <a:chExt cx="1758987" cy="1015172"/>
          </a:xfrm>
        </p:grpSpPr>
        <p:grpSp>
          <p:nvGrpSpPr>
            <p:cNvPr id="11291" name="グループ化 11290">
              <a:extLst>
                <a:ext uri="{FF2B5EF4-FFF2-40B4-BE49-F238E27FC236}">
                  <a16:creationId xmlns:a16="http://schemas.microsoft.com/office/drawing/2014/main" id="{B51360DB-BB12-BE55-6796-1787E84663BA}"/>
                </a:ext>
              </a:extLst>
            </p:cNvPr>
            <p:cNvGrpSpPr/>
            <p:nvPr/>
          </p:nvGrpSpPr>
          <p:grpSpPr>
            <a:xfrm>
              <a:off x="1728295" y="4378260"/>
              <a:ext cx="1758987" cy="1015172"/>
              <a:chOff x="760384" y="4673337"/>
              <a:chExt cx="1758987" cy="1015172"/>
            </a:xfrm>
          </p:grpSpPr>
          <p:sp>
            <p:nvSpPr>
              <p:cNvPr id="11307" name="フリーフォーム: 図形 11306">
                <a:extLst>
                  <a:ext uri="{FF2B5EF4-FFF2-40B4-BE49-F238E27FC236}">
                    <a16:creationId xmlns:a16="http://schemas.microsoft.com/office/drawing/2014/main" id="{FC6765D7-E59F-0AF3-8DBD-FA9170E380D2}"/>
                  </a:ext>
                </a:extLst>
              </p:cNvPr>
              <p:cNvSpPr/>
              <p:nvPr/>
            </p:nvSpPr>
            <p:spPr>
              <a:xfrm rot="3704747" flipH="1">
                <a:off x="1140235" y="4396912"/>
                <a:ext cx="911746" cy="1671447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pattFill prst="dkUpDiag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308" name="フリーフォーム: 図形 11307">
                <a:extLst>
                  <a:ext uri="{FF2B5EF4-FFF2-40B4-BE49-F238E27FC236}">
                    <a16:creationId xmlns:a16="http://schemas.microsoft.com/office/drawing/2014/main" id="{08C18CCD-2A1A-70C9-63E6-6C35671A3D65}"/>
                  </a:ext>
                </a:extLst>
              </p:cNvPr>
              <p:cNvSpPr/>
              <p:nvPr/>
            </p:nvSpPr>
            <p:spPr>
              <a:xfrm rot="3704747" flipH="1">
                <a:off x="1195957" y="4278223"/>
                <a:ext cx="928300" cy="1718528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09" name="テキスト ボックス 11308">
                <a:extLst>
                  <a:ext uri="{FF2B5EF4-FFF2-40B4-BE49-F238E27FC236}">
                    <a16:creationId xmlns:a16="http://schemas.microsoft.com/office/drawing/2014/main" id="{EB993385-B596-DCBD-C652-2435A8C80103}"/>
                  </a:ext>
                </a:extLst>
              </p:cNvPr>
              <p:cNvSpPr txBox="1"/>
              <p:nvPr/>
            </p:nvSpPr>
            <p:spPr>
              <a:xfrm rot="16200000">
                <a:off x="1458124" y="4575108"/>
                <a:ext cx="430887" cy="1284967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subdominant</a:t>
                </a:r>
                <a:endParaRPr kumimoji="1" lang="ja-JP" altLang="en-US" sz="16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1292" name="Picture 2" descr="\begin{align*}&#10;  \sigma&#10;\end{align*}">
              <a:extLst>
                <a:ext uri="{FF2B5EF4-FFF2-40B4-BE49-F238E27FC236}">
                  <a16:creationId xmlns:a16="http://schemas.microsoft.com/office/drawing/2014/main" id="{94B7B1C3-328E-2923-0BD7-925B7B249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089" y="4865083"/>
              <a:ext cx="166049" cy="138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310" name="直線矢印コネクタ 11309">
            <a:extLst>
              <a:ext uri="{FF2B5EF4-FFF2-40B4-BE49-F238E27FC236}">
                <a16:creationId xmlns:a16="http://schemas.microsoft.com/office/drawing/2014/main" id="{63B663F2-689B-4CB6-8162-6CEFCACFC0F1}"/>
              </a:ext>
            </a:extLst>
          </p:cNvPr>
          <p:cNvCxnSpPr>
            <a:cxnSpLocks/>
          </p:cNvCxnSpPr>
          <p:nvPr/>
        </p:nvCxnSpPr>
        <p:spPr>
          <a:xfrm flipH="1">
            <a:off x="1247388" y="6142003"/>
            <a:ext cx="2293934" cy="6828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\begin{align*}&#10;\left(\sigma_{\mathrm{end}} &gt;\sigma_c \sim \left(\Gamma_\sigma/\Gamma_\phi\right)^{1/4}\right)&#10;\end{align*}">
            <a:extLst>
              <a:ext uri="{FF2B5EF4-FFF2-40B4-BE49-F238E27FC236}">
                <a16:creationId xmlns:a16="http://schemas.microsoft.com/office/drawing/2014/main" id="{823998CD-F1DA-D570-7FA6-2DB14BC5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70" y="6148831"/>
            <a:ext cx="3560170" cy="5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\begin{align*}&#10;\left(\sigma_{\mathrm{end}} &lt;\sigma_c\right)&#10;\end{align*}">
            <a:extLst>
              <a:ext uri="{FF2B5EF4-FFF2-40B4-BE49-F238E27FC236}">
                <a16:creationId xmlns:a16="http://schemas.microsoft.com/office/drawing/2014/main" id="{84B9BC04-5A90-7D0E-F1F5-88FBB8484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09" y="6275715"/>
            <a:ext cx="1737821" cy="36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311" name="直線コネクタ 11310">
            <a:extLst>
              <a:ext uri="{FF2B5EF4-FFF2-40B4-BE49-F238E27FC236}">
                <a16:creationId xmlns:a16="http://schemas.microsoft.com/office/drawing/2014/main" id="{85650DF6-58BD-11C3-1E79-D61D44F53476}"/>
              </a:ext>
            </a:extLst>
          </p:cNvPr>
          <p:cNvCxnSpPr>
            <a:cxnSpLocks/>
          </p:cNvCxnSpPr>
          <p:nvPr/>
        </p:nvCxnSpPr>
        <p:spPr>
          <a:xfrm>
            <a:off x="498887" y="4053331"/>
            <a:ext cx="1166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4" name="Picture 14" descr="\begin{align*}&#10;\sigma_c&#10;\end{align*}">
            <a:extLst>
              <a:ext uri="{FF2B5EF4-FFF2-40B4-BE49-F238E27FC236}">
                <a16:creationId xmlns:a16="http://schemas.microsoft.com/office/drawing/2014/main" id="{F0871FB4-6CA3-FB0F-9C60-FF4B215C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9" y="3990591"/>
            <a:ext cx="336129" cy="2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1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FF5D2-BBF8-5CA0-8B5D-A6EDB4942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2BA11C-1242-7705-4FCF-75CD8549FC82}"/>
              </a:ext>
            </a:extLst>
          </p:cNvPr>
          <p:cNvSpPr txBox="1"/>
          <p:nvPr/>
        </p:nvSpPr>
        <p:spPr>
          <a:xfrm>
            <a:off x="4089434" y="1606504"/>
            <a:ext cx="543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Gaussian statics </a:t>
            </a:r>
            <a:r>
              <a:rPr kumimoji="1" lang="en-US" altLang="ja-JP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characterized by only</a:t>
            </a:r>
            <a:endParaRPr kumimoji="1" lang="ja-JP" altLang="en-US" sz="2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854BFC5A-6854-81EA-F20B-FE8E1D6C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lang="en-US" sz="5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gaussianity</a:t>
            </a:r>
            <a:endParaRPr lang="en-US" sz="5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2BE0F98D-8C5C-B63D-0759-D2D8EF67457F}"/>
              </a:ext>
            </a:extLst>
          </p:cNvPr>
          <p:cNvSpPr/>
          <p:nvPr/>
        </p:nvSpPr>
        <p:spPr>
          <a:xfrm rot="16200000">
            <a:off x="2715892" y="2860607"/>
            <a:ext cx="414103" cy="48800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498933-BE86-8E2D-E497-8D1DEC4CC3F0}"/>
              </a:ext>
            </a:extLst>
          </p:cNvPr>
          <p:cNvSpPr txBox="1"/>
          <p:nvPr/>
        </p:nvSpPr>
        <p:spPr>
          <a:xfrm>
            <a:off x="282405" y="2843001"/>
            <a:ext cx="2388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higher orders</a:t>
            </a:r>
            <a:endParaRPr kumimoji="1" lang="ja-JP" altLang="en-US" sz="2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463A81B-3338-BFE8-AA2F-A44A625811DD}"/>
              </a:ext>
            </a:extLst>
          </p:cNvPr>
          <p:cNvSpPr txBox="1"/>
          <p:nvPr/>
        </p:nvSpPr>
        <p:spPr>
          <a:xfrm>
            <a:off x="513481" y="4081945"/>
            <a:ext cx="492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2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e.g</a:t>
            </a: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kumimoji="1"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local-type</a:t>
            </a: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non-</a:t>
            </a:r>
            <a:r>
              <a:rPr kumimoji="1" lang="en-US" altLang="ja-JP" sz="2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Gaussianity</a:t>
            </a:r>
            <a:endParaRPr kumimoji="1" lang="en-US" altLang="ja-JP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8D31BF2-4B5C-1A37-EA48-B56D10207A2D}"/>
              </a:ext>
            </a:extLst>
          </p:cNvPr>
          <p:cNvSpPr txBox="1"/>
          <p:nvPr/>
        </p:nvSpPr>
        <p:spPr>
          <a:xfrm>
            <a:off x="347631" y="1452615"/>
            <a:ext cx="3209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kumimoji="1" lang="en-US" altLang="ja-JP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Bunch-Davis vac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kumimoji="1" lang="en-US" altLang="ja-JP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linear perturbations</a:t>
            </a:r>
          </a:p>
        </p:txBody>
      </p:sp>
      <p:pic>
        <p:nvPicPr>
          <p:cNvPr id="7170" name="Picture 2" descr="\begin{align*}&#10;  \Braket{\zeta^2}&#10;\end{align*}">
            <a:extLst>
              <a:ext uri="{FF2B5EF4-FFF2-40B4-BE49-F238E27FC236}">
                <a16:creationId xmlns:a16="http://schemas.microsoft.com/office/drawing/2014/main" id="{CE418E23-D4BB-FE35-664C-1A646C2E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433" y="1698025"/>
            <a:ext cx="471909" cy="3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9309698-3F6F-B847-EBDF-B625769E3FB7}"/>
              </a:ext>
            </a:extLst>
          </p:cNvPr>
          <p:cNvSpPr txBox="1">
            <a:spLocks/>
          </p:cNvSpPr>
          <p:nvPr/>
        </p:nvSpPr>
        <p:spPr>
          <a:xfrm>
            <a:off x="3543208" y="1595713"/>
            <a:ext cx="487116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⇒</a:t>
            </a:r>
            <a:endParaRPr lang="en-US" altLang="ja-JP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43CE63-2A56-F7AC-9747-7D63DFD9C0D9}"/>
              </a:ext>
            </a:extLst>
          </p:cNvPr>
          <p:cNvSpPr txBox="1"/>
          <p:nvPr/>
        </p:nvSpPr>
        <p:spPr>
          <a:xfrm>
            <a:off x="3227717" y="2721114"/>
            <a:ext cx="4180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Non-</a:t>
            </a:r>
            <a:r>
              <a:rPr kumimoji="1" lang="en-US" altLang="ja-JP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Gaussianity</a:t>
            </a:r>
            <a:endParaRPr kumimoji="1" lang="ja-JP" altLang="en-US" sz="4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5917EFA-2220-68DF-6846-E68458CCFFB3}"/>
              </a:ext>
            </a:extLst>
          </p:cNvPr>
          <p:cNvSpPr txBox="1"/>
          <p:nvPr/>
        </p:nvSpPr>
        <p:spPr>
          <a:xfrm>
            <a:off x="10422202" y="1929759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2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c.f</a:t>
            </a: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CMB</a:t>
            </a:r>
          </a:p>
        </p:txBody>
      </p:sp>
      <p:pic>
        <p:nvPicPr>
          <p:cNvPr id="7172" name="Picture 4" descr="\begin{align*}&#10;  \Braket{\zeta^3}&#10;\end{align*}">
            <a:extLst>
              <a:ext uri="{FF2B5EF4-FFF2-40B4-BE49-F238E27FC236}">
                <a16:creationId xmlns:a16="http://schemas.microsoft.com/office/drawing/2014/main" id="{4D8B2D09-11D1-63C5-190F-6469B4EE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11" y="2755210"/>
            <a:ext cx="98201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\begin{align*}&#10;  \Braket{\zeta^4}&#10;\end{align*}">
            <a:extLst>
              <a:ext uri="{FF2B5EF4-FFF2-40B4-BE49-F238E27FC236}">
                <a16:creationId xmlns:a16="http://schemas.microsoft.com/office/drawing/2014/main" id="{EAE0BC0F-CB9F-070A-7FD2-F480E373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70" y="2755210"/>
            <a:ext cx="97722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12BC51B-3D8B-ADF7-F04B-B154A79E8393}"/>
              </a:ext>
            </a:extLst>
          </p:cNvPr>
          <p:cNvSpPr txBox="1"/>
          <p:nvPr/>
        </p:nvSpPr>
        <p:spPr>
          <a:xfrm>
            <a:off x="8728629" y="3050052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endParaRPr kumimoji="1" lang="ja-JP" altLang="en-US" sz="2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92C7205-C073-492A-1146-C07A315E1346}"/>
              </a:ext>
            </a:extLst>
          </p:cNvPr>
          <p:cNvSpPr txBox="1"/>
          <p:nvPr/>
        </p:nvSpPr>
        <p:spPr>
          <a:xfrm>
            <a:off x="10198423" y="277559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  <a:endParaRPr kumimoji="1" lang="ja-JP" altLang="en-US" sz="2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176" name="Picture 8" descr="\begin{align*}&#10;  \zeta_{\mathrm{G}}&#10;\end{align*}">
            <a:extLst>
              <a:ext uri="{FF2B5EF4-FFF2-40B4-BE49-F238E27FC236}">
                <a16:creationId xmlns:a16="http://schemas.microsoft.com/office/drawing/2014/main" id="{06B02DAE-3588-E9C2-6028-28E2B51FD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31" y="5807902"/>
            <a:ext cx="380939" cy="3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44D56F3-FB4C-DA64-DA16-D4073D9BB28D}"/>
              </a:ext>
            </a:extLst>
          </p:cNvPr>
          <p:cNvSpPr txBox="1"/>
          <p:nvPr/>
        </p:nvSpPr>
        <p:spPr>
          <a:xfrm>
            <a:off x="8805770" y="5784523"/>
            <a:ext cx="492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obeying Gaussian statics</a:t>
            </a:r>
          </a:p>
        </p:txBody>
      </p:sp>
      <p:pic>
        <p:nvPicPr>
          <p:cNvPr id="7178" name="Picture 10" descr="\begin{align*}&#10;  \zeta_{\mathrm{tot}} (x) = \zeta_\mathrm{G}(x) + \frac{3}{5}f_{\mathrm{NL}} \zeta_{\mathrm{G}}^2(x) + \cdots&#10;\end{align*}">
            <a:extLst>
              <a:ext uri="{FF2B5EF4-FFF2-40B4-BE49-F238E27FC236}">
                <a16:creationId xmlns:a16="http://schemas.microsoft.com/office/drawing/2014/main" id="{E445DF53-2428-F09E-EF19-8FAC86999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92" y="4599355"/>
            <a:ext cx="8424831" cy="115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252F5DC-A7A0-99CC-E8E6-C97D0BFA88B7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26/21</a:t>
            </a:r>
          </a:p>
        </p:txBody>
      </p:sp>
    </p:spTree>
    <p:extLst>
      <p:ext uri="{BB962C8B-B14F-4D97-AF65-F5344CB8AC3E}">
        <p14:creationId xmlns:p14="http://schemas.microsoft.com/office/powerpoint/2010/main" val="2744417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FF5D2-BBF8-5CA0-8B5D-A6EDB4942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854BFC5A-6854-81EA-F20B-FE8E1D6C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Curvaton scenario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2BE0F98D-8C5C-B63D-0759-D2D8EF67457F}"/>
              </a:ext>
            </a:extLst>
          </p:cNvPr>
          <p:cNvSpPr/>
          <p:nvPr/>
        </p:nvSpPr>
        <p:spPr>
          <a:xfrm rot="16200000">
            <a:off x="7353082" y="3434989"/>
            <a:ext cx="414103" cy="48800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1EA5213-6FDF-547C-EAB1-80294971F22E}"/>
              </a:ext>
            </a:extLst>
          </p:cNvPr>
          <p:cNvSpPr txBox="1">
            <a:spLocks/>
          </p:cNvSpPr>
          <p:nvPr/>
        </p:nvSpPr>
        <p:spPr>
          <a:xfrm>
            <a:off x="242970" y="1479824"/>
            <a:ext cx="2644883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In the following,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266" name="Picture 2" descr="\begin{align*}&#10;  N_{\mathrm{post}} (\sigma_{\mathrm{end}}) = \frac{2}{3} \ln\left[\frac{H_{\mathrm{end}}}{\Gamma_{\sigma}}\frac{\sigma_{\mathrm{end}}}{M_{\mathrm{pl}}}K\right]&#10;\end{align*}">
            <a:extLst>
              <a:ext uri="{FF2B5EF4-FFF2-40B4-BE49-F238E27FC236}">
                <a16:creationId xmlns:a16="http://schemas.microsoft.com/office/drawing/2014/main" id="{952ACBA1-6240-C695-67FC-E0504C34E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16" y="3230916"/>
            <a:ext cx="5294201" cy="89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\begin{align*}&#10;  \Gamma_{\sigma}&lt;\Gamma_{\phi}&lt;m_{\sigma}&lt;H_{\mathrm{end}}&#10;\end{align*}">
            <a:extLst>
              <a:ext uri="{FF2B5EF4-FFF2-40B4-BE49-F238E27FC236}">
                <a16:creationId xmlns:a16="http://schemas.microsoft.com/office/drawing/2014/main" id="{57311F0B-5EE8-92DF-9A5B-F2DF1C19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92" y="1543159"/>
            <a:ext cx="3942058" cy="3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FE7205D8-A01A-46CF-219A-DD17B83AC686}"/>
              </a:ext>
            </a:extLst>
          </p:cNvPr>
          <p:cNvSpPr txBox="1">
            <a:spLocks/>
          </p:cNvSpPr>
          <p:nvPr/>
        </p:nvSpPr>
        <p:spPr>
          <a:xfrm>
            <a:off x="552623" y="2708073"/>
            <a:ext cx="4561027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case A: curvaton dominates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270" name="Picture 6" descr="\begin{align*}&#10; K\sim\mathcal{O}(1)&#10;\end{align*}">
            <a:extLst>
              <a:ext uri="{FF2B5EF4-FFF2-40B4-BE49-F238E27FC236}">
                <a16:creationId xmlns:a16="http://schemas.microsoft.com/office/drawing/2014/main" id="{D23274AB-1CD4-BC21-F8AA-A859528D3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12" y="4362000"/>
            <a:ext cx="1072773" cy="25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1F5D200-65F5-EBAF-1FC6-DF0723CCA7C7}"/>
              </a:ext>
            </a:extLst>
          </p:cNvPr>
          <p:cNvSpPr txBox="1">
            <a:spLocks/>
          </p:cNvSpPr>
          <p:nvPr/>
        </p:nvSpPr>
        <p:spPr>
          <a:xfrm>
            <a:off x="552623" y="4630166"/>
            <a:ext cx="505608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case B: curvaton subdominant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272" name="Picture 8" descr="\begin{align*}&#10;N_{\mathrm{post}} = \frac{2}{3}\ln \left[\frac{H_{\mathrm{end}}}{\Gamma_{\sigma}}\left(\frac{\Gamma_{\sigma}}{\Gamma_{\phi}}\right)^{\frac{1}{4}}\right]&#10;\end{align*}">
            <a:extLst>
              <a:ext uri="{FF2B5EF4-FFF2-40B4-BE49-F238E27FC236}">
                <a16:creationId xmlns:a16="http://schemas.microsoft.com/office/drawing/2014/main" id="{E719AB72-5671-431B-FC08-6E21A248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16" y="5234428"/>
            <a:ext cx="4880683" cy="119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7F2C302A-FED4-2169-CA72-DB3A1229927B}"/>
              </a:ext>
            </a:extLst>
          </p:cNvPr>
          <p:cNvSpPr txBox="1">
            <a:spLocks/>
          </p:cNvSpPr>
          <p:nvPr/>
        </p:nvSpPr>
        <p:spPr>
          <a:xfrm>
            <a:off x="332866" y="2286055"/>
            <a:ext cx="871950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Considering duration of each phase and summing up all,</a:t>
            </a:r>
            <a:endParaRPr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DEB1D1DD-6B7C-AC34-5242-166A9EECA6C3}"/>
              </a:ext>
            </a:extLst>
          </p:cNvPr>
          <p:cNvSpPr/>
          <p:nvPr/>
        </p:nvSpPr>
        <p:spPr>
          <a:xfrm rot="16200000">
            <a:off x="7353081" y="5586846"/>
            <a:ext cx="414103" cy="48800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pic>
        <p:nvPicPr>
          <p:cNvPr id="14" name="Picture 10" descr="\begin{align*}&#10; P(N_{\mathrm{tot}})&#10;\end{align*}">
            <a:extLst>
              <a:ext uri="{FF2B5EF4-FFF2-40B4-BE49-F238E27FC236}">
                <a16:creationId xmlns:a16="http://schemas.microsoft.com/office/drawing/2014/main" id="{81D27A03-B938-D517-33DB-AB0E41B6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356" y="2762552"/>
            <a:ext cx="1185253" cy="36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29BEED-5403-F001-79DD-F40A4C62CB35}"/>
              </a:ext>
            </a:extLst>
          </p:cNvPr>
          <p:cNvSpPr txBox="1"/>
          <p:nvPr/>
        </p:nvSpPr>
        <p:spPr>
          <a:xfrm>
            <a:off x="7916827" y="3471940"/>
            <a:ext cx="371993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contributions from      ,</a:t>
            </a:r>
            <a:r>
              <a:rPr lang="en-US" altLang="ja-JP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/>
          </a:p>
        </p:txBody>
      </p:sp>
      <p:pic>
        <p:nvPicPr>
          <p:cNvPr id="18" name="Picture 2" descr="\begin{align*}&#10;  \sigma&#10;\end{align*}">
            <a:extLst>
              <a:ext uri="{FF2B5EF4-FFF2-40B4-BE49-F238E27FC236}">
                <a16:creationId xmlns:a16="http://schemas.microsoft.com/office/drawing/2014/main" id="{C77FEEEA-1B7E-590E-4DA7-58E2D6823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243" y="3589066"/>
            <a:ext cx="216307" cy="1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\begin{align*}&#10;\phi&#10;\end{align*}">
            <a:extLst>
              <a:ext uri="{FF2B5EF4-FFF2-40B4-BE49-F238E27FC236}">
                <a16:creationId xmlns:a16="http://schemas.microsoft.com/office/drawing/2014/main" id="{FCC4FC41-F80B-E0EA-5AC9-9FEE46F0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676" y="3483110"/>
            <a:ext cx="202985" cy="35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41868BE-02F4-3F21-C006-71BE8C48C498}"/>
              </a:ext>
            </a:extLst>
          </p:cNvPr>
          <p:cNvSpPr txBox="1"/>
          <p:nvPr/>
        </p:nvSpPr>
        <p:spPr>
          <a:xfrm>
            <a:off x="7958567" y="5623797"/>
            <a:ext cx="371993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contributions from </a:t>
            </a:r>
            <a:endParaRPr lang="en-US" dirty="0"/>
          </a:p>
        </p:txBody>
      </p:sp>
      <p:pic>
        <p:nvPicPr>
          <p:cNvPr id="23" name="Picture 10" descr="\begin{align*}&#10;\phi&#10;\end{align*}">
            <a:extLst>
              <a:ext uri="{FF2B5EF4-FFF2-40B4-BE49-F238E27FC236}">
                <a16:creationId xmlns:a16="http://schemas.microsoft.com/office/drawing/2014/main" id="{73A0A052-5730-9E80-9FD5-28246818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728" y="5647807"/>
            <a:ext cx="202985" cy="35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F476B0C-6DBD-2320-EECB-788B1E9676C8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27/21</a:t>
            </a:r>
          </a:p>
        </p:txBody>
      </p:sp>
    </p:spTree>
    <p:extLst>
      <p:ext uri="{BB962C8B-B14F-4D97-AF65-F5344CB8AC3E}">
        <p14:creationId xmlns:p14="http://schemas.microsoft.com/office/powerpoint/2010/main" val="256499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FF5D2-BBF8-5CA0-8B5D-A6EDB4942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854BFC5A-6854-81EA-F20B-FE8E1D6C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Complicated expressions</a:t>
            </a:r>
          </a:p>
        </p:txBody>
      </p:sp>
      <p:pic>
        <p:nvPicPr>
          <p:cNvPr id="2" name="Picture 16" descr="\begin{align*}&#10;  P(N_{\mathrm{tot}}) = \int \mathrm{d}\sigma_{\mathrm{end}}\delta(N_{\mathrm{tot}} - \mathcal{N}_{\mathrm{inf} } - N_{\mathrm{post} }) P_{\mathrm{FPT}} (\mathcal{N}_{\mathrm{inf}}; \phi_*)P_{\mathrm{F.P}} (\sigma_{\mathrm{end}};N = \mathcal{N}_{\mathrm{inf}}) &#10;\end{align*}">
            <a:extLst>
              <a:ext uri="{FF2B5EF4-FFF2-40B4-BE49-F238E27FC236}">
                <a16:creationId xmlns:a16="http://schemas.microsoft.com/office/drawing/2014/main" id="{97570207-33B1-A5C3-EBA7-3311C193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0" y="1427723"/>
            <a:ext cx="8921691" cy="5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\begin{align*}&#10;  P_{\mathrm{FPT}} (\mathcal{N};\phi) = \frac{1}{\sqrt{4\pi \epsilon}} \exp\left(-\frac{\mathcal{N}-\braket{\mathcal{N}}}{4\epsilon}\right)&#10;\end{align*}">
            <a:extLst>
              <a:ext uri="{FF2B5EF4-FFF2-40B4-BE49-F238E27FC236}">
                <a16:creationId xmlns:a16="http://schemas.microsoft.com/office/drawing/2014/main" id="{6BA13E58-E97B-4FAF-989C-F150DC6B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7" y="2339647"/>
            <a:ext cx="4233645" cy="5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\begin{align*}&#10;P_{\mathrm{F.P}}(\sigma; N) = \frac{1}{\sqrt{2\pi \Braket{\sigma^2(N)}}} \exp\left[-\frac{(\sigma - \Braket{\sigma(N)})^2}{2\Braket{\sigma^2(N)}}\right] &#10;\end{align*}">
            <a:extLst>
              <a:ext uri="{FF2B5EF4-FFF2-40B4-BE49-F238E27FC236}">
                <a16:creationId xmlns:a16="http://schemas.microsoft.com/office/drawing/2014/main" id="{D4C22CD7-B382-338E-7CE0-0EEBD91C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13" y="2236572"/>
            <a:ext cx="5920832" cy="71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148A6EC-4437-62D1-1AD5-7DEA63BEBB60}"/>
              </a:ext>
            </a:extLst>
          </p:cNvPr>
          <p:cNvCxnSpPr>
            <a:cxnSpLocks/>
          </p:cNvCxnSpPr>
          <p:nvPr/>
        </p:nvCxnSpPr>
        <p:spPr>
          <a:xfrm flipV="1">
            <a:off x="4805939" y="1945284"/>
            <a:ext cx="749952" cy="3436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182810B-5363-76FD-3307-87D841C19154}"/>
              </a:ext>
            </a:extLst>
          </p:cNvPr>
          <p:cNvCxnSpPr>
            <a:cxnSpLocks/>
          </p:cNvCxnSpPr>
          <p:nvPr/>
        </p:nvCxnSpPr>
        <p:spPr>
          <a:xfrm flipH="1" flipV="1">
            <a:off x="7366971" y="1945284"/>
            <a:ext cx="163725" cy="419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矢印: 下 23">
            <a:extLst>
              <a:ext uri="{FF2B5EF4-FFF2-40B4-BE49-F238E27FC236}">
                <a16:creationId xmlns:a16="http://schemas.microsoft.com/office/drawing/2014/main" id="{99C94280-22EF-5045-5FDD-E13D9280E224}"/>
              </a:ext>
            </a:extLst>
          </p:cNvPr>
          <p:cNvSpPr/>
          <p:nvPr/>
        </p:nvSpPr>
        <p:spPr>
          <a:xfrm>
            <a:off x="5180915" y="2986842"/>
            <a:ext cx="486124" cy="54419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A91B8729-AED4-6ACD-ADFE-62F1A4A6200E}"/>
              </a:ext>
            </a:extLst>
          </p:cNvPr>
          <p:cNvSpPr/>
          <p:nvPr/>
        </p:nvSpPr>
        <p:spPr>
          <a:xfrm>
            <a:off x="5179345" y="4730144"/>
            <a:ext cx="487694" cy="63977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27490DB-4210-D7A5-CE34-D1D5CB98728F}"/>
              </a:ext>
            </a:extLst>
          </p:cNvPr>
          <p:cNvGrpSpPr/>
          <p:nvPr/>
        </p:nvGrpSpPr>
        <p:grpSpPr>
          <a:xfrm>
            <a:off x="234461" y="3517618"/>
            <a:ext cx="11799174" cy="1031418"/>
            <a:chOff x="239009" y="3973222"/>
            <a:chExt cx="11799174" cy="1031418"/>
          </a:xfrm>
        </p:grpSpPr>
        <p:pic>
          <p:nvPicPr>
            <p:cNvPr id="26" name="Picture 10" descr="\begin{align*}&#10; P(N_{\mathrm{tot}})&#10;\end{align*}">
              <a:extLst>
                <a:ext uri="{FF2B5EF4-FFF2-40B4-BE49-F238E27FC236}">
                  <a16:creationId xmlns:a16="http://schemas.microsoft.com/office/drawing/2014/main" id="{706925BC-760C-F98A-4F59-EEBB3106B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09" y="4409491"/>
              <a:ext cx="705273" cy="214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CB2BAC54-1C29-2FF4-C7EC-A1A8CA3D03E7}"/>
                </a:ext>
              </a:extLst>
            </p:cNvPr>
            <p:cNvGrpSpPr/>
            <p:nvPr/>
          </p:nvGrpSpPr>
          <p:grpSpPr>
            <a:xfrm>
              <a:off x="1038587" y="3973222"/>
              <a:ext cx="10999596" cy="1031418"/>
              <a:chOff x="1038587" y="3973222"/>
              <a:chExt cx="10999596" cy="1031418"/>
            </a:xfrm>
          </p:grpSpPr>
          <p:pic>
            <p:nvPicPr>
              <p:cNvPr id="12292" name="Picture 4" descr="\begin{align*}&#10;\frac{3}{\sqrt{8 \pi}}  \frac{\sigma_L}{\sqrt{\Braket{\sigma^2(\Braket{\mathcal {N}}_{\mathrm{inf}})}}}&#10;    \exp\left[ \frac{3}{2}(N_{\mathrm{tot}} - N_{\mathrm{post}}^{(4)} - \Braket{\mathcal {N}}_{\mathrm{inf}}) \right] &#10;    \exp\left[-\frac{\left(\sigma_L e^{\frac{3}{2}(N_{\mathrm{tot}} - N_{\mathrm{post}}^{(4)} - \Braket{\mathcal {N}}_{\mathrm{inf}})} - \Braket{\sigma(\Braket{\mathcal {N}}_{\mathrm{inf}})}\right)^2}{2\Braket{\sigma^2(\Braket{\mathcal {N}}_{\mathrm{inf}})}}\right]&#10;\end{align*}">
                <a:extLst>
                  <a:ext uri="{FF2B5EF4-FFF2-40B4-BE49-F238E27FC236}">
                    <a16:creationId xmlns:a16="http://schemas.microsoft.com/office/drawing/2014/main" id="{9514F4B2-B4FF-FE7D-36C8-6BD888522D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3742" y="3973222"/>
                <a:ext cx="10704441" cy="1031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4" name="Picture 6" descr="\begin{align*}&#10;=&#10;\end{align*}">
                <a:extLst>
                  <a:ext uri="{FF2B5EF4-FFF2-40B4-BE49-F238E27FC236}">
                    <a16:creationId xmlns:a16="http://schemas.microsoft.com/office/drawing/2014/main" id="{8ACCF93F-3DDB-EB39-A7E2-73FAE2F31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8587" y="4488931"/>
                <a:ext cx="186696" cy="655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7" name="Picture 10" descr="\begin{align*}&#10;  P(\zeta_\mathrm{tot}) = \frac{1}{\sqrt{2\pi \varepsilon}} \exp\left[\frac{9}{4}\zeta_{\mathrm{tot}}-\frac{1}{2\varepsilon}\left(\zeta_{\mathrm{tot}}^2 + \frac{3}{2}\zeta_{\mathrm{tot}}^3\right)\right]&#10;\end{align*}">
            <a:extLst>
              <a:ext uri="{FF2B5EF4-FFF2-40B4-BE49-F238E27FC236}">
                <a16:creationId xmlns:a16="http://schemas.microsoft.com/office/drawing/2014/main" id="{977F5D2C-BE71-C62D-EA87-FCDE2564E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04" y="5587470"/>
            <a:ext cx="7035725" cy="8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\begin{align*}&#10;  + \left(\mathrm{terms\ of\ corrections\ accosiated\ with}\ \phi\right)&#10;\end{align*}">
            <a:extLst>
              <a:ext uri="{FF2B5EF4-FFF2-40B4-BE49-F238E27FC236}">
                <a16:creationId xmlns:a16="http://schemas.microsoft.com/office/drawing/2014/main" id="{202ACDCA-7F92-5EA7-7CF5-A166C67B9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25" y="4570748"/>
            <a:ext cx="5801710" cy="31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\begin{align*}&#10;\zeta_{\mathrm{tot}} = N_{\mathrm{tot}} - \braket{N_{\mathrm{tot}}}&#10;\end{align*}">
            <a:extLst>
              <a:ext uri="{FF2B5EF4-FFF2-40B4-BE49-F238E27FC236}">
                <a16:creationId xmlns:a16="http://schemas.microsoft.com/office/drawing/2014/main" id="{32A5912A-DE18-AE29-E7F6-095F2389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98" y="4773569"/>
            <a:ext cx="2443820" cy="2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75177F5-E2F6-837E-944C-E384BCE1C2AD}"/>
              </a:ext>
            </a:extLst>
          </p:cNvPr>
          <p:cNvSpPr txBox="1"/>
          <p:nvPr/>
        </p:nvSpPr>
        <p:spPr>
          <a:xfrm>
            <a:off x="2082598" y="4730144"/>
            <a:ext cx="2104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perturbatively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395C665-2FBD-71C3-7741-91F760625232}"/>
              </a:ext>
            </a:extLst>
          </p:cNvPr>
          <p:cNvSpPr txBox="1"/>
          <p:nvPr/>
        </p:nvSpPr>
        <p:spPr>
          <a:xfrm>
            <a:off x="9633057" y="5791419"/>
            <a:ext cx="1732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more terms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777CFA4-5FCE-7528-F23F-FF6B58DDE7B9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28/21</a:t>
            </a:r>
          </a:p>
        </p:txBody>
      </p:sp>
    </p:spTree>
    <p:extLst>
      <p:ext uri="{BB962C8B-B14F-4D97-AF65-F5344CB8AC3E}">
        <p14:creationId xmlns:p14="http://schemas.microsoft.com/office/powerpoint/2010/main" val="2906164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FF5D2-BBF8-5CA0-8B5D-A6EDB4942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854BFC5A-6854-81EA-F20B-FE8E1D6C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pic>
        <p:nvPicPr>
          <p:cNvPr id="27" name="Picture 10" descr="\begin{align*}&#10;  P(\zeta_\mathrm{tot}) = \frac{1}{\sqrt{2\pi \varepsilon}} \exp\left[\frac{9}{4}\zeta_{\mathrm{tot}}-\frac{1}{2\varepsilon}\left(\zeta_{\mathrm{tot}}^2 + \frac{3}{2}\zeta_{\mathrm{tot}}^3\right)\right]&#10;\end{align*}">
            <a:extLst>
              <a:ext uri="{FF2B5EF4-FFF2-40B4-BE49-F238E27FC236}">
                <a16:creationId xmlns:a16="http://schemas.microsoft.com/office/drawing/2014/main" id="{977F5D2C-BE71-C62D-EA87-FCDE2564E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14" y="1425105"/>
            <a:ext cx="7035725" cy="8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E471D9-F154-3004-3688-7062F4114D16}"/>
              </a:ext>
            </a:extLst>
          </p:cNvPr>
          <p:cNvSpPr txBox="1"/>
          <p:nvPr/>
        </p:nvSpPr>
        <p:spPr>
          <a:xfrm>
            <a:off x="515373" y="1567500"/>
            <a:ext cx="1135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result:</a:t>
            </a:r>
            <a:endParaRPr kumimoji="1" lang="ja-JP" altLang="en-US" sz="2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10" descr="\begin{align*}&#10;  \zeta_{\mathrm{tot}} (x) = \zeta_\mathrm{G}(x) + \frac{3}{5}f_{\mathrm{NL}} \zeta_{\mathrm{G}}^2(x) + \cdots&#10;\end{align*}">
            <a:extLst>
              <a:ext uri="{FF2B5EF4-FFF2-40B4-BE49-F238E27FC236}">
                <a16:creationId xmlns:a16="http://schemas.microsoft.com/office/drawing/2014/main" id="{7F8891D4-3326-D49C-6CA8-D81E05B5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78" y="4254397"/>
            <a:ext cx="5087497" cy="6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\begin{align*}&#10;\leftrightarrow&#10;\end{align*}">
            <a:extLst>
              <a:ext uri="{FF2B5EF4-FFF2-40B4-BE49-F238E27FC236}">
                <a16:creationId xmlns:a16="http://schemas.microsoft.com/office/drawing/2014/main" id="{6C6C5628-0C58-5FD4-CCE9-6EBBBF0B5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6783" y="2997301"/>
            <a:ext cx="1006123" cy="59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\begin{align*}&#10;P_2(\zeta_{\mathrm{tot}}) = \frac{1}{\sqrt{2\pi \overline{\zeta_\mathrm{G}^2}}} \exp\left[-\frac{9}{5}f_{\mathrm{NL}}\zeta_{\mathrm{tot}}-\frac{1}{2\overline{\zeta_\mathrm{G}^2}}\left(\zeta_{\mathrm{tot}}^2 -\frac{6}{5}f_{\mathrm{NL}}\zeta_{\mathrm{tot}}^3\right)\right]&#10;\end{align*}">
            <a:extLst>
              <a:ext uri="{FF2B5EF4-FFF2-40B4-BE49-F238E27FC236}">
                <a16:creationId xmlns:a16="http://schemas.microsoft.com/office/drawing/2014/main" id="{611C31DE-6DA9-AC0F-DB3E-3EBE4B0D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14" y="5257392"/>
            <a:ext cx="7576364" cy="9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842659-177C-6129-1157-7DFD609021DF}"/>
              </a:ext>
            </a:extLst>
          </p:cNvPr>
          <p:cNvSpPr txBox="1"/>
          <p:nvPr/>
        </p:nvSpPr>
        <p:spPr>
          <a:xfrm>
            <a:off x="7883005" y="4342221"/>
            <a:ext cx="4308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into Gaussian distribution,</a:t>
            </a:r>
            <a:endParaRPr kumimoji="1" lang="ja-JP" altLang="en-US" sz="2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16B138-049A-5437-98FD-FCC35B27248F}"/>
              </a:ext>
            </a:extLst>
          </p:cNvPr>
          <p:cNvSpPr txBox="1"/>
          <p:nvPr/>
        </p:nvSpPr>
        <p:spPr>
          <a:xfrm>
            <a:off x="530906" y="4298989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substituting</a:t>
            </a:r>
            <a:endParaRPr kumimoji="1" lang="ja-JP" altLang="en-US" sz="2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FC7B8F-5895-3035-B9A5-B219E0B5F33E}"/>
              </a:ext>
            </a:extLst>
          </p:cNvPr>
          <p:cNvSpPr txBox="1"/>
          <p:nvPr/>
        </p:nvSpPr>
        <p:spPr>
          <a:xfrm>
            <a:off x="6003139" y="3017183"/>
            <a:ext cx="2725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correspondence</a:t>
            </a:r>
            <a:endParaRPr kumimoji="1" lang="ja-JP" altLang="en-US" sz="2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318" name="Picture 6" descr="\begin{align*}&#10;f_{\mathrm{NL}}= -\frac{5}{4}&#10;\end{align*}">
            <a:extLst>
              <a:ext uri="{FF2B5EF4-FFF2-40B4-BE49-F238E27FC236}">
                <a16:creationId xmlns:a16="http://schemas.microsoft.com/office/drawing/2014/main" id="{28B09A6D-A1B4-C895-F870-F97B2694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9" y="2878270"/>
            <a:ext cx="1546284" cy="73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59EA35-4C07-BBAF-86F1-D92E62AA4326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29/21</a:t>
            </a:r>
          </a:p>
        </p:txBody>
      </p:sp>
    </p:spTree>
    <p:extLst>
      <p:ext uri="{BB962C8B-B14F-4D97-AF65-F5344CB8AC3E}">
        <p14:creationId xmlns:p14="http://schemas.microsoft.com/office/powerpoint/2010/main" val="2533680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61F60A-C62F-EE22-B6B9-F5E036A6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Cosmic inflation</a:t>
            </a:r>
          </a:p>
        </p:txBody>
      </p:sp>
      <p:grpSp>
        <p:nvGrpSpPr>
          <p:cNvPr id="2075" name="グループ化 2074">
            <a:extLst>
              <a:ext uri="{FF2B5EF4-FFF2-40B4-BE49-F238E27FC236}">
                <a16:creationId xmlns:a16="http://schemas.microsoft.com/office/drawing/2014/main" id="{E789B81F-ECFA-CEF1-97F7-5C8092C8B5FA}"/>
              </a:ext>
            </a:extLst>
          </p:cNvPr>
          <p:cNvGrpSpPr/>
          <p:nvPr/>
        </p:nvGrpSpPr>
        <p:grpSpPr>
          <a:xfrm>
            <a:off x="6496029" y="1648745"/>
            <a:ext cx="4691182" cy="4088922"/>
            <a:chOff x="6585424" y="1484187"/>
            <a:chExt cx="4691182" cy="4088922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C3DA2966-5AE1-160F-4EE6-6D54CA729BE7}"/>
                </a:ext>
              </a:extLst>
            </p:cNvPr>
            <p:cNvSpPr txBox="1"/>
            <p:nvPr/>
          </p:nvSpPr>
          <p:spPr>
            <a:xfrm>
              <a:off x="7546073" y="5171278"/>
              <a:ext cx="760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space</a:t>
              </a:r>
              <a:endParaRPr kumimoji="1" lang="ja-JP" alt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025918C1-E3B3-748C-5AD2-C06C8424189F}"/>
                </a:ext>
              </a:extLst>
            </p:cNvPr>
            <p:cNvSpPr txBox="1"/>
            <p:nvPr/>
          </p:nvSpPr>
          <p:spPr>
            <a:xfrm>
              <a:off x="6585424" y="4315992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time</a:t>
              </a:r>
              <a:endParaRPr kumimoji="1" lang="ja-JP" alt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4CF3C410-A933-88DB-0993-EE1BE70D6DEE}"/>
                </a:ext>
              </a:extLst>
            </p:cNvPr>
            <p:cNvSpPr/>
            <p:nvPr/>
          </p:nvSpPr>
          <p:spPr>
            <a:xfrm>
              <a:off x="6639323" y="1484188"/>
              <a:ext cx="2277373" cy="4088921"/>
            </a:xfrm>
            <a:custGeom>
              <a:avLst/>
              <a:gdLst>
                <a:gd name="connsiteX0" fmla="*/ 0 w 2277373"/>
                <a:gd name="connsiteY0" fmla="*/ 0 h 4088921"/>
                <a:gd name="connsiteX1" fmla="*/ 241539 w 2277373"/>
                <a:gd name="connsiteY1" fmla="*/ 1785668 h 4088921"/>
                <a:gd name="connsiteX2" fmla="*/ 621101 w 2277373"/>
                <a:gd name="connsiteY2" fmla="*/ 2958860 h 4088921"/>
                <a:gd name="connsiteX3" fmla="*/ 1906437 w 2277373"/>
                <a:gd name="connsiteY3" fmla="*/ 3510951 h 4088921"/>
                <a:gd name="connsiteX4" fmla="*/ 2260120 w 2277373"/>
                <a:gd name="connsiteY4" fmla="*/ 4080294 h 4088921"/>
                <a:gd name="connsiteX5" fmla="*/ 2260120 w 2277373"/>
                <a:gd name="connsiteY5" fmla="*/ 4080294 h 4088921"/>
                <a:gd name="connsiteX6" fmla="*/ 2277373 w 2277373"/>
                <a:gd name="connsiteY6" fmla="*/ 4088921 h 408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7373" h="4088921">
                  <a:moveTo>
                    <a:pt x="0" y="0"/>
                  </a:moveTo>
                  <a:cubicBezTo>
                    <a:pt x="69011" y="646262"/>
                    <a:pt x="138022" y="1292525"/>
                    <a:pt x="241539" y="1785668"/>
                  </a:cubicBezTo>
                  <a:cubicBezTo>
                    <a:pt x="345056" y="2278811"/>
                    <a:pt x="343618" y="2671313"/>
                    <a:pt x="621101" y="2958860"/>
                  </a:cubicBezTo>
                  <a:cubicBezTo>
                    <a:pt x="898584" y="3246407"/>
                    <a:pt x="1633267" y="3324045"/>
                    <a:pt x="1906437" y="3510951"/>
                  </a:cubicBezTo>
                  <a:cubicBezTo>
                    <a:pt x="2179607" y="3697857"/>
                    <a:pt x="2260120" y="4080294"/>
                    <a:pt x="2260120" y="4080294"/>
                  </a:cubicBezTo>
                  <a:lnTo>
                    <a:pt x="2260120" y="4080294"/>
                  </a:lnTo>
                  <a:lnTo>
                    <a:pt x="2277373" y="408892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744A114C-F7BF-8D95-7C25-3007AA43773C}"/>
                </a:ext>
              </a:extLst>
            </p:cNvPr>
            <p:cNvSpPr/>
            <p:nvPr/>
          </p:nvSpPr>
          <p:spPr>
            <a:xfrm flipH="1">
              <a:off x="8999233" y="1484187"/>
              <a:ext cx="2277373" cy="4088921"/>
            </a:xfrm>
            <a:custGeom>
              <a:avLst/>
              <a:gdLst>
                <a:gd name="connsiteX0" fmla="*/ 0 w 2277373"/>
                <a:gd name="connsiteY0" fmla="*/ 0 h 4088921"/>
                <a:gd name="connsiteX1" fmla="*/ 241539 w 2277373"/>
                <a:gd name="connsiteY1" fmla="*/ 1785668 h 4088921"/>
                <a:gd name="connsiteX2" fmla="*/ 621101 w 2277373"/>
                <a:gd name="connsiteY2" fmla="*/ 2958860 h 4088921"/>
                <a:gd name="connsiteX3" fmla="*/ 1906437 w 2277373"/>
                <a:gd name="connsiteY3" fmla="*/ 3510951 h 4088921"/>
                <a:gd name="connsiteX4" fmla="*/ 2260120 w 2277373"/>
                <a:gd name="connsiteY4" fmla="*/ 4080294 h 4088921"/>
                <a:gd name="connsiteX5" fmla="*/ 2260120 w 2277373"/>
                <a:gd name="connsiteY5" fmla="*/ 4080294 h 4088921"/>
                <a:gd name="connsiteX6" fmla="*/ 2277373 w 2277373"/>
                <a:gd name="connsiteY6" fmla="*/ 4088921 h 408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7373" h="4088921">
                  <a:moveTo>
                    <a:pt x="0" y="0"/>
                  </a:moveTo>
                  <a:cubicBezTo>
                    <a:pt x="69011" y="646262"/>
                    <a:pt x="138022" y="1292525"/>
                    <a:pt x="241539" y="1785668"/>
                  </a:cubicBezTo>
                  <a:cubicBezTo>
                    <a:pt x="345056" y="2278811"/>
                    <a:pt x="343618" y="2671313"/>
                    <a:pt x="621101" y="2958860"/>
                  </a:cubicBezTo>
                  <a:cubicBezTo>
                    <a:pt x="898584" y="3246407"/>
                    <a:pt x="1633267" y="3324045"/>
                    <a:pt x="1906437" y="3510951"/>
                  </a:cubicBezTo>
                  <a:cubicBezTo>
                    <a:pt x="2179607" y="3697857"/>
                    <a:pt x="2260120" y="4080294"/>
                    <a:pt x="2260120" y="4080294"/>
                  </a:cubicBezTo>
                  <a:lnTo>
                    <a:pt x="2260120" y="4080294"/>
                  </a:lnTo>
                  <a:lnTo>
                    <a:pt x="2277373" y="408892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7068330E-6634-81A1-384D-B0634DB139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5268" y="4692385"/>
              <a:ext cx="0" cy="85713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00FFFD71-367C-5345-E1F9-BFEF5B9F2D7A}"/>
                </a:ext>
              </a:extLst>
            </p:cNvPr>
            <p:cNvCxnSpPr>
              <a:cxnSpLocks/>
            </p:cNvCxnSpPr>
            <p:nvPr/>
          </p:nvCxnSpPr>
          <p:spPr>
            <a:xfrm>
              <a:off x="6664349" y="5381322"/>
              <a:ext cx="877219" cy="1321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楕円 59">
            <a:extLst>
              <a:ext uri="{FF2B5EF4-FFF2-40B4-BE49-F238E27FC236}">
                <a16:creationId xmlns:a16="http://schemas.microsoft.com/office/drawing/2014/main" id="{893A7BBE-3C88-0FAF-7BD2-7ACCECA71BCD}"/>
              </a:ext>
            </a:extLst>
          </p:cNvPr>
          <p:cNvSpPr/>
          <p:nvPr/>
        </p:nvSpPr>
        <p:spPr>
          <a:xfrm>
            <a:off x="8773341" y="5633379"/>
            <a:ext cx="190458" cy="72294"/>
          </a:xfrm>
          <a:prstGeom prst="ellipse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43BB04A3-A577-3B65-41A6-7BC7C7C48AF7}"/>
              </a:ext>
            </a:extLst>
          </p:cNvPr>
          <p:cNvSpPr/>
          <p:nvPr/>
        </p:nvSpPr>
        <p:spPr>
          <a:xfrm>
            <a:off x="6954635" y="3945985"/>
            <a:ext cx="3825828" cy="558153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77" name="テキスト ボックス 2076">
            <a:extLst>
              <a:ext uri="{FF2B5EF4-FFF2-40B4-BE49-F238E27FC236}">
                <a16:creationId xmlns:a16="http://schemas.microsoft.com/office/drawing/2014/main" id="{A4475947-A6A2-ACB2-F0F2-428E30038AA0}"/>
              </a:ext>
            </a:extLst>
          </p:cNvPr>
          <p:cNvSpPr txBox="1"/>
          <p:nvPr/>
        </p:nvSpPr>
        <p:spPr>
          <a:xfrm>
            <a:off x="10536125" y="4821602"/>
            <a:ext cx="146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inflation</a:t>
            </a:r>
            <a:endParaRPr kumimoji="1" lang="ja-JP" altLang="en-US" sz="2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80" name="直線矢印コネクタ 2079">
            <a:extLst>
              <a:ext uri="{FF2B5EF4-FFF2-40B4-BE49-F238E27FC236}">
                <a16:creationId xmlns:a16="http://schemas.microsoft.com/office/drawing/2014/main" id="{0D67C4FD-8B12-D5E2-AFE1-61A5DAD64822}"/>
              </a:ext>
            </a:extLst>
          </p:cNvPr>
          <p:cNvCxnSpPr>
            <a:cxnSpLocks/>
          </p:cNvCxnSpPr>
          <p:nvPr/>
        </p:nvCxnSpPr>
        <p:spPr>
          <a:xfrm flipV="1">
            <a:off x="11145120" y="4309146"/>
            <a:ext cx="0" cy="587403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2" name="直線矢印コネクタ 2081">
            <a:extLst>
              <a:ext uri="{FF2B5EF4-FFF2-40B4-BE49-F238E27FC236}">
                <a16:creationId xmlns:a16="http://schemas.microsoft.com/office/drawing/2014/main" id="{8F32E6A3-A1F9-C1A4-80FC-3E55585ABBF1}"/>
              </a:ext>
            </a:extLst>
          </p:cNvPr>
          <p:cNvCxnSpPr>
            <a:cxnSpLocks/>
          </p:cNvCxnSpPr>
          <p:nvPr/>
        </p:nvCxnSpPr>
        <p:spPr>
          <a:xfrm>
            <a:off x="11145120" y="5283267"/>
            <a:ext cx="0" cy="473788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1D5A0FF4-E5D6-ADBA-3CB5-0C6705EF9BC9}"/>
              </a:ext>
            </a:extLst>
          </p:cNvPr>
          <p:cNvSpPr/>
          <p:nvPr/>
        </p:nvSpPr>
        <p:spPr>
          <a:xfrm>
            <a:off x="8769630" y="5613001"/>
            <a:ext cx="216124" cy="99835"/>
          </a:xfrm>
          <a:custGeom>
            <a:avLst/>
            <a:gdLst>
              <a:gd name="connsiteX0" fmla="*/ 0 w 276045"/>
              <a:gd name="connsiteY0" fmla="*/ 101591 h 265517"/>
              <a:gd name="connsiteX1" fmla="*/ 25879 w 276045"/>
              <a:gd name="connsiteY1" fmla="*/ 6700 h 265517"/>
              <a:gd name="connsiteX2" fmla="*/ 94891 w 276045"/>
              <a:gd name="connsiteY2" fmla="*/ 265492 h 265517"/>
              <a:gd name="connsiteX3" fmla="*/ 146649 w 276045"/>
              <a:gd name="connsiteY3" fmla="*/ 23953 h 265517"/>
              <a:gd name="connsiteX4" fmla="*/ 232913 w 276045"/>
              <a:gd name="connsiteY4" fmla="*/ 248240 h 265517"/>
              <a:gd name="connsiteX5" fmla="*/ 276045 w 276045"/>
              <a:gd name="connsiteY5" fmla="*/ 92964 h 265517"/>
              <a:gd name="connsiteX6" fmla="*/ 276045 w 276045"/>
              <a:gd name="connsiteY6" fmla="*/ 92964 h 265517"/>
              <a:gd name="connsiteX7" fmla="*/ 276045 w 276045"/>
              <a:gd name="connsiteY7" fmla="*/ 92964 h 26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045" h="265517">
                <a:moveTo>
                  <a:pt x="0" y="101591"/>
                </a:moveTo>
                <a:cubicBezTo>
                  <a:pt x="5032" y="40487"/>
                  <a:pt x="10064" y="-20617"/>
                  <a:pt x="25879" y="6700"/>
                </a:cubicBezTo>
                <a:cubicBezTo>
                  <a:pt x="41694" y="34017"/>
                  <a:pt x="74763" y="262617"/>
                  <a:pt x="94891" y="265492"/>
                </a:cubicBezTo>
                <a:cubicBezTo>
                  <a:pt x="115019" y="268368"/>
                  <a:pt x="123645" y="26828"/>
                  <a:pt x="146649" y="23953"/>
                </a:cubicBezTo>
                <a:cubicBezTo>
                  <a:pt x="169653" y="21078"/>
                  <a:pt x="211347" y="236738"/>
                  <a:pt x="232913" y="248240"/>
                </a:cubicBezTo>
                <a:cubicBezTo>
                  <a:pt x="254479" y="259742"/>
                  <a:pt x="276045" y="92964"/>
                  <a:pt x="276045" y="92964"/>
                </a:cubicBezTo>
                <a:lnTo>
                  <a:pt x="276045" y="92964"/>
                </a:lnTo>
                <a:lnTo>
                  <a:pt x="276045" y="92964"/>
                </a:lnTo>
              </a:path>
            </a:pathLst>
          </a:custGeom>
          <a:noFill/>
          <a:ln w="19050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7FA5D0ED-C46E-A7D0-443D-ECDD50842179}"/>
              </a:ext>
            </a:extLst>
          </p:cNvPr>
          <p:cNvSpPr/>
          <p:nvPr/>
        </p:nvSpPr>
        <p:spPr>
          <a:xfrm>
            <a:off x="7765262" y="4166966"/>
            <a:ext cx="2006623" cy="195795"/>
          </a:xfrm>
          <a:custGeom>
            <a:avLst/>
            <a:gdLst>
              <a:gd name="connsiteX0" fmla="*/ 0 w 276045"/>
              <a:gd name="connsiteY0" fmla="*/ 101591 h 265517"/>
              <a:gd name="connsiteX1" fmla="*/ 25879 w 276045"/>
              <a:gd name="connsiteY1" fmla="*/ 6700 h 265517"/>
              <a:gd name="connsiteX2" fmla="*/ 94891 w 276045"/>
              <a:gd name="connsiteY2" fmla="*/ 265492 h 265517"/>
              <a:gd name="connsiteX3" fmla="*/ 146649 w 276045"/>
              <a:gd name="connsiteY3" fmla="*/ 23953 h 265517"/>
              <a:gd name="connsiteX4" fmla="*/ 232913 w 276045"/>
              <a:gd name="connsiteY4" fmla="*/ 248240 h 265517"/>
              <a:gd name="connsiteX5" fmla="*/ 276045 w 276045"/>
              <a:gd name="connsiteY5" fmla="*/ 92964 h 265517"/>
              <a:gd name="connsiteX6" fmla="*/ 276045 w 276045"/>
              <a:gd name="connsiteY6" fmla="*/ 92964 h 265517"/>
              <a:gd name="connsiteX7" fmla="*/ 276045 w 276045"/>
              <a:gd name="connsiteY7" fmla="*/ 92964 h 26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045" h="265517">
                <a:moveTo>
                  <a:pt x="0" y="101591"/>
                </a:moveTo>
                <a:cubicBezTo>
                  <a:pt x="5032" y="40487"/>
                  <a:pt x="10064" y="-20617"/>
                  <a:pt x="25879" y="6700"/>
                </a:cubicBezTo>
                <a:cubicBezTo>
                  <a:pt x="41694" y="34017"/>
                  <a:pt x="74763" y="262617"/>
                  <a:pt x="94891" y="265492"/>
                </a:cubicBezTo>
                <a:cubicBezTo>
                  <a:pt x="115019" y="268368"/>
                  <a:pt x="123645" y="26828"/>
                  <a:pt x="146649" y="23953"/>
                </a:cubicBezTo>
                <a:cubicBezTo>
                  <a:pt x="169653" y="21078"/>
                  <a:pt x="211347" y="236738"/>
                  <a:pt x="232913" y="248240"/>
                </a:cubicBezTo>
                <a:cubicBezTo>
                  <a:pt x="254479" y="259742"/>
                  <a:pt x="276045" y="92964"/>
                  <a:pt x="276045" y="92964"/>
                </a:cubicBezTo>
                <a:lnTo>
                  <a:pt x="276045" y="92964"/>
                </a:lnTo>
                <a:lnTo>
                  <a:pt x="276045" y="92964"/>
                </a:lnTo>
              </a:path>
            </a:pathLst>
          </a:custGeom>
          <a:noFill/>
          <a:ln w="19050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F3922A38-A943-74B0-BCB6-ABBF800DEC2E}"/>
              </a:ext>
            </a:extLst>
          </p:cNvPr>
          <p:cNvSpPr/>
          <p:nvPr/>
        </p:nvSpPr>
        <p:spPr>
          <a:xfrm>
            <a:off x="8663361" y="4244203"/>
            <a:ext cx="633305" cy="203626"/>
          </a:xfrm>
          <a:custGeom>
            <a:avLst/>
            <a:gdLst>
              <a:gd name="connsiteX0" fmla="*/ 0 w 276045"/>
              <a:gd name="connsiteY0" fmla="*/ 101591 h 265517"/>
              <a:gd name="connsiteX1" fmla="*/ 25879 w 276045"/>
              <a:gd name="connsiteY1" fmla="*/ 6700 h 265517"/>
              <a:gd name="connsiteX2" fmla="*/ 94891 w 276045"/>
              <a:gd name="connsiteY2" fmla="*/ 265492 h 265517"/>
              <a:gd name="connsiteX3" fmla="*/ 146649 w 276045"/>
              <a:gd name="connsiteY3" fmla="*/ 23953 h 265517"/>
              <a:gd name="connsiteX4" fmla="*/ 232913 w 276045"/>
              <a:gd name="connsiteY4" fmla="*/ 248240 h 265517"/>
              <a:gd name="connsiteX5" fmla="*/ 276045 w 276045"/>
              <a:gd name="connsiteY5" fmla="*/ 92964 h 265517"/>
              <a:gd name="connsiteX6" fmla="*/ 276045 w 276045"/>
              <a:gd name="connsiteY6" fmla="*/ 92964 h 265517"/>
              <a:gd name="connsiteX7" fmla="*/ 276045 w 276045"/>
              <a:gd name="connsiteY7" fmla="*/ 92964 h 26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045" h="265517">
                <a:moveTo>
                  <a:pt x="0" y="101591"/>
                </a:moveTo>
                <a:cubicBezTo>
                  <a:pt x="5032" y="40487"/>
                  <a:pt x="10064" y="-20617"/>
                  <a:pt x="25879" y="6700"/>
                </a:cubicBezTo>
                <a:cubicBezTo>
                  <a:pt x="41694" y="34017"/>
                  <a:pt x="74763" y="262617"/>
                  <a:pt x="94891" y="265492"/>
                </a:cubicBezTo>
                <a:cubicBezTo>
                  <a:pt x="115019" y="268368"/>
                  <a:pt x="123645" y="26828"/>
                  <a:pt x="146649" y="23953"/>
                </a:cubicBezTo>
                <a:cubicBezTo>
                  <a:pt x="169653" y="21078"/>
                  <a:pt x="211347" y="236738"/>
                  <a:pt x="232913" y="248240"/>
                </a:cubicBezTo>
                <a:cubicBezTo>
                  <a:pt x="254479" y="259742"/>
                  <a:pt x="276045" y="92964"/>
                  <a:pt x="276045" y="92964"/>
                </a:cubicBezTo>
                <a:lnTo>
                  <a:pt x="276045" y="92964"/>
                </a:lnTo>
                <a:lnTo>
                  <a:pt x="276045" y="92964"/>
                </a:lnTo>
              </a:path>
            </a:pathLst>
          </a:custGeom>
          <a:noFill/>
          <a:ln w="19050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E1377437-DC2B-E075-40DC-75FA6E24A80D}"/>
              </a:ext>
            </a:extLst>
          </p:cNvPr>
          <p:cNvSpPr/>
          <p:nvPr/>
        </p:nvSpPr>
        <p:spPr>
          <a:xfrm>
            <a:off x="9264605" y="4079378"/>
            <a:ext cx="216124" cy="99835"/>
          </a:xfrm>
          <a:custGeom>
            <a:avLst/>
            <a:gdLst>
              <a:gd name="connsiteX0" fmla="*/ 0 w 276045"/>
              <a:gd name="connsiteY0" fmla="*/ 101591 h 265517"/>
              <a:gd name="connsiteX1" fmla="*/ 25879 w 276045"/>
              <a:gd name="connsiteY1" fmla="*/ 6700 h 265517"/>
              <a:gd name="connsiteX2" fmla="*/ 94891 w 276045"/>
              <a:gd name="connsiteY2" fmla="*/ 265492 h 265517"/>
              <a:gd name="connsiteX3" fmla="*/ 146649 w 276045"/>
              <a:gd name="connsiteY3" fmla="*/ 23953 h 265517"/>
              <a:gd name="connsiteX4" fmla="*/ 232913 w 276045"/>
              <a:gd name="connsiteY4" fmla="*/ 248240 h 265517"/>
              <a:gd name="connsiteX5" fmla="*/ 276045 w 276045"/>
              <a:gd name="connsiteY5" fmla="*/ 92964 h 265517"/>
              <a:gd name="connsiteX6" fmla="*/ 276045 w 276045"/>
              <a:gd name="connsiteY6" fmla="*/ 92964 h 265517"/>
              <a:gd name="connsiteX7" fmla="*/ 276045 w 276045"/>
              <a:gd name="connsiteY7" fmla="*/ 92964 h 26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045" h="265517">
                <a:moveTo>
                  <a:pt x="0" y="101591"/>
                </a:moveTo>
                <a:cubicBezTo>
                  <a:pt x="5032" y="40487"/>
                  <a:pt x="10064" y="-20617"/>
                  <a:pt x="25879" y="6700"/>
                </a:cubicBezTo>
                <a:cubicBezTo>
                  <a:pt x="41694" y="34017"/>
                  <a:pt x="74763" y="262617"/>
                  <a:pt x="94891" y="265492"/>
                </a:cubicBezTo>
                <a:cubicBezTo>
                  <a:pt x="115019" y="268368"/>
                  <a:pt x="123645" y="26828"/>
                  <a:pt x="146649" y="23953"/>
                </a:cubicBezTo>
                <a:cubicBezTo>
                  <a:pt x="169653" y="21078"/>
                  <a:pt x="211347" y="236738"/>
                  <a:pt x="232913" y="248240"/>
                </a:cubicBezTo>
                <a:cubicBezTo>
                  <a:pt x="254479" y="259742"/>
                  <a:pt x="276045" y="92964"/>
                  <a:pt x="276045" y="92964"/>
                </a:cubicBezTo>
                <a:lnTo>
                  <a:pt x="276045" y="92964"/>
                </a:lnTo>
                <a:lnTo>
                  <a:pt x="276045" y="92964"/>
                </a:lnTo>
              </a:path>
            </a:pathLst>
          </a:custGeom>
          <a:noFill/>
          <a:ln w="19050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FE4478D7-8F79-A19C-F3B7-1884EBC27D3F}"/>
              </a:ext>
            </a:extLst>
          </p:cNvPr>
          <p:cNvSpPr/>
          <p:nvPr/>
        </p:nvSpPr>
        <p:spPr>
          <a:xfrm rot="1663430">
            <a:off x="9702571" y="4140971"/>
            <a:ext cx="711943" cy="192333"/>
          </a:xfrm>
          <a:custGeom>
            <a:avLst/>
            <a:gdLst>
              <a:gd name="connsiteX0" fmla="*/ 0 w 276045"/>
              <a:gd name="connsiteY0" fmla="*/ 101591 h 265517"/>
              <a:gd name="connsiteX1" fmla="*/ 25879 w 276045"/>
              <a:gd name="connsiteY1" fmla="*/ 6700 h 265517"/>
              <a:gd name="connsiteX2" fmla="*/ 94891 w 276045"/>
              <a:gd name="connsiteY2" fmla="*/ 265492 h 265517"/>
              <a:gd name="connsiteX3" fmla="*/ 146649 w 276045"/>
              <a:gd name="connsiteY3" fmla="*/ 23953 h 265517"/>
              <a:gd name="connsiteX4" fmla="*/ 232913 w 276045"/>
              <a:gd name="connsiteY4" fmla="*/ 248240 h 265517"/>
              <a:gd name="connsiteX5" fmla="*/ 276045 w 276045"/>
              <a:gd name="connsiteY5" fmla="*/ 92964 h 265517"/>
              <a:gd name="connsiteX6" fmla="*/ 276045 w 276045"/>
              <a:gd name="connsiteY6" fmla="*/ 92964 h 265517"/>
              <a:gd name="connsiteX7" fmla="*/ 276045 w 276045"/>
              <a:gd name="connsiteY7" fmla="*/ 92964 h 26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045" h="265517">
                <a:moveTo>
                  <a:pt x="0" y="101591"/>
                </a:moveTo>
                <a:cubicBezTo>
                  <a:pt x="5032" y="40487"/>
                  <a:pt x="10064" y="-20617"/>
                  <a:pt x="25879" y="6700"/>
                </a:cubicBezTo>
                <a:cubicBezTo>
                  <a:pt x="41694" y="34017"/>
                  <a:pt x="74763" y="262617"/>
                  <a:pt x="94891" y="265492"/>
                </a:cubicBezTo>
                <a:cubicBezTo>
                  <a:pt x="115019" y="268368"/>
                  <a:pt x="123645" y="26828"/>
                  <a:pt x="146649" y="23953"/>
                </a:cubicBezTo>
                <a:cubicBezTo>
                  <a:pt x="169653" y="21078"/>
                  <a:pt x="211347" y="236738"/>
                  <a:pt x="232913" y="248240"/>
                </a:cubicBezTo>
                <a:cubicBezTo>
                  <a:pt x="254479" y="259742"/>
                  <a:pt x="276045" y="92964"/>
                  <a:pt x="276045" y="92964"/>
                </a:cubicBezTo>
                <a:lnTo>
                  <a:pt x="276045" y="92964"/>
                </a:lnTo>
                <a:lnTo>
                  <a:pt x="276045" y="92964"/>
                </a:lnTo>
              </a:path>
            </a:pathLst>
          </a:custGeom>
          <a:noFill/>
          <a:ln w="19050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F053D8AF-17AA-83F5-60FC-98794FD8F1A2}"/>
              </a:ext>
            </a:extLst>
          </p:cNvPr>
          <p:cNvSpPr/>
          <p:nvPr/>
        </p:nvSpPr>
        <p:spPr>
          <a:xfrm rot="20409675">
            <a:off x="8362965" y="4036639"/>
            <a:ext cx="579968" cy="134800"/>
          </a:xfrm>
          <a:custGeom>
            <a:avLst/>
            <a:gdLst>
              <a:gd name="connsiteX0" fmla="*/ 0 w 276045"/>
              <a:gd name="connsiteY0" fmla="*/ 101591 h 265517"/>
              <a:gd name="connsiteX1" fmla="*/ 25879 w 276045"/>
              <a:gd name="connsiteY1" fmla="*/ 6700 h 265517"/>
              <a:gd name="connsiteX2" fmla="*/ 94891 w 276045"/>
              <a:gd name="connsiteY2" fmla="*/ 265492 h 265517"/>
              <a:gd name="connsiteX3" fmla="*/ 146649 w 276045"/>
              <a:gd name="connsiteY3" fmla="*/ 23953 h 265517"/>
              <a:gd name="connsiteX4" fmla="*/ 232913 w 276045"/>
              <a:gd name="connsiteY4" fmla="*/ 248240 h 265517"/>
              <a:gd name="connsiteX5" fmla="*/ 276045 w 276045"/>
              <a:gd name="connsiteY5" fmla="*/ 92964 h 265517"/>
              <a:gd name="connsiteX6" fmla="*/ 276045 w 276045"/>
              <a:gd name="connsiteY6" fmla="*/ 92964 h 265517"/>
              <a:gd name="connsiteX7" fmla="*/ 276045 w 276045"/>
              <a:gd name="connsiteY7" fmla="*/ 92964 h 26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045" h="265517">
                <a:moveTo>
                  <a:pt x="0" y="101591"/>
                </a:moveTo>
                <a:cubicBezTo>
                  <a:pt x="5032" y="40487"/>
                  <a:pt x="10064" y="-20617"/>
                  <a:pt x="25879" y="6700"/>
                </a:cubicBezTo>
                <a:cubicBezTo>
                  <a:pt x="41694" y="34017"/>
                  <a:pt x="74763" y="262617"/>
                  <a:pt x="94891" y="265492"/>
                </a:cubicBezTo>
                <a:cubicBezTo>
                  <a:pt x="115019" y="268368"/>
                  <a:pt x="123645" y="26828"/>
                  <a:pt x="146649" y="23953"/>
                </a:cubicBezTo>
                <a:cubicBezTo>
                  <a:pt x="169653" y="21078"/>
                  <a:pt x="211347" y="236738"/>
                  <a:pt x="232913" y="248240"/>
                </a:cubicBezTo>
                <a:cubicBezTo>
                  <a:pt x="254479" y="259742"/>
                  <a:pt x="276045" y="92964"/>
                  <a:pt x="276045" y="92964"/>
                </a:cubicBezTo>
                <a:lnTo>
                  <a:pt x="276045" y="92964"/>
                </a:lnTo>
                <a:lnTo>
                  <a:pt x="276045" y="92964"/>
                </a:lnTo>
              </a:path>
            </a:pathLst>
          </a:custGeom>
          <a:noFill/>
          <a:ln w="19050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2E9E4476-8E57-25E7-6242-4F77BAAB562E}"/>
              </a:ext>
            </a:extLst>
          </p:cNvPr>
          <p:cNvSpPr/>
          <p:nvPr/>
        </p:nvSpPr>
        <p:spPr>
          <a:xfrm rot="1340767">
            <a:off x="7211819" y="4192084"/>
            <a:ext cx="584010" cy="152834"/>
          </a:xfrm>
          <a:custGeom>
            <a:avLst/>
            <a:gdLst>
              <a:gd name="connsiteX0" fmla="*/ 0 w 276045"/>
              <a:gd name="connsiteY0" fmla="*/ 101591 h 265517"/>
              <a:gd name="connsiteX1" fmla="*/ 25879 w 276045"/>
              <a:gd name="connsiteY1" fmla="*/ 6700 h 265517"/>
              <a:gd name="connsiteX2" fmla="*/ 94891 w 276045"/>
              <a:gd name="connsiteY2" fmla="*/ 265492 h 265517"/>
              <a:gd name="connsiteX3" fmla="*/ 146649 w 276045"/>
              <a:gd name="connsiteY3" fmla="*/ 23953 h 265517"/>
              <a:gd name="connsiteX4" fmla="*/ 232913 w 276045"/>
              <a:gd name="connsiteY4" fmla="*/ 248240 h 265517"/>
              <a:gd name="connsiteX5" fmla="*/ 276045 w 276045"/>
              <a:gd name="connsiteY5" fmla="*/ 92964 h 265517"/>
              <a:gd name="connsiteX6" fmla="*/ 276045 w 276045"/>
              <a:gd name="connsiteY6" fmla="*/ 92964 h 265517"/>
              <a:gd name="connsiteX7" fmla="*/ 276045 w 276045"/>
              <a:gd name="connsiteY7" fmla="*/ 92964 h 26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045" h="265517">
                <a:moveTo>
                  <a:pt x="0" y="101591"/>
                </a:moveTo>
                <a:cubicBezTo>
                  <a:pt x="5032" y="40487"/>
                  <a:pt x="10064" y="-20617"/>
                  <a:pt x="25879" y="6700"/>
                </a:cubicBezTo>
                <a:cubicBezTo>
                  <a:pt x="41694" y="34017"/>
                  <a:pt x="74763" y="262617"/>
                  <a:pt x="94891" y="265492"/>
                </a:cubicBezTo>
                <a:cubicBezTo>
                  <a:pt x="115019" y="268368"/>
                  <a:pt x="123645" y="26828"/>
                  <a:pt x="146649" y="23953"/>
                </a:cubicBezTo>
                <a:cubicBezTo>
                  <a:pt x="169653" y="21078"/>
                  <a:pt x="211347" y="236738"/>
                  <a:pt x="232913" y="248240"/>
                </a:cubicBezTo>
                <a:cubicBezTo>
                  <a:pt x="254479" y="259742"/>
                  <a:pt x="276045" y="92964"/>
                  <a:pt x="276045" y="92964"/>
                </a:cubicBezTo>
                <a:lnTo>
                  <a:pt x="276045" y="92964"/>
                </a:lnTo>
                <a:lnTo>
                  <a:pt x="276045" y="92964"/>
                </a:lnTo>
              </a:path>
            </a:pathLst>
          </a:custGeom>
          <a:noFill/>
          <a:ln w="19050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テキスト ボックス 2122">
            <a:extLst>
              <a:ext uri="{FF2B5EF4-FFF2-40B4-BE49-F238E27FC236}">
                <a16:creationId xmlns:a16="http://schemas.microsoft.com/office/drawing/2014/main" id="{32121A76-1C9E-A84A-FCDB-CD30CC2A89FC}"/>
              </a:ext>
            </a:extLst>
          </p:cNvPr>
          <p:cNvSpPr txBox="1"/>
          <p:nvPr/>
        </p:nvSpPr>
        <p:spPr>
          <a:xfrm>
            <a:off x="410356" y="4075829"/>
            <a:ext cx="6574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inhomogeneity </a:t>
            </a: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kumimoji="1" lang="en-US" altLang="ja-JP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 anisotropy</a:t>
            </a:r>
            <a:endParaRPr kumimoji="1" lang="en-US" altLang="ja-JP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39" name="矢印: 下 2138">
            <a:extLst>
              <a:ext uri="{FF2B5EF4-FFF2-40B4-BE49-F238E27FC236}">
                <a16:creationId xmlns:a16="http://schemas.microsoft.com/office/drawing/2014/main" id="{5464D4AA-53ED-FE67-DB58-55B61CCAF6FB}"/>
              </a:ext>
            </a:extLst>
          </p:cNvPr>
          <p:cNvSpPr/>
          <p:nvPr/>
        </p:nvSpPr>
        <p:spPr>
          <a:xfrm rot="10800000">
            <a:off x="8582907" y="2782374"/>
            <a:ext cx="569283" cy="72117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BF75EE-252D-4C76-13F9-ED739C6D8327}"/>
              </a:ext>
            </a:extLst>
          </p:cNvPr>
          <p:cNvSpPr txBox="1"/>
          <p:nvPr/>
        </p:nvSpPr>
        <p:spPr>
          <a:xfrm>
            <a:off x="7154973" y="1216740"/>
            <a:ext cx="3775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[ESA and the Planck Collaboration]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6" name="図 5" descr="Cosmic microwave background seen by Planck">
            <a:extLst>
              <a:ext uri="{FF2B5EF4-FFF2-40B4-BE49-F238E27FC236}">
                <a16:creationId xmlns:a16="http://schemas.microsoft.com/office/drawing/2014/main" id="{8EA81F42-DB9A-D1D7-8C8C-6850743B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" t="815" r="702" b="1081"/>
          <a:stretch>
            <a:fillRect/>
          </a:stretch>
        </p:blipFill>
        <p:spPr bwMode="auto">
          <a:xfrm>
            <a:off x="6589975" y="1784786"/>
            <a:ext cx="4555145" cy="523220"/>
          </a:xfrm>
          <a:custGeom>
            <a:avLst/>
            <a:gdLst>
              <a:gd name="connsiteX0" fmla="*/ 2641477 w 5282954"/>
              <a:gd name="connsiteY0" fmla="*/ 0 h 2624756"/>
              <a:gd name="connsiteX1" fmla="*/ 5282954 w 5282954"/>
              <a:gd name="connsiteY1" fmla="*/ 1312378 h 2624756"/>
              <a:gd name="connsiteX2" fmla="*/ 2641477 w 5282954"/>
              <a:gd name="connsiteY2" fmla="*/ 2624756 h 2624756"/>
              <a:gd name="connsiteX3" fmla="*/ 0 w 5282954"/>
              <a:gd name="connsiteY3" fmla="*/ 1312378 h 2624756"/>
              <a:gd name="connsiteX4" fmla="*/ 2641477 w 5282954"/>
              <a:gd name="connsiteY4" fmla="*/ 0 h 262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2954" h="2624756">
                <a:moveTo>
                  <a:pt x="2641477" y="0"/>
                </a:moveTo>
                <a:cubicBezTo>
                  <a:pt x="4100324" y="0"/>
                  <a:pt x="5282954" y="587572"/>
                  <a:pt x="5282954" y="1312378"/>
                </a:cubicBezTo>
                <a:cubicBezTo>
                  <a:pt x="5282954" y="2037184"/>
                  <a:pt x="4100324" y="2624756"/>
                  <a:pt x="2641477" y="2624756"/>
                </a:cubicBezTo>
                <a:cubicBezTo>
                  <a:pt x="1182630" y="2624756"/>
                  <a:pt x="0" y="2037184"/>
                  <a:pt x="0" y="1312378"/>
                </a:cubicBezTo>
                <a:cubicBezTo>
                  <a:pt x="0" y="587572"/>
                  <a:pt x="1182630" y="0"/>
                  <a:pt x="264147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36512DC-88F2-D57B-F6C1-1CFA54E09B5E}"/>
              </a:ext>
            </a:extLst>
          </p:cNvPr>
          <p:cNvGrpSpPr/>
          <p:nvPr/>
        </p:nvGrpSpPr>
        <p:grpSpPr>
          <a:xfrm>
            <a:off x="324283" y="2120186"/>
            <a:ext cx="5932831" cy="954107"/>
            <a:chOff x="379396" y="1917083"/>
            <a:chExt cx="5932831" cy="954107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E55B7D9-5273-B82B-6048-15AFBFA3C7C5}"/>
                </a:ext>
              </a:extLst>
            </p:cNvPr>
            <p:cNvSpPr txBox="1"/>
            <p:nvPr/>
          </p:nvSpPr>
          <p:spPr>
            <a:xfrm>
              <a:off x="2134096" y="1917083"/>
              <a:ext cx="41781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accelerated expansion </a:t>
              </a:r>
            </a:p>
            <a:p>
              <a:r>
                <a:rPr lang="en-US" sz="28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before Big-bang universe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88F0FD7-AFBC-CFEE-40F8-D1FDB6CC88D6}"/>
                </a:ext>
              </a:extLst>
            </p:cNvPr>
            <p:cNvSpPr txBox="1"/>
            <p:nvPr/>
          </p:nvSpPr>
          <p:spPr>
            <a:xfrm>
              <a:off x="379396" y="2101748"/>
              <a:ext cx="18309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Inflation =</a:t>
              </a:r>
            </a:p>
          </p:txBody>
        </p:sp>
      </p:grp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82BB992-71E4-315C-76EE-9220D0FD6B80}"/>
              </a:ext>
            </a:extLst>
          </p:cNvPr>
          <p:cNvSpPr/>
          <p:nvPr/>
        </p:nvSpPr>
        <p:spPr>
          <a:xfrm>
            <a:off x="1373852" y="5831117"/>
            <a:ext cx="977126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0A162B-6AD4-F80B-90A3-900E950B2437}"/>
              </a:ext>
            </a:extLst>
          </p:cNvPr>
          <p:cNvSpPr txBox="1"/>
          <p:nvPr/>
        </p:nvSpPr>
        <p:spPr>
          <a:xfrm>
            <a:off x="1428840" y="6026707"/>
            <a:ext cx="673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Laboratory for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very high energy physics</a:t>
            </a:r>
          </a:p>
        </p:txBody>
      </p:sp>
      <p:pic>
        <p:nvPicPr>
          <p:cNvPr id="20" name="Picture 8" descr="\begin{align*}&#10;\rho^{1/4} \lesssim 10^{16} \mathrm{GeV}&#10;\end{align*}">
            <a:extLst>
              <a:ext uri="{FF2B5EF4-FFF2-40B4-BE49-F238E27FC236}">
                <a16:creationId xmlns:a16="http://schemas.microsoft.com/office/drawing/2014/main" id="{72321864-94E2-3010-51EC-D2545E06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208" y="6041502"/>
            <a:ext cx="2755002" cy="4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矢印: 下 20">
            <a:extLst>
              <a:ext uri="{FF2B5EF4-FFF2-40B4-BE49-F238E27FC236}">
                <a16:creationId xmlns:a16="http://schemas.microsoft.com/office/drawing/2014/main" id="{ABFF1E81-D5A2-C89E-F140-EB05A2707C7F}"/>
              </a:ext>
            </a:extLst>
          </p:cNvPr>
          <p:cNvSpPr/>
          <p:nvPr/>
        </p:nvSpPr>
        <p:spPr>
          <a:xfrm>
            <a:off x="2910859" y="3265238"/>
            <a:ext cx="569283" cy="72117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08168AA-4259-A59D-D2DE-DC66CD3D4AC1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1/12</a:t>
            </a:r>
          </a:p>
        </p:txBody>
      </p:sp>
    </p:spTree>
    <p:extLst>
      <p:ext uri="{BB962C8B-B14F-4D97-AF65-F5344CB8AC3E}">
        <p14:creationId xmlns:p14="http://schemas.microsoft.com/office/powerpoint/2010/main" val="158754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B5CEB799-42AF-7BBE-F737-4A246BFD2206}"/>
              </a:ext>
            </a:extLst>
          </p:cNvPr>
          <p:cNvSpPr/>
          <p:nvPr/>
        </p:nvSpPr>
        <p:spPr>
          <a:xfrm>
            <a:off x="379039" y="4144807"/>
            <a:ext cx="11406827" cy="2630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4E3D2ED-C2A7-859E-34B2-F33F125F79FB}"/>
              </a:ext>
            </a:extLst>
          </p:cNvPr>
          <p:cNvSpPr txBox="1">
            <a:spLocks/>
          </p:cNvSpPr>
          <p:nvPr/>
        </p:nvSpPr>
        <p:spPr>
          <a:xfrm>
            <a:off x="259020" y="1065647"/>
            <a:ext cx="8937989" cy="1058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Some mechanism to generate large perturbations…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54373096-07F2-1243-424E-92145C6B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A1D2EA-34E1-FF80-E7FB-10E9E2C53112}"/>
              </a:ext>
            </a:extLst>
          </p:cNvPr>
          <p:cNvSpPr txBox="1"/>
          <p:nvPr/>
        </p:nvSpPr>
        <p:spPr>
          <a:xfrm>
            <a:off x="5268833" y="3068768"/>
            <a:ext cx="46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+</a:t>
            </a:r>
            <a:endParaRPr kumimoji="1" lang="ja-JP" altLang="en-US" sz="3200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560C115-679D-E37B-C00D-C5F7C2A4ABB7}"/>
              </a:ext>
            </a:extLst>
          </p:cNvPr>
          <p:cNvGrpSpPr/>
          <p:nvPr/>
        </p:nvGrpSpPr>
        <p:grpSpPr>
          <a:xfrm>
            <a:off x="2264093" y="3059782"/>
            <a:ext cx="5087799" cy="552874"/>
            <a:chOff x="2395223" y="2029951"/>
            <a:chExt cx="5087799" cy="552874"/>
          </a:xfrm>
        </p:grpSpPr>
        <p:sp>
          <p:nvSpPr>
            <p:cNvPr id="2" name="コンテンツ プレースホルダー 2">
              <a:extLst>
                <a:ext uri="{FF2B5EF4-FFF2-40B4-BE49-F238E27FC236}">
                  <a16:creationId xmlns:a16="http://schemas.microsoft.com/office/drawing/2014/main" id="{0D928491-5EA7-9369-7CEE-727FE0B4F017}"/>
                </a:ext>
              </a:extLst>
            </p:cNvPr>
            <p:cNvSpPr txBox="1">
              <a:spLocks/>
            </p:cNvSpPr>
            <p:nvPr/>
          </p:nvSpPr>
          <p:spPr>
            <a:xfrm>
              <a:off x="2395223" y="2029951"/>
              <a:ext cx="5087799" cy="4934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inflaton</a:t>
              </a:r>
              <a:endParaRPr lang="ja-JP" altLang="en-US" sz="4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" name="Picture 10" descr="\begin{align*}&#10;\phi&#10;\end{align*}">
              <a:extLst>
                <a:ext uri="{FF2B5EF4-FFF2-40B4-BE49-F238E27FC236}">
                  <a16:creationId xmlns:a16="http://schemas.microsoft.com/office/drawing/2014/main" id="{703BD7C1-1161-54BC-77B7-F5B88B4A4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67" y="2032455"/>
              <a:ext cx="317297" cy="55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D730199-1402-7FE6-0BF6-C741AB634187}"/>
              </a:ext>
            </a:extLst>
          </p:cNvPr>
          <p:cNvGrpSpPr/>
          <p:nvPr/>
        </p:nvGrpSpPr>
        <p:grpSpPr>
          <a:xfrm>
            <a:off x="5822487" y="3045167"/>
            <a:ext cx="4826816" cy="522711"/>
            <a:chOff x="5427124" y="2007708"/>
            <a:chExt cx="4826816" cy="522711"/>
          </a:xfrm>
        </p:grpSpPr>
        <p:sp>
          <p:nvSpPr>
            <p:cNvPr id="3" name="コンテンツ プレースホルダー 2">
              <a:extLst>
                <a:ext uri="{FF2B5EF4-FFF2-40B4-BE49-F238E27FC236}">
                  <a16:creationId xmlns:a16="http://schemas.microsoft.com/office/drawing/2014/main" id="{15734361-2D41-904C-BBA7-83C091C6DBB3}"/>
                </a:ext>
              </a:extLst>
            </p:cNvPr>
            <p:cNvSpPr txBox="1">
              <a:spLocks/>
            </p:cNvSpPr>
            <p:nvPr/>
          </p:nvSpPr>
          <p:spPr>
            <a:xfrm>
              <a:off x="5427124" y="2007708"/>
              <a:ext cx="4826816" cy="5227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curvaton</a:t>
              </a:r>
              <a:endParaRPr lang="ja-JP" altLang="en-US" sz="4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050" name="Picture 2" descr="\begin{align*}&#10;  \sigma&#10;\end{align*}">
              <a:extLst>
                <a:ext uri="{FF2B5EF4-FFF2-40B4-BE49-F238E27FC236}">
                  <a16:creationId xmlns:a16="http://schemas.microsoft.com/office/drawing/2014/main" id="{90085467-E2E4-EEC4-B05E-20FC9225A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006" y="2151172"/>
              <a:ext cx="420510" cy="349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13086230-8A2F-16F4-8BA5-2E634CE99F1C}"/>
              </a:ext>
            </a:extLst>
          </p:cNvPr>
          <p:cNvSpPr txBox="1">
            <a:spLocks/>
          </p:cNvSpPr>
          <p:nvPr/>
        </p:nvSpPr>
        <p:spPr>
          <a:xfrm>
            <a:off x="423417" y="5406709"/>
            <a:ext cx="3414360" cy="611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phenomenology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EF1F9E41-87BD-352D-9030-2777C0E235AB}"/>
              </a:ext>
            </a:extLst>
          </p:cNvPr>
          <p:cNvSpPr txBox="1">
            <a:spLocks/>
          </p:cNvSpPr>
          <p:nvPr/>
        </p:nvSpPr>
        <p:spPr>
          <a:xfrm>
            <a:off x="485552" y="4127268"/>
            <a:ext cx="2508821" cy="639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theory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2BA75E1A-C464-0734-CCDF-E1DB1972F834}"/>
              </a:ext>
            </a:extLst>
          </p:cNvPr>
          <p:cNvGrpSpPr/>
          <p:nvPr/>
        </p:nvGrpSpPr>
        <p:grpSpPr>
          <a:xfrm>
            <a:off x="1542697" y="5974153"/>
            <a:ext cx="9106606" cy="718450"/>
            <a:chOff x="1529150" y="5941556"/>
            <a:chExt cx="9106606" cy="718450"/>
          </a:xfrm>
        </p:grpSpPr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EAB3F015-081D-FF1D-0DD0-97B3CBB594D8}"/>
                </a:ext>
              </a:extLst>
            </p:cNvPr>
            <p:cNvSpPr/>
            <p:nvPr/>
          </p:nvSpPr>
          <p:spPr>
            <a:xfrm>
              <a:off x="1529150" y="5941556"/>
              <a:ext cx="9106606" cy="7184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コンテンツ プレースホルダー 2">
              <a:extLst>
                <a:ext uri="{FF2B5EF4-FFF2-40B4-BE49-F238E27FC236}">
                  <a16:creationId xmlns:a16="http://schemas.microsoft.com/office/drawing/2014/main" id="{BDE72BC9-E121-B436-2F95-2CDB2E0159A7}"/>
                </a:ext>
              </a:extLst>
            </p:cNvPr>
            <p:cNvSpPr txBox="1">
              <a:spLocks/>
            </p:cNvSpPr>
            <p:nvPr/>
          </p:nvSpPr>
          <p:spPr>
            <a:xfrm>
              <a:off x="2564118" y="5978876"/>
              <a:ext cx="7317593" cy="6119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000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large non-</a:t>
              </a:r>
              <a:r>
                <a:rPr lang="en-US" altLang="ja-JP" sz="4000" i="1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Gaussianity</a:t>
              </a:r>
              <a:r>
                <a:rPr lang="en-US" altLang="ja-JP" sz="4000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ja-JP" altLang="en-US" sz="40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⇒  </a:t>
              </a:r>
              <a:r>
                <a:rPr lang="en-US" altLang="ja-JP" sz="4000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PBHs</a:t>
              </a:r>
              <a:endParaRPr lang="ja-JP" altLang="en-US" sz="40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69509D5D-5461-C76D-BFDC-833FCA6F68B2}"/>
              </a:ext>
            </a:extLst>
          </p:cNvPr>
          <p:cNvGrpSpPr/>
          <p:nvPr/>
        </p:nvGrpSpPr>
        <p:grpSpPr>
          <a:xfrm>
            <a:off x="503627" y="4690289"/>
            <a:ext cx="4681655" cy="701885"/>
            <a:chOff x="1293177" y="4917237"/>
            <a:chExt cx="4681655" cy="701885"/>
          </a:xfrm>
        </p:grpSpPr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D65BB6F0-A3D0-21E1-1966-A6B788572D83}"/>
                </a:ext>
              </a:extLst>
            </p:cNvPr>
            <p:cNvSpPr/>
            <p:nvPr/>
          </p:nvSpPr>
          <p:spPr>
            <a:xfrm>
              <a:off x="1293177" y="4917237"/>
              <a:ext cx="4681655" cy="7018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コンテンツ プレースホルダー 2">
              <a:extLst>
                <a:ext uri="{FF2B5EF4-FFF2-40B4-BE49-F238E27FC236}">
                  <a16:creationId xmlns:a16="http://schemas.microsoft.com/office/drawing/2014/main" id="{F660F169-77C3-0247-5A1C-1D9D913839F7}"/>
                </a:ext>
              </a:extLst>
            </p:cNvPr>
            <p:cNvSpPr txBox="1">
              <a:spLocks/>
            </p:cNvSpPr>
            <p:nvPr/>
          </p:nvSpPr>
          <p:spPr>
            <a:xfrm>
              <a:off x="1562880" y="4917237"/>
              <a:ext cx="4362358" cy="6119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000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non-perturbatively</a:t>
              </a:r>
              <a:endParaRPr lang="ja-JP" altLang="en-US" sz="40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BA14768-6F58-1D73-8CFC-7DD1C06E0E37}"/>
              </a:ext>
            </a:extLst>
          </p:cNvPr>
          <p:cNvGrpSpPr/>
          <p:nvPr/>
        </p:nvGrpSpPr>
        <p:grpSpPr>
          <a:xfrm>
            <a:off x="5772354" y="4244258"/>
            <a:ext cx="5163741" cy="1584507"/>
            <a:chOff x="5890744" y="4311221"/>
            <a:chExt cx="5163741" cy="1607934"/>
          </a:xfrm>
        </p:grpSpPr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E1315E05-C807-04DB-06CE-7E0994B5860A}"/>
                </a:ext>
              </a:extLst>
            </p:cNvPr>
            <p:cNvSpPr/>
            <p:nvPr/>
          </p:nvSpPr>
          <p:spPr>
            <a:xfrm>
              <a:off x="5890744" y="4311221"/>
              <a:ext cx="5008079" cy="16079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コンテンツ プレースホルダー 2">
              <a:extLst>
                <a:ext uri="{FF2B5EF4-FFF2-40B4-BE49-F238E27FC236}">
                  <a16:creationId xmlns:a16="http://schemas.microsoft.com/office/drawing/2014/main" id="{216D880F-FF75-A8F8-DDB3-F2A25D24FD95}"/>
                </a:ext>
              </a:extLst>
            </p:cNvPr>
            <p:cNvSpPr txBox="1">
              <a:spLocks/>
            </p:cNvSpPr>
            <p:nvPr/>
          </p:nvSpPr>
          <p:spPr>
            <a:xfrm>
              <a:off x="6292460" y="4863964"/>
              <a:ext cx="4762025" cy="493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000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including both fields with detail analysis</a:t>
              </a:r>
              <a:endParaRPr lang="ja-JP" altLang="en-US" sz="40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6EAA4D9-0CEB-1E86-7691-DA2416B9F947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2/11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1A2B941C-FEA1-88DD-4D8E-F5B416C81368}"/>
              </a:ext>
            </a:extLst>
          </p:cNvPr>
          <p:cNvSpPr/>
          <p:nvPr/>
        </p:nvSpPr>
        <p:spPr>
          <a:xfrm rot="16200000">
            <a:off x="650327" y="2368690"/>
            <a:ext cx="480586" cy="55182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BC1619C-7B55-1765-3351-E0D75A97E5EA}"/>
              </a:ext>
            </a:extLst>
          </p:cNvPr>
          <p:cNvSpPr txBox="1">
            <a:spLocks/>
          </p:cNvSpPr>
          <p:nvPr/>
        </p:nvSpPr>
        <p:spPr>
          <a:xfrm>
            <a:off x="1263419" y="2090854"/>
            <a:ext cx="2824335" cy="1058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multi-field inflation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9F116DCD-9F80-0EB6-D7DE-CD1F63AEBCD0}"/>
              </a:ext>
            </a:extLst>
          </p:cNvPr>
          <p:cNvGrpSpPr/>
          <p:nvPr/>
        </p:nvGrpSpPr>
        <p:grpSpPr>
          <a:xfrm>
            <a:off x="4305829" y="1413816"/>
            <a:ext cx="2892698" cy="599546"/>
            <a:chOff x="4305829" y="1413816"/>
            <a:chExt cx="2892698" cy="599546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0AFCB9B-DAC1-F98B-5B3E-F424C2C7573E}"/>
                </a:ext>
              </a:extLst>
            </p:cNvPr>
            <p:cNvGrpSpPr/>
            <p:nvPr/>
          </p:nvGrpSpPr>
          <p:grpSpPr>
            <a:xfrm>
              <a:off x="4305829" y="1419165"/>
              <a:ext cx="897112" cy="594197"/>
              <a:chOff x="3833584" y="4352190"/>
              <a:chExt cx="897112" cy="594197"/>
            </a:xfrm>
          </p:grpSpPr>
          <p:sp>
            <p:nvSpPr>
              <p:cNvPr id="10" name="コンテンツ プレースホルダー 2">
                <a:extLst>
                  <a:ext uri="{FF2B5EF4-FFF2-40B4-BE49-F238E27FC236}">
                    <a16:creationId xmlns:a16="http://schemas.microsoft.com/office/drawing/2014/main" id="{0112581B-A27D-FD5D-B12F-163C9360CBC9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833584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コンテンツ プレースホルダー 2">
                <a:extLst>
                  <a:ext uri="{FF2B5EF4-FFF2-40B4-BE49-F238E27FC236}">
                    <a16:creationId xmlns:a16="http://schemas.microsoft.com/office/drawing/2014/main" id="{958E32E2-BC18-F0D6-A4A5-4FEA25262E70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983111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18" name="コンテンツ プレースホルダー 2">
                <a:extLst>
                  <a:ext uri="{FF2B5EF4-FFF2-40B4-BE49-F238E27FC236}">
                    <a16:creationId xmlns:a16="http://schemas.microsoft.com/office/drawing/2014/main" id="{49F661C9-F015-7CA7-DB43-6D33509DC5DD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13415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コンテンツ プレースホルダー 2">
                <a:extLst>
                  <a:ext uri="{FF2B5EF4-FFF2-40B4-BE49-F238E27FC236}">
                    <a16:creationId xmlns:a16="http://schemas.microsoft.com/office/drawing/2014/main" id="{A13EF41B-C376-446C-096E-00E42DC4D12B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29047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FB282824-0564-323B-FD38-3A13086D3911}"/>
                </a:ext>
              </a:extLst>
            </p:cNvPr>
            <p:cNvGrpSpPr/>
            <p:nvPr/>
          </p:nvGrpSpPr>
          <p:grpSpPr>
            <a:xfrm>
              <a:off x="4919154" y="1417838"/>
              <a:ext cx="897112" cy="594197"/>
              <a:chOff x="3833584" y="4352190"/>
              <a:chExt cx="897112" cy="594197"/>
            </a:xfrm>
          </p:grpSpPr>
          <p:sp>
            <p:nvSpPr>
              <p:cNvPr id="27" name="コンテンツ プレースホルダー 2">
                <a:extLst>
                  <a:ext uri="{FF2B5EF4-FFF2-40B4-BE49-F238E27FC236}">
                    <a16:creationId xmlns:a16="http://schemas.microsoft.com/office/drawing/2014/main" id="{48458301-9C50-D605-E5E4-CEC6A036EFB8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833584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コンテンツ プレースホルダー 2">
                <a:extLst>
                  <a:ext uri="{FF2B5EF4-FFF2-40B4-BE49-F238E27FC236}">
                    <a16:creationId xmlns:a16="http://schemas.microsoft.com/office/drawing/2014/main" id="{5D2C8087-ACE5-4496-7456-5C41C7E3FF9A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983111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コンテンツ プレースホルダー 2">
                <a:extLst>
                  <a:ext uri="{FF2B5EF4-FFF2-40B4-BE49-F238E27FC236}">
                    <a16:creationId xmlns:a16="http://schemas.microsoft.com/office/drawing/2014/main" id="{3614E5EB-3955-77BF-5152-E1A3BFC7597E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13415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35" name="コンテンツ プレースホルダー 2">
                <a:extLst>
                  <a:ext uri="{FF2B5EF4-FFF2-40B4-BE49-F238E27FC236}">
                    <a16:creationId xmlns:a16="http://schemas.microsoft.com/office/drawing/2014/main" id="{5E35B0F4-1D83-9F02-182D-8A9E19218125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29047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9FB99439-4240-B2FC-1CD4-00F1935EF9FD}"/>
                </a:ext>
              </a:extLst>
            </p:cNvPr>
            <p:cNvGrpSpPr/>
            <p:nvPr/>
          </p:nvGrpSpPr>
          <p:grpSpPr>
            <a:xfrm>
              <a:off x="6143361" y="1413816"/>
              <a:ext cx="897112" cy="594197"/>
              <a:chOff x="3833584" y="4352190"/>
              <a:chExt cx="897112" cy="594197"/>
            </a:xfrm>
          </p:grpSpPr>
          <p:sp>
            <p:nvSpPr>
              <p:cNvPr id="37" name="コンテンツ プレースホルダー 2">
                <a:extLst>
                  <a:ext uri="{FF2B5EF4-FFF2-40B4-BE49-F238E27FC236}">
                    <a16:creationId xmlns:a16="http://schemas.microsoft.com/office/drawing/2014/main" id="{7352D5F6-4765-1BE7-2140-6F4A859CEBA0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833584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39" name="コンテンツ プレースホルダー 2">
                <a:extLst>
                  <a:ext uri="{FF2B5EF4-FFF2-40B4-BE49-F238E27FC236}">
                    <a16:creationId xmlns:a16="http://schemas.microsoft.com/office/drawing/2014/main" id="{B61948AB-A506-B268-8712-FB1E586C3559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983111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0" name="コンテンツ プレースホルダー 2">
                <a:extLst>
                  <a:ext uri="{FF2B5EF4-FFF2-40B4-BE49-F238E27FC236}">
                    <a16:creationId xmlns:a16="http://schemas.microsoft.com/office/drawing/2014/main" id="{CDFA10CA-0107-F244-82D7-78475EDB5A7B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13415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2" name="コンテンツ プレースホルダー 2">
                <a:extLst>
                  <a:ext uri="{FF2B5EF4-FFF2-40B4-BE49-F238E27FC236}">
                    <a16:creationId xmlns:a16="http://schemas.microsoft.com/office/drawing/2014/main" id="{10C4A2B5-26D5-DBE6-DBF5-AFF675D082EB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29047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91AB6527-D27B-9B7F-6732-C5DD86A62DDD}"/>
                </a:ext>
              </a:extLst>
            </p:cNvPr>
            <p:cNvGrpSpPr/>
            <p:nvPr/>
          </p:nvGrpSpPr>
          <p:grpSpPr>
            <a:xfrm>
              <a:off x="5524528" y="1418450"/>
              <a:ext cx="897112" cy="594197"/>
              <a:chOff x="3833584" y="4352190"/>
              <a:chExt cx="897112" cy="594197"/>
            </a:xfrm>
          </p:grpSpPr>
          <p:sp>
            <p:nvSpPr>
              <p:cNvPr id="47" name="コンテンツ プレースホルダー 2">
                <a:extLst>
                  <a:ext uri="{FF2B5EF4-FFF2-40B4-BE49-F238E27FC236}">
                    <a16:creationId xmlns:a16="http://schemas.microsoft.com/office/drawing/2014/main" id="{08BBA0B2-657F-4ED1-4A72-65E00D04F7CC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833584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8" name="コンテンツ プレースホルダー 2">
                <a:extLst>
                  <a:ext uri="{FF2B5EF4-FFF2-40B4-BE49-F238E27FC236}">
                    <a16:creationId xmlns:a16="http://schemas.microsoft.com/office/drawing/2014/main" id="{26B64931-19B7-D3E7-C943-862C04EBA41C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983111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51" name="コンテンツ プレースホルダー 2">
                <a:extLst>
                  <a:ext uri="{FF2B5EF4-FFF2-40B4-BE49-F238E27FC236}">
                    <a16:creationId xmlns:a16="http://schemas.microsoft.com/office/drawing/2014/main" id="{E5FC670D-1459-42A8-36E9-BAA8D8155E7F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13415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52" name="コンテンツ プレースホルダー 2">
                <a:extLst>
                  <a:ext uri="{FF2B5EF4-FFF2-40B4-BE49-F238E27FC236}">
                    <a16:creationId xmlns:a16="http://schemas.microsoft.com/office/drawing/2014/main" id="{112BC28F-2284-22AE-A824-67690244CA45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29047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4800" dirty="0">
                    <a:solidFill>
                      <a:srgbClr val="00B0F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3" name="コンテンツ プレースホルダー 2">
              <a:extLst>
                <a:ext uri="{FF2B5EF4-FFF2-40B4-BE49-F238E27FC236}">
                  <a16:creationId xmlns:a16="http://schemas.microsoft.com/office/drawing/2014/main" id="{38FA55D9-BEFF-56E0-0739-2FEB9A78E03C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6758309" y="1413816"/>
              <a:ext cx="440218" cy="5941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800" dirty="0">
                  <a:solidFill>
                    <a:srgbClr val="00B0F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rPr>
                <a:t>~</a:t>
              </a:r>
              <a:endParaRPr lang="ja-JP" altLang="en-US" sz="4800" dirty="0">
                <a:solidFill>
                  <a:srgbClr val="00B0F0"/>
                </a:solidFill>
                <a:latin typeface="BIZ UDMincho Medium" panose="02020500000000000000" pitchFamily="17" charset="-128"/>
                <a:ea typeface="BIZ UDMincho Medium" panose="02020500000000000000" pitchFamily="17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FA1CF31A-2354-0C85-E3CE-EED0CCE0C575}"/>
              </a:ext>
            </a:extLst>
          </p:cNvPr>
          <p:cNvGrpSpPr/>
          <p:nvPr/>
        </p:nvGrpSpPr>
        <p:grpSpPr>
          <a:xfrm flipH="1" flipV="1">
            <a:off x="7078606" y="1216310"/>
            <a:ext cx="2701909" cy="2112347"/>
            <a:chOff x="8726908" y="2425673"/>
            <a:chExt cx="2072151" cy="1629546"/>
          </a:xfrm>
        </p:grpSpPr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96CCCDA4-F271-0FFC-60AE-6AFDC0CF5C0A}"/>
                </a:ext>
              </a:extLst>
            </p:cNvPr>
            <p:cNvSpPr/>
            <p:nvPr/>
          </p:nvSpPr>
          <p:spPr>
            <a:xfrm rot="8051752">
              <a:off x="8971268" y="2335576"/>
              <a:ext cx="1587977" cy="1851310"/>
            </a:xfrm>
            <a:custGeom>
              <a:avLst/>
              <a:gdLst>
                <a:gd name="connsiteX0" fmla="*/ 966839 w 1237568"/>
                <a:gd name="connsiteY0" fmla="*/ 1521219 h 1521219"/>
                <a:gd name="connsiteX1" fmla="*/ 71533 w 1237568"/>
                <a:gd name="connsiteY1" fmla="*/ 472237 h 1521219"/>
                <a:gd name="connsiteX2" fmla="*/ 0 w 1237568"/>
                <a:gd name="connsiteY2" fmla="*/ 310722 h 1521219"/>
                <a:gd name="connsiteX3" fmla="*/ 51843 w 1237568"/>
                <a:gd name="connsiteY3" fmla="*/ 149683 h 1521219"/>
                <a:gd name="connsiteX4" fmla="*/ 237168 w 1237568"/>
                <a:gd name="connsiteY4" fmla="*/ 160929 h 1521219"/>
                <a:gd name="connsiteX5" fmla="*/ 320358 w 1237568"/>
                <a:gd name="connsiteY5" fmla="*/ 252066 h 1521219"/>
                <a:gd name="connsiteX6" fmla="*/ 320358 w 1237568"/>
                <a:gd name="connsiteY6" fmla="*/ 0 h 1521219"/>
                <a:gd name="connsiteX7" fmla="*/ 424599 w 1237568"/>
                <a:gd name="connsiteY7" fmla="*/ 366263 h 1521219"/>
                <a:gd name="connsiteX8" fmla="*/ 1237568 w 1237568"/>
                <a:gd name="connsiteY8" fmla="*/ 1256886 h 1521219"/>
                <a:gd name="connsiteX9" fmla="*/ 1180593 w 1237568"/>
                <a:gd name="connsiteY9" fmla="*/ 1481984 h 152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7568" h="1521219">
                  <a:moveTo>
                    <a:pt x="966839" y="1521219"/>
                  </a:moveTo>
                  <a:lnTo>
                    <a:pt x="71533" y="472237"/>
                  </a:lnTo>
                  <a:lnTo>
                    <a:pt x="0" y="310722"/>
                  </a:lnTo>
                  <a:lnTo>
                    <a:pt x="51843" y="149683"/>
                  </a:lnTo>
                  <a:lnTo>
                    <a:pt x="237168" y="160929"/>
                  </a:lnTo>
                  <a:lnTo>
                    <a:pt x="320358" y="252066"/>
                  </a:lnTo>
                  <a:lnTo>
                    <a:pt x="320358" y="0"/>
                  </a:lnTo>
                  <a:lnTo>
                    <a:pt x="424599" y="366263"/>
                  </a:lnTo>
                  <a:lnTo>
                    <a:pt x="1237568" y="1256886"/>
                  </a:lnTo>
                  <a:lnTo>
                    <a:pt x="1180593" y="1481984"/>
                  </a:lnTo>
                  <a:close/>
                </a:path>
              </a:pathLst>
            </a:custGeom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8CE09C7F-A2C2-17A9-F3C1-5EB4B93B7434}"/>
                </a:ext>
              </a:extLst>
            </p:cNvPr>
            <p:cNvSpPr/>
            <p:nvPr/>
          </p:nvSpPr>
          <p:spPr>
            <a:xfrm rot="8051752">
              <a:off x="9013339" y="2294007"/>
              <a:ext cx="1587977" cy="1851310"/>
            </a:xfrm>
            <a:custGeom>
              <a:avLst/>
              <a:gdLst>
                <a:gd name="connsiteX0" fmla="*/ 966839 w 1237568"/>
                <a:gd name="connsiteY0" fmla="*/ 1521219 h 1521219"/>
                <a:gd name="connsiteX1" fmla="*/ 71533 w 1237568"/>
                <a:gd name="connsiteY1" fmla="*/ 472237 h 1521219"/>
                <a:gd name="connsiteX2" fmla="*/ 0 w 1237568"/>
                <a:gd name="connsiteY2" fmla="*/ 310722 h 1521219"/>
                <a:gd name="connsiteX3" fmla="*/ 51843 w 1237568"/>
                <a:gd name="connsiteY3" fmla="*/ 149683 h 1521219"/>
                <a:gd name="connsiteX4" fmla="*/ 237168 w 1237568"/>
                <a:gd name="connsiteY4" fmla="*/ 160929 h 1521219"/>
                <a:gd name="connsiteX5" fmla="*/ 320358 w 1237568"/>
                <a:gd name="connsiteY5" fmla="*/ 252066 h 1521219"/>
                <a:gd name="connsiteX6" fmla="*/ 320358 w 1237568"/>
                <a:gd name="connsiteY6" fmla="*/ 0 h 1521219"/>
                <a:gd name="connsiteX7" fmla="*/ 424599 w 1237568"/>
                <a:gd name="connsiteY7" fmla="*/ 366263 h 1521219"/>
                <a:gd name="connsiteX8" fmla="*/ 1237568 w 1237568"/>
                <a:gd name="connsiteY8" fmla="*/ 1256886 h 1521219"/>
                <a:gd name="connsiteX9" fmla="*/ 1180593 w 1237568"/>
                <a:gd name="connsiteY9" fmla="*/ 1481984 h 152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7568" h="1521219">
                  <a:moveTo>
                    <a:pt x="966839" y="1521219"/>
                  </a:moveTo>
                  <a:lnTo>
                    <a:pt x="71533" y="472237"/>
                  </a:lnTo>
                  <a:lnTo>
                    <a:pt x="0" y="310722"/>
                  </a:lnTo>
                  <a:lnTo>
                    <a:pt x="51843" y="149683"/>
                  </a:lnTo>
                  <a:lnTo>
                    <a:pt x="237168" y="160929"/>
                  </a:lnTo>
                  <a:lnTo>
                    <a:pt x="320358" y="252066"/>
                  </a:lnTo>
                  <a:lnTo>
                    <a:pt x="320358" y="0"/>
                  </a:lnTo>
                  <a:lnTo>
                    <a:pt x="424599" y="366263"/>
                  </a:lnTo>
                  <a:lnTo>
                    <a:pt x="1237568" y="1256886"/>
                  </a:lnTo>
                  <a:lnTo>
                    <a:pt x="1180593" y="148198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B73CF040-62A2-0FBE-1E6F-9B8C48526DDD}"/>
                </a:ext>
              </a:extLst>
            </p:cNvPr>
            <p:cNvSpPr txBox="1"/>
            <p:nvPr/>
          </p:nvSpPr>
          <p:spPr>
            <a:xfrm rot="10800000">
              <a:off x="8726908" y="3001089"/>
              <a:ext cx="2072151" cy="30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Stochastic formalism</a:t>
              </a:r>
              <a:endParaRPr kumimoji="1" lang="ja-JP" altLang="en-US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559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086E6F6-044C-B0A8-A468-1E48CB1E5A04}"/>
              </a:ext>
            </a:extLst>
          </p:cNvPr>
          <p:cNvSpPr/>
          <p:nvPr/>
        </p:nvSpPr>
        <p:spPr>
          <a:xfrm>
            <a:off x="212941" y="3057567"/>
            <a:ext cx="6784595" cy="12303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7" name="フリーフォーム: 図形 7196">
            <a:extLst>
              <a:ext uri="{FF2B5EF4-FFF2-40B4-BE49-F238E27FC236}">
                <a16:creationId xmlns:a16="http://schemas.microsoft.com/office/drawing/2014/main" id="{F20C1201-5C2C-8982-119A-2E9D505A0388}"/>
              </a:ext>
            </a:extLst>
          </p:cNvPr>
          <p:cNvSpPr/>
          <p:nvPr/>
        </p:nvSpPr>
        <p:spPr>
          <a:xfrm rot="12065375" flipH="1">
            <a:off x="8341060" y="1057048"/>
            <a:ext cx="2875270" cy="2346777"/>
          </a:xfrm>
          <a:custGeom>
            <a:avLst/>
            <a:gdLst>
              <a:gd name="connsiteX0" fmla="*/ 3655161 w 4696343"/>
              <a:gd name="connsiteY0" fmla="*/ 1975556 h 1975556"/>
              <a:gd name="connsiteX1" fmla="*/ 0 w 4696343"/>
              <a:gd name="connsiteY1" fmla="*/ 1225902 h 1975556"/>
              <a:gd name="connsiteX2" fmla="*/ 14444 w 4696343"/>
              <a:gd name="connsiteY2" fmla="*/ 595068 h 1975556"/>
              <a:gd name="connsiteX3" fmla="*/ 687224 w 4696343"/>
              <a:gd name="connsiteY3" fmla="*/ 361595 h 1975556"/>
              <a:gd name="connsiteX4" fmla="*/ 3519808 w 4696343"/>
              <a:gd name="connsiteY4" fmla="*/ 683502 h 1975556"/>
              <a:gd name="connsiteX5" fmla="*/ 3519808 w 4696343"/>
              <a:gd name="connsiteY5" fmla="*/ 0 h 1975556"/>
              <a:gd name="connsiteX6" fmla="*/ 3703557 w 4696343"/>
              <a:gd name="connsiteY6" fmla="*/ 704385 h 1975556"/>
              <a:gd name="connsiteX7" fmla="*/ 3899578 w 4696343"/>
              <a:gd name="connsiteY7" fmla="*/ 726661 h 1975556"/>
              <a:gd name="connsiteX8" fmla="*/ 4663959 w 4696343"/>
              <a:gd name="connsiteY8" fmla="*/ 1079628 h 1975556"/>
              <a:gd name="connsiteX9" fmla="*/ 4696343 w 4696343"/>
              <a:gd name="connsiteY9" fmla="*/ 1922836 h 197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6343" h="1975556">
                <a:moveTo>
                  <a:pt x="3655161" y="1975556"/>
                </a:moveTo>
                <a:lnTo>
                  <a:pt x="0" y="1225902"/>
                </a:lnTo>
                <a:lnTo>
                  <a:pt x="14444" y="595068"/>
                </a:lnTo>
                <a:lnTo>
                  <a:pt x="687224" y="361595"/>
                </a:lnTo>
                <a:lnTo>
                  <a:pt x="3519808" y="683502"/>
                </a:lnTo>
                <a:lnTo>
                  <a:pt x="3519808" y="0"/>
                </a:lnTo>
                <a:lnTo>
                  <a:pt x="3703557" y="704385"/>
                </a:lnTo>
                <a:lnTo>
                  <a:pt x="3899578" y="726661"/>
                </a:lnTo>
                <a:lnTo>
                  <a:pt x="4663959" y="1079628"/>
                </a:lnTo>
                <a:lnTo>
                  <a:pt x="4696343" y="1922836"/>
                </a:lnTo>
                <a:close/>
              </a:path>
            </a:pathLst>
          </a:custGeom>
          <a:pattFill prst="dkDnDiag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8" name="フリーフォーム: 図形 7197">
            <a:extLst>
              <a:ext uri="{FF2B5EF4-FFF2-40B4-BE49-F238E27FC236}">
                <a16:creationId xmlns:a16="http://schemas.microsoft.com/office/drawing/2014/main" id="{3123FDF7-802D-78D2-A3FA-30554118567F}"/>
              </a:ext>
            </a:extLst>
          </p:cNvPr>
          <p:cNvSpPr/>
          <p:nvPr/>
        </p:nvSpPr>
        <p:spPr>
          <a:xfrm rot="12065375" flipH="1">
            <a:off x="8306277" y="993571"/>
            <a:ext cx="2875270" cy="2346777"/>
          </a:xfrm>
          <a:custGeom>
            <a:avLst/>
            <a:gdLst>
              <a:gd name="connsiteX0" fmla="*/ 3655161 w 4696343"/>
              <a:gd name="connsiteY0" fmla="*/ 1975556 h 1975556"/>
              <a:gd name="connsiteX1" fmla="*/ 0 w 4696343"/>
              <a:gd name="connsiteY1" fmla="*/ 1225902 h 1975556"/>
              <a:gd name="connsiteX2" fmla="*/ 14444 w 4696343"/>
              <a:gd name="connsiteY2" fmla="*/ 595068 h 1975556"/>
              <a:gd name="connsiteX3" fmla="*/ 687224 w 4696343"/>
              <a:gd name="connsiteY3" fmla="*/ 361595 h 1975556"/>
              <a:gd name="connsiteX4" fmla="*/ 3519808 w 4696343"/>
              <a:gd name="connsiteY4" fmla="*/ 683502 h 1975556"/>
              <a:gd name="connsiteX5" fmla="*/ 3519808 w 4696343"/>
              <a:gd name="connsiteY5" fmla="*/ 0 h 1975556"/>
              <a:gd name="connsiteX6" fmla="*/ 3703557 w 4696343"/>
              <a:gd name="connsiteY6" fmla="*/ 704385 h 1975556"/>
              <a:gd name="connsiteX7" fmla="*/ 3899578 w 4696343"/>
              <a:gd name="connsiteY7" fmla="*/ 726661 h 1975556"/>
              <a:gd name="connsiteX8" fmla="*/ 4663959 w 4696343"/>
              <a:gd name="connsiteY8" fmla="*/ 1079628 h 1975556"/>
              <a:gd name="connsiteX9" fmla="*/ 4696343 w 4696343"/>
              <a:gd name="connsiteY9" fmla="*/ 1922836 h 197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6343" h="1975556">
                <a:moveTo>
                  <a:pt x="3655161" y="1975556"/>
                </a:moveTo>
                <a:lnTo>
                  <a:pt x="0" y="1225902"/>
                </a:lnTo>
                <a:lnTo>
                  <a:pt x="14444" y="595068"/>
                </a:lnTo>
                <a:lnTo>
                  <a:pt x="687224" y="361595"/>
                </a:lnTo>
                <a:lnTo>
                  <a:pt x="3519808" y="683502"/>
                </a:lnTo>
                <a:lnTo>
                  <a:pt x="3519808" y="0"/>
                </a:lnTo>
                <a:lnTo>
                  <a:pt x="3703557" y="704385"/>
                </a:lnTo>
                <a:lnTo>
                  <a:pt x="3899578" y="726661"/>
                </a:lnTo>
                <a:lnTo>
                  <a:pt x="4663959" y="1079628"/>
                </a:lnTo>
                <a:lnTo>
                  <a:pt x="4696343" y="192283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A2F314D-4C7C-32E1-3EB0-51F9C7C06869}"/>
              </a:ext>
            </a:extLst>
          </p:cNvPr>
          <p:cNvSpPr/>
          <p:nvPr/>
        </p:nvSpPr>
        <p:spPr>
          <a:xfrm>
            <a:off x="215898" y="3060162"/>
            <a:ext cx="6784595" cy="16317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A983EA44-A864-4F26-618E-9468C34FF811}"/>
              </a:ext>
            </a:extLst>
          </p:cNvPr>
          <p:cNvSpPr/>
          <p:nvPr/>
        </p:nvSpPr>
        <p:spPr>
          <a:xfrm>
            <a:off x="7195718" y="3313844"/>
            <a:ext cx="4471121" cy="300120"/>
          </a:xfrm>
          <a:custGeom>
            <a:avLst/>
            <a:gdLst>
              <a:gd name="connsiteX0" fmla="*/ 0 w 4433978"/>
              <a:gd name="connsiteY0" fmla="*/ 122133 h 300120"/>
              <a:gd name="connsiteX1" fmla="*/ 457200 w 4433978"/>
              <a:gd name="connsiteY1" fmla="*/ 79001 h 300120"/>
              <a:gd name="connsiteX2" fmla="*/ 1017917 w 4433978"/>
              <a:gd name="connsiteY2" fmla="*/ 139386 h 300120"/>
              <a:gd name="connsiteX3" fmla="*/ 1656272 w 4433978"/>
              <a:gd name="connsiteY3" fmla="*/ 113507 h 300120"/>
              <a:gd name="connsiteX4" fmla="*/ 2286000 w 4433978"/>
              <a:gd name="connsiteY4" fmla="*/ 1363 h 300120"/>
              <a:gd name="connsiteX5" fmla="*/ 2812212 w 4433978"/>
              <a:gd name="connsiteY5" fmla="*/ 199771 h 300120"/>
              <a:gd name="connsiteX6" fmla="*/ 3717985 w 4433978"/>
              <a:gd name="connsiteY6" fmla="*/ 294661 h 300120"/>
              <a:gd name="connsiteX7" fmla="*/ 4313208 w 4433978"/>
              <a:gd name="connsiteY7" fmla="*/ 44495 h 300120"/>
              <a:gd name="connsiteX8" fmla="*/ 4433978 w 4433978"/>
              <a:gd name="connsiteY8" fmla="*/ 44495 h 30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3978" h="300120">
                <a:moveTo>
                  <a:pt x="0" y="122133"/>
                </a:moveTo>
                <a:cubicBezTo>
                  <a:pt x="143773" y="99129"/>
                  <a:pt x="287547" y="76126"/>
                  <a:pt x="457200" y="79001"/>
                </a:cubicBezTo>
                <a:cubicBezTo>
                  <a:pt x="626853" y="81876"/>
                  <a:pt x="818072" y="133635"/>
                  <a:pt x="1017917" y="139386"/>
                </a:cubicBezTo>
                <a:cubicBezTo>
                  <a:pt x="1217762" y="145137"/>
                  <a:pt x="1444925" y="136511"/>
                  <a:pt x="1656272" y="113507"/>
                </a:cubicBezTo>
                <a:cubicBezTo>
                  <a:pt x="1867619" y="90503"/>
                  <a:pt x="2093343" y="-13014"/>
                  <a:pt x="2286000" y="1363"/>
                </a:cubicBezTo>
                <a:cubicBezTo>
                  <a:pt x="2478657" y="15740"/>
                  <a:pt x="2573548" y="150888"/>
                  <a:pt x="2812212" y="199771"/>
                </a:cubicBezTo>
                <a:cubicBezTo>
                  <a:pt x="3050876" y="248654"/>
                  <a:pt x="3467819" y="320540"/>
                  <a:pt x="3717985" y="294661"/>
                </a:cubicBezTo>
                <a:cubicBezTo>
                  <a:pt x="3968151" y="268782"/>
                  <a:pt x="4193876" y="86189"/>
                  <a:pt x="4313208" y="44495"/>
                </a:cubicBezTo>
                <a:cubicBezTo>
                  <a:pt x="4432540" y="2801"/>
                  <a:pt x="4433259" y="23648"/>
                  <a:pt x="4433978" y="4449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D2321724-3E7F-1C60-C93B-EC1A04F8F3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28427" y="4059089"/>
            <a:ext cx="3647846" cy="36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AFE64C-50BC-CD00-A304-D3F0D9214E47}"/>
              </a:ext>
            </a:extLst>
          </p:cNvPr>
          <p:cNvSpPr txBox="1"/>
          <p:nvPr/>
        </p:nvSpPr>
        <p:spPr>
          <a:xfrm>
            <a:off x="11555033" y="3647559"/>
            <a:ext cx="677108" cy="158152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Inflation</a:t>
            </a:r>
            <a:endParaRPr kumimoji="1" lang="ja-JP" altLang="en-US" sz="3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E7A8DCA8-26BB-22FE-8D27-8C0B69B4817A}"/>
              </a:ext>
            </a:extLst>
          </p:cNvPr>
          <p:cNvSpPr/>
          <p:nvPr/>
        </p:nvSpPr>
        <p:spPr>
          <a:xfrm>
            <a:off x="9779878" y="3415340"/>
            <a:ext cx="397978" cy="124801"/>
          </a:xfrm>
          <a:prstGeom prst="flowChartConnector">
            <a:avLst/>
          </a:prstGeom>
          <a:solidFill>
            <a:schemeClr val="accent5">
              <a:lumMod val="75000"/>
              <a:alpha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24" name="Picture 8" descr="\begin{align*}&#10;    \mathcal{N}(x_1)&#10;\end{align*}">
            <a:extLst>
              <a:ext uri="{FF2B5EF4-FFF2-40B4-BE49-F238E27FC236}">
                <a16:creationId xmlns:a16="http://schemas.microsoft.com/office/drawing/2014/main" id="{1680B7E6-BD9A-098E-0606-EB796BEB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113" y="3595427"/>
            <a:ext cx="683167" cy="2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\begin{align*}&#10;    \mathcal{N}(x_2)&#10;\end{align*}">
            <a:extLst>
              <a:ext uri="{FF2B5EF4-FFF2-40B4-BE49-F238E27FC236}">
                <a16:creationId xmlns:a16="http://schemas.microsoft.com/office/drawing/2014/main" id="{F06A8DF1-C306-1E5C-538C-42DA61D5B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065" y="3659817"/>
            <a:ext cx="683166" cy="2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61010D79-102B-13CA-427F-37FA82C802DE}"/>
              </a:ext>
            </a:extLst>
          </p:cNvPr>
          <p:cNvSpPr/>
          <p:nvPr/>
        </p:nvSpPr>
        <p:spPr>
          <a:xfrm>
            <a:off x="8644385" y="3511647"/>
            <a:ext cx="746775" cy="2958283"/>
          </a:xfrm>
          <a:custGeom>
            <a:avLst/>
            <a:gdLst>
              <a:gd name="connsiteX0" fmla="*/ 0 w 716890"/>
              <a:gd name="connsiteY0" fmla="*/ 0 h 3006547"/>
              <a:gd name="connsiteX1" fmla="*/ 592531 w 716890"/>
              <a:gd name="connsiteY1" fmla="*/ 1272845 h 3006547"/>
              <a:gd name="connsiteX2" fmla="*/ 716890 w 716890"/>
              <a:gd name="connsiteY2" fmla="*/ 3006547 h 3006547"/>
              <a:gd name="connsiteX3" fmla="*/ 716890 w 716890"/>
              <a:gd name="connsiteY3" fmla="*/ 3006547 h 300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890" h="3006547">
                <a:moveTo>
                  <a:pt x="0" y="0"/>
                </a:moveTo>
                <a:cubicBezTo>
                  <a:pt x="236524" y="385877"/>
                  <a:pt x="473049" y="771754"/>
                  <a:pt x="592531" y="1272845"/>
                </a:cubicBezTo>
                <a:cubicBezTo>
                  <a:pt x="712013" y="1773936"/>
                  <a:pt x="696164" y="2717597"/>
                  <a:pt x="716890" y="3006547"/>
                </a:cubicBezTo>
                <a:lnTo>
                  <a:pt x="716890" y="3006547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99816A1-1C0B-9EE4-4437-3CA9BE93CB1E}"/>
              </a:ext>
            </a:extLst>
          </p:cNvPr>
          <p:cNvSpPr/>
          <p:nvPr/>
        </p:nvSpPr>
        <p:spPr>
          <a:xfrm>
            <a:off x="9416982" y="3471838"/>
            <a:ext cx="578509" cy="2990777"/>
          </a:xfrm>
          <a:custGeom>
            <a:avLst/>
            <a:gdLst>
              <a:gd name="connsiteX0" fmla="*/ 456980 w 456980"/>
              <a:gd name="connsiteY0" fmla="*/ 0 h 3013863"/>
              <a:gd name="connsiteX1" fmla="*/ 47329 w 456980"/>
              <a:gd name="connsiteY1" fmla="*/ 1499616 h 3013863"/>
              <a:gd name="connsiteX2" fmla="*/ 25383 w 456980"/>
              <a:gd name="connsiteY2" fmla="*/ 3013863 h 301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980" h="3013863">
                <a:moveTo>
                  <a:pt x="456980" y="0"/>
                </a:moveTo>
                <a:cubicBezTo>
                  <a:pt x="288121" y="498653"/>
                  <a:pt x="119262" y="997306"/>
                  <a:pt x="47329" y="1499616"/>
                </a:cubicBezTo>
                <a:cubicBezTo>
                  <a:pt x="-24604" y="2001926"/>
                  <a:pt x="389" y="2507894"/>
                  <a:pt x="25383" y="3013863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2EF0335-C9AB-ADD0-0045-E2DD14A126F4}"/>
              </a:ext>
            </a:extLst>
          </p:cNvPr>
          <p:cNvSpPr/>
          <p:nvPr/>
        </p:nvSpPr>
        <p:spPr>
          <a:xfrm>
            <a:off x="7895888" y="3288568"/>
            <a:ext cx="2691994" cy="351217"/>
          </a:xfrm>
          <a:custGeom>
            <a:avLst/>
            <a:gdLst>
              <a:gd name="connsiteX0" fmla="*/ 0 w 2691994"/>
              <a:gd name="connsiteY0" fmla="*/ 351217 h 351217"/>
              <a:gd name="connsiteX1" fmla="*/ 790042 w 2691994"/>
              <a:gd name="connsiteY1" fmla="*/ 87 h 351217"/>
              <a:gd name="connsiteX2" fmla="*/ 2018995 w 2691994"/>
              <a:gd name="connsiteY2" fmla="*/ 314641 h 351217"/>
              <a:gd name="connsiteX3" fmla="*/ 2691994 w 2691994"/>
              <a:gd name="connsiteY3" fmla="*/ 36663 h 35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994" h="351217">
                <a:moveTo>
                  <a:pt x="0" y="351217"/>
                </a:moveTo>
                <a:cubicBezTo>
                  <a:pt x="226771" y="178700"/>
                  <a:pt x="453543" y="6183"/>
                  <a:pt x="790042" y="87"/>
                </a:cubicBezTo>
                <a:cubicBezTo>
                  <a:pt x="1126541" y="-6009"/>
                  <a:pt x="1702003" y="308545"/>
                  <a:pt x="2018995" y="314641"/>
                </a:cubicBezTo>
                <a:cubicBezTo>
                  <a:pt x="2335987" y="320737"/>
                  <a:pt x="2513990" y="178700"/>
                  <a:pt x="2691994" y="36663"/>
                </a:cubicBezTo>
              </a:path>
            </a:pathLst>
          </a:custGeom>
          <a:noFill/>
          <a:ln w="66675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677A5824-F9CE-F829-DDE8-EE64C4B6C072}"/>
              </a:ext>
            </a:extLst>
          </p:cNvPr>
          <p:cNvSpPr/>
          <p:nvPr/>
        </p:nvSpPr>
        <p:spPr>
          <a:xfrm>
            <a:off x="8987605" y="4501142"/>
            <a:ext cx="936460" cy="133731"/>
          </a:xfrm>
          <a:custGeom>
            <a:avLst/>
            <a:gdLst>
              <a:gd name="connsiteX0" fmla="*/ 0 w 2691994"/>
              <a:gd name="connsiteY0" fmla="*/ 351217 h 351217"/>
              <a:gd name="connsiteX1" fmla="*/ 790042 w 2691994"/>
              <a:gd name="connsiteY1" fmla="*/ 87 h 351217"/>
              <a:gd name="connsiteX2" fmla="*/ 2018995 w 2691994"/>
              <a:gd name="connsiteY2" fmla="*/ 314641 h 351217"/>
              <a:gd name="connsiteX3" fmla="*/ 2691994 w 2691994"/>
              <a:gd name="connsiteY3" fmla="*/ 36663 h 35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994" h="351217">
                <a:moveTo>
                  <a:pt x="0" y="351217"/>
                </a:moveTo>
                <a:cubicBezTo>
                  <a:pt x="226771" y="178700"/>
                  <a:pt x="453543" y="6183"/>
                  <a:pt x="790042" y="87"/>
                </a:cubicBezTo>
                <a:cubicBezTo>
                  <a:pt x="1126541" y="-6009"/>
                  <a:pt x="1702003" y="308545"/>
                  <a:pt x="2018995" y="314641"/>
                </a:cubicBezTo>
                <a:cubicBezTo>
                  <a:pt x="2335987" y="320737"/>
                  <a:pt x="2513990" y="178700"/>
                  <a:pt x="2691994" y="36663"/>
                </a:cubicBezTo>
              </a:path>
            </a:pathLst>
          </a:custGeom>
          <a:noFill/>
          <a:ln w="66675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28" name="Picture 12" descr="\begin{align*}&#10;    \zeta_\mathbf{k}&#10;\end{align*}">
            <a:extLst>
              <a:ext uri="{FF2B5EF4-FFF2-40B4-BE49-F238E27FC236}">
                <a16:creationId xmlns:a16="http://schemas.microsoft.com/office/drawing/2014/main" id="{E2B0895C-32A0-0896-9E60-FBC33736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160" y="4485527"/>
            <a:ext cx="238912" cy="2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タイトル 1">
            <a:extLst>
              <a:ext uri="{FF2B5EF4-FFF2-40B4-BE49-F238E27FC236}">
                <a16:creationId xmlns:a16="http://schemas.microsoft.com/office/drawing/2014/main" id="{54373096-07F2-1243-424E-92145C6B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Stochastic-  N formalism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DFAEDD9-DD08-338C-451A-C6019F21E9C9}"/>
              </a:ext>
            </a:extLst>
          </p:cNvPr>
          <p:cNvSpPr txBox="1"/>
          <p:nvPr/>
        </p:nvSpPr>
        <p:spPr>
          <a:xfrm>
            <a:off x="3388082" y="414640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endParaRPr lang="en-US" sz="48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6" descr="\begin{align*}&#10;\frac{\mathrm{d}\bar\phi_\mathrm{long} }{\mathrm{d}N} = - \frac{V'}{3H^2} + &#10;\frac{H}{2\pi}\xi&#10;\end{align*}">
            <a:extLst>
              <a:ext uri="{FF2B5EF4-FFF2-40B4-BE49-F238E27FC236}">
                <a16:creationId xmlns:a16="http://schemas.microsoft.com/office/drawing/2014/main" id="{3A898AD1-15AF-E3E9-CBC0-04D05303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2" y="3155392"/>
            <a:ext cx="3420761" cy="7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\begin{align*}&#10;\bar\zeta_{\mathrm{long}} (x) = \mathcal{N}(x) - \braket{\mathcal{N}} &#10;\end{align*}">
            <a:extLst>
              <a:ext uri="{FF2B5EF4-FFF2-40B4-BE49-F238E27FC236}">
                <a16:creationId xmlns:a16="http://schemas.microsoft.com/office/drawing/2014/main" id="{E5A0640D-180F-F764-2F00-7B5DECC2A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7" y="4035299"/>
            <a:ext cx="4296641" cy="5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3E6A5F59-7290-87D3-00F1-71FB4E3DE35F}"/>
              </a:ext>
            </a:extLst>
          </p:cNvPr>
          <p:cNvGrpSpPr/>
          <p:nvPr/>
        </p:nvGrpSpPr>
        <p:grpSpPr>
          <a:xfrm>
            <a:off x="7119648" y="2742806"/>
            <a:ext cx="5021775" cy="3746366"/>
            <a:chOff x="6639323" y="1484187"/>
            <a:chExt cx="5021775" cy="4120220"/>
          </a:xfrm>
        </p:grpSpPr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BD2F5785-FE5A-28E6-C088-373EE0D7DB79}"/>
                </a:ext>
              </a:extLst>
            </p:cNvPr>
            <p:cNvSpPr txBox="1"/>
            <p:nvPr/>
          </p:nvSpPr>
          <p:spPr>
            <a:xfrm>
              <a:off x="10900762" y="5235075"/>
              <a:ext cx="760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space</a:t>
              </a:r>
              <a:endParaRPr kumimoji="1" lang="ja-JP" alt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8EE27E10-467D-B351-F027-1C1F55DB7617}"/>
                </a:ext>
              </a:extLst>
            </p:cNvPr>
            <p:cNvSpPr txBox="1"/>
            <p:nvPr/>
          </p:nvSpPr>
          <p:spPr>
            <a:xfrm>
              <a:off x="10201900" y="4697200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time</a:t>
              </a:r>
              <a:endParaRPr kumimoji="1" lang="ja-JP" alt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6B3E77D7-D78A-404A-1CA9-E9143C738F36}"/>
                </a:ext>
              </a:extLst>
            </p:cNvPr>
            <p:cNvSpPr/>
            <p:nvPr/>
          </p:nvSpPr>
          <p:spPr>
            <a:xfrm>
              <a:off x="6639323" y="1484188"/>
              <a:ext cx="2277373" cy="4088921"/>
            </a:xfrm>
            <a:custGeom>
              <a:avLst/>
              <a:gdLst>
                <a:gd name="connsiteX0" fmla="*/ 0 w 2277373"/>
                <a:gd name="connsiteY0" fmla="*/ 0 h 4088921"/>
                <a:gd name="connsiteX1" fmla="*/ 241539 w 2277373"/>
                <a:gd name="connsiteY1" fmla="*/ 1785668 h 4088921"/>
                <a:gd name="connsiteX2" fmla="*/ 621101 w 2277373"/>
                <a:gd name="connsiteY2" fmla="*/ 2958860 h 4088921"/>
                <a:gd name="connsiteX3" fmla="*/ 1906437 w 2277373"/>
                <a:gd name="connsiteY3" fmla="*/ 3510951 h 4088921"/>
                <a:gd name="connsiteX4" fmla="*/ 2260120 w 2277373"/>
                <a:gd name="connsiteY4" fmla="*/ 4080294 h 4088921"/>
                <a:gd name="connsiteX5" fmla="*/ 2260120 w 2277373"/>
                <a:gd name="connsiteY5" fmla="*/ 4080294 h 4088921"/>
                <a:gd name="connsiteX6" fmla="*/ 2277373 w 2277373"/>
                <a:gd name="connsiteY6" fmla="*/ 4088921 h 408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7373" h="4088921">
                  <a:moveTo>
                    <a:pt x="0" y="0"/>
                  </a:moveTo>
                  <a:cubicBezTo>
                    <a:pt x="69011" y="646262"/>
                    <a:pt x="138022" y="1292525"/>
                    <a:pt x="241539" y="1785668"/>
                  </a:cubicBezTo>
                  <a:cubicBezTo>
                    <a:pt x="345056" y="2278811"/>
                    <a:pt x="343618" y="2671313"/>
                    <a:pt x="621101" y="2958860"/>
                  </a:cubicBezTo>
                  <a:cubicBezTo>
                    <a:pt x="898584" y="3246407"/>
                    <a:pt x="1633267" y="3324045"/>
                    <a:pt x="1906437" y="3510951"/>
                  </a:cubicBezTo>
                  <a:cubicBezTo>
                    <a:pt x="2179607" y="3697857"/>
                    <a:pt x="2260120" y="4080294"/>
                    <a:pt x="2260120" y="4080294"/>
                  </a:cubicBezTo>
                  <a:lnTo>
                    <a:pt x="2260120" y="4080294"/>
                  </a:lnTo>
                  <a:lnTo>
                    <a:pt x="2277373" y="408892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602FE674-6AC9-79DC-4044-C7C7F5723E1B}"/>
                </a:ext>
              </a:extLst>
            </p:cNvPr>
            <p:cNvSpPr/>
            <p:nvPr/>
          </p:nvSpPr>
          <p:spPr>
            <a:xfrm flipH="1">
              <a:off x="8999233" y="1484187"/>
              <a:ext cx="2277373" cy="4088921"/>
            </a:xfrm>
            <a:custGeom>
              <a:avLst/>
              <a:gdLst>
                <a:gd name="connsiteX0" fmla="*/ 0 w 2277373"/>
                <a:gd name="connsiteY0" fmla="*/ 0 h 4088921"/>
                <a:gd name="connsiteX1" fmla="*/ 241539 w 2277373"/>
                <a:gd name="connsiteY1" fmla="*/ 1785668 h 4088921"/>
                <a:gd name="connsiteX2" fmla="*/ 621101 w 2277373"/>
                <a:gd name="connsiteY2" fmla="*/ 2958860 h 4088921"/>
                <a:gd name="connsiteX3" fmla="*/ 1906437 w 2277373"/>
                <a:gd name="connsiteY3" fmla="*/ 3510951 h 4088921"/>
                <a:gd name="connsiteX4" fmla="*/ 2260120 w 2277373"/>
                <a:gd name="connsiteY4" fmla="*/ 4080294 h 4088921"/>
                <a:gd name="connsiteX5" fmla="*/ 2260120 w 2277373"/>
                <a:gd name="connsiteY5" fmla="*/ 4080294 h 4088921"/>
                <a:gd name="connsiteX6" fmla="*/ 2277373 w 2277373"/>
                <a:gd name="connsiteY6" fmla="*/ 4088921 h 408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7373" h="4088921">
                  <a:moveTo>
                    <a:pt x="0" y="0"/>
                  </a:moveTo>
                  <a:cubicBezTo>
                    <a:pt x="69011" y="646262"/>
                    <a:pt x="138022" y="1292525"/>
                    <a:pt x="241539" y="1785668"/>
                  </a:cubicBezTo>
                  <a:cubicBezTo>
                    <a:pt x="345056" y="2278811"/>
                    <a:pt x="343618" y="2671313"/>
                    <a:pt x="621101" y="2958860"/>
                  </a:cubicBezTo>
                  <a:cubicBezTo>
                    <a:pt x="898584" y="3246407"/>
                    <a:pt x="1633267" y="3324045"/>
                    <a:pt x="1906437" y="3510951"/>
                  </a:cubicBezTo>
                  <a:cubicBezTo>
                    <a:pt x="2179607" y="3697857"/>
                    <a:pt x="2260120" y="4080294"/>
                    <a:pt x="2260120" y="4080294"/>
                  </a:cubicBezTo>
                  <a:lnTo>
                    <a:pt x="2260120" y="4080294"/>
                  </a:lnTo>
                  <a:lnTo>
                    <a:pt x="2277373" y="408892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8E1CFDF3-3883-3E2B-D9AE-3A1D968F77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8311" y="5004339"/>
              <a:ext cx="0" cy="57835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1D849F88-78BA-E263-E8B0-A91A5D7094D8}"/>
                </a:ext>
              </a:extLst>
            </p:cNvPr>
            <p:cNvCxnSpPr>
              <a:cxnSpLocks/>
            </p:cNvCxnSpPr>
            <p:nvPr/>
          </p:nvCxnSpPr>
          <p:spPr>
            <a:xfrm>
              <a:off x="10386579" y="5475820"/>
              <a:ext cx="544164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4DA53E41-38EF-0F79-4FBF-F816B8350AAD}"/>
              </a:ext>
            </a:extLst>
          </p:cNvPr>
          <p:cNvGrpSpPr/>
          <p:nvPr/>
        </p:nvGrpSpPr>
        <p:grpSpPr>
          <a:xfrm>
            <a:off x="9184732" y="1617233"/>
            <a:ext cx="1977947" cy="1072707"/>
            <a:chOff x="1871614" y="3418061"/>
            <a:chExt cx="3177856" cy="1726367"/>
          </a:xfrm>
        </p:grpSpPr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FA4A6E44-E4D8-9A9E-E0AB-DACD680DCE05}"/>
                </a:ext>
              </a:extLst>
            </p:cNvPr>
            <p:cNvCxnSpPr>
              <a:cxnSpLocks/>
            </p:cNvCxnSpPr>
            <p:nvPr/>
          </p:nvCxnSpPr>
          <p:spPr>
            <a:xfrm>
              <a:off x="1871614" y="3418061"/>
              <a:ext cx="1709411" cy="1096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3F934697-764D-68A8-A14B-4D7A23D1B3A8}"/>
                </a:ext>
              </a:extLst>
            </p:cNvPr>
            <p:cNvSpPr/>
            <p:nvPr/>
          </p:nvSpPr>
          <p:spPr>
            <a:xfrm>
              <a:off x="3563007" y="3526971"/>
              <a:ext cx="1486463" cy="1617457"/>
            </a:xfrm>
            <a:custGeom>
              <a:avLst/>
              <a:gdLst>
                <a:gd name="connsiteX0" fmla="*/ 0 w 1486463"/>
                <a:gd name="connsiteY0" fmla="*/ 0 h 1617457"/>
                <a:gd name="connsiteX1" fmla="*/ 193691 w 1486463"/>
                <a:gd name="connsiteY1" fmla="*/ 274771 h 1617457"/>
                <a:gd name="connsiteX2" fmla="*/ 545036 w 1486463"/>
                <a:gd name="connsiteY2" fmla="*/ 1617092 h 1617457"/>
                <a:gd name="connsiteX3" fmla="*/ 1486463 w 1486463"/>
                <a:gd name="connsiteY3" fmla="*/ 135133 h 161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463" h="1617457">
                  <a:moveTo>
                    <a:pt x="0" y="0"/>
                  </a:moveTo>
                  <a:cubicBezTo>
                    <a:pt x="51426" y="2628"/>
                    <a:pt x="102852" y="5256"/>
                    <a:pt x="193691" y="274771"/>
                  </a:cubicBezTo>
                  <a:cubicBezTo>
                    <a:pt x="284530" y="544286"/>
                    <a:pt x="329574" y="1640365"/>
                    <a:pt x="545036" y="1617092"/>
                  </a:cubicBezTo>
                  <a:cubicBezTo>
                    <a:pt x="760498" y="1593819"/>
                    <a:pt x="1123480" y="864476"/>
                    <a:pt x="1486463" y="13513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フローチャート: 結合子 61">
            <a:extLst>
              <a:ext uri="{FF2B5EF4-FFF2-40B4-BE49-F238E27FC236}">
                <a16:creationId xmlns:a16="http://schemas.microsoft.com/office/drawing/2014/main" id="{AF9FBEE2-2F4A-85A7-0953-09E1A21B63FD}"/>
              </a:ext>
            </a:extLst>
          </p:cNvPr>
          <p:cNvSpPr/>
          <p:nvPr/>
        </p:nvSpPr>
        <p:spPr>
          <a:xfrm>
            <a:off x="10418472" y="2130185"/>
            <a:ext cx="111048" cy="10788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7171" name="グループ化 7170">
            <a:extLst>
              <a:ext uri="{FF2B5EF4-FFF2-40B4-BE49-F238E27FC236}">
                <a16:creationId xmlns:a16="http://schemas.microsoft.com/office/drawing/2014/main" id="{750B6A95-CA44-C6C1-D725-21793DB9D268}"/>
              </a:ext>
            </a:extLst>
          </p:cNvPr>
          <p:cNvGrpSpPr/>
          <p:nvPr/>
        </p:nvGrpSpPr>
        <p:grpSpPr>
          <a:xfrm>
            <a:off x="9240115" y="1514976"/>
            <a:ext cx="1300052" cy="720861"/>
            <a:chOff x="8657884" y="3368199"/>
            <a:chExt cx="2088721" cy="1160122"/>
          </a:xfrm>
        </p:grpSpPr>
        <p:grpSp>
          <p:nvGrpSpPr>
            <p:cNvPr id="7172" name="グループ化 7171">
              <a:extLst>
                <a:ext uri="{FF2B5EF4-FFF2-40B4-BE49-F238E27FC236}">
                  <a16:creationId xmlns:a16="http://schemas.microsoft.com/office/drawing/2014/main" id="{AA29506C-E51E-80AD-BD8D-9E8212FC0C5D}"/>
                </a:ext>
              </a:extLst>
            </p:cNvPr>
            <p:cNvGrpSpPr/>
            <p:nvPr/>
          </p:nvGrpSpPr>
          <p:grpSpPr>
            <a:xfrm>
              <a:off x="8657884" y="3368199"/>
              <a:ext cx="1912395" cy="155165"/>
              <a:chOff x="8657884" y="3368199"/>
              <a:chExt cx="1912395" cy="155165"/>
            </a:xfrm>
          </p:grpSpPr>
          <p:cxnSp>
            <p:nvCxnSpPr>
              <p:cNvPr id="7179" name="直線コネクタ 7178">
                <a:extLst>
                  <a:ext uri="{FF2B5EF4-FFF2-40B4-BE49-F238E27FC236}">
                    <a16:creationId xmlns:a16="http://schemas.microsoft.com/office/drawing/2014/main" id="{48D251E3-A2E5-3234-DC01-05613DD1E9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3792" y="3405487"/>
                <a:ext cx="970399" cy="9130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80" name="グループ化 7179">
                <a:extLst>
                  <a:ext uri="{FF2B5EF4-FFF2-40B4-BE49-F238E27FC236}">
                    <a16:creationId xmlns:a16="http://schemas.microsoft.com/office/drawing/2014/main" id="{1D37D3C1-625C-C14E-8C1F-64404724CF24}"/>
                  </a:ext>
                </a:extLst>
              </p:cNvPr>
              <p:cNvGrpSpPr/>
              <p:nvPr/>
            </p:nvGrpSpPr>
            <p:grpSpPr>
              <a:xfrm>
                <a:off x="8657884" y="3368199"/>
                <a:ext cx="1912395" cy="155165"/>
                <a:chOff x="8657884" y="3285999"/>
                <a:chExt cx="1912395" cy="237366"/>
              </a:xfrm>
            </p:grpSpPr>
            <p:cxnSp>
              <p:nvCxnSpPr>
                <p:cNvPr id="7181" name="直線コネクタ 7180">
                  <a:extLst>
                    <a:ext uri="{FF2B5EF4-FFF2-40B4-BE49-F238E27FC236}">
                      <a16:creationId xmlns:a16="http://schemas.microsoft.com/office/drawing/2014/main" id="{8C0C06FA-E02D-4697-70CF-DAFCF5143E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64648" y="3492956"/>
                  <a:ext cx="740511" cy="30409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2" name="直線コネクタ 7181">
                  <a:extLst>
                    <a:ext uri="{FF2B5EF4-FFF2-40B4-BE49-F238E27FC236}">
                      <a16:creationId xmlns:a16="http://schemas.microsoft.com/office/drawing/2014/main" id="{5B3CE376-9F6E-F17E-C07C-84FD3E16BA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57884" y="3350334"/>
                  <a:ext cx="1451131" cy="136632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3" name="直線コネクタ 7182">
                  <a:extLst>
                    <a:ext uri="{FF2B5EF4-FFF2-40B4-BE49-F238E27FC236}">
                      <a16:creationId xmlns:a16="http://schemas.microsoft.com/office/drawing/2014/main" id="{E478E6FA-B440-33AE-1E27-15733AE6E4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43083" y="3295206"/>
                  <a:ext cx="501108" cy="49702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4" name="直線コネクタ 7183">
                  <a:extLst>
                    <a:ext uri="{FF2B5EF4-FFF2-40B4-BE49-F238E27FC236}">
                      <a16:creationId xmlns:a16="http://schemas.microsoft.com/office/drawing/2014/main" id="{A87743E3-71A8-5463-BAD6-1C78AEC61B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40810" y="3285999"/>
                  <a:ext cx="1429469" cy="45392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173" name="直線コネクタ 7172">
              <a:extLst>
                <a:ext uri="{FF2B5EF4-FFF2-40B4-BE49-F238E27FC236}">
                  <a16:creationId xmlns:a16="http://schemas.microsoft.com/office/drawing/2014/main" id="{0F8F9DA6-8B36-FDE8-3D47-935FCE670B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48879" y="3397079"/>
              <a:ext cx="329427" cy="43258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4" name="直線コネクタ 7173">
              <a:extLst>
                <a:ext uri="{FF2B5EF4-FFF2-40B4-BE49-F238E27FC236}">
                  <a16:creationId xmlns:a16="http://schemas.microsoft.com/office/drawing/2014/main" id="{7C04B555-45B7-8DC3-F658-9B90929BEAFE}"/>
                </a:ext>
              </a:extLst>
            </p:cNvPr>
            <p:cNvCxnSpPr>
              <a:cxnSpLocks/>
            </p:cNvCxnSpPr>
            <p:nvPr/>
          </p:nvCxnSpPr>
          <p:spPr>
            <a:xfrm>
              <a:off x="10249887" y="3442205"/>
              <a:ext cx="496718" cy="197767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5" name="直線コネクタ 7174">
              <a:extLst>
                <a:ext uri="{FF2B5EF4-FFF2-40B4-BE49-F238E27FC236}">
                  <a16:creationId xmlns:a16="http://schemas.microsoft.com/office/drawing/2014/main" id="{39FCD981-93F8-F8A4-06E6-6B36F669D95A}"/>
                </a:ext>
              </a:extLst>
            </p:cNvPr>
            <p:cNvCxnSpPr>
              <a:cxnSpLocks/>
            </p:cNvCxnSpPr>
            <p:nvPr/>
          </p:nvCxnSpPr>
          <p:spPr>
            <a:xfrm>
              <a:off x="10673192" y="3446042"/>
              <a:ext cx="72376" cy="208687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6" name="直線コネクタ 7175">
              <a:extLst>
                <a:ext uri="{FF2B5EF4-FFF2-40B4-BE49-F238E27FC236}">
                  <a16:creationId xmlns:a16="http://schemas.microsoft.com/office/drawing/2014/main" id="{31564680-9695-8F72-E862-E6E841807956}"/>
                </a:ext>
              </a:extLst>
            </p:cNvPr>
            <p:cNvCxnSpPr>
              <a:cxnSpLocks/>
            </p:cNvCxnSpPr>
            <p:nvPr/>
          </p:nvCxnSpPr>
          <p:spPr>
            <a:xfrm>
              <a:off x="10673192" y="3429000"/>
              <a:ext cx="19260" cy="514350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7" name="直線コネクタ 7176">
              <a:extLst>
                <a:ext uri="{FF2B5EF4-FFF2-40B4-BE49-F238E27FC236}">
                  <a16:creationId xmlns:a16="http://schemas.microsoft.com/office/drawing/2014/main" id="{D8D4902F-68EA-AFD1-7AA6-23BD45D40C37}"/>
                </a:ext>
              </a:extLst>
            </p:cNvPr>
            <p:cNvCxnSpPr>
              <a:cxnSpLocks/>
            </p:cNvCxnSpPr>
            <p:nvPr/>
          </p:nvCxnSpPr>
          <p:spPr>
            <a:xfrm>
              <a:off x="10588533" y="3677986"/>
              <a:ext cx="98727" cy="254696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8" name="直線コネクタ 7177">
              <a:extLst>
                <a:ext uri="{FF2B5EF4-FFF2-40B4-BE49-F238E27FC236}">
                  <a16:creationId xmlns:a16="http://schemas.microsoft.com/office/drawing/2014/main" id="{9505DEC8-D579-B128-905A-C5E25D488DB5}"/>
                </a:ext>
              </a:extLst>
            </p:cNvPr>
            <p:cNvCxnSpPr>
              <a:cxnSpLocks/>
            </p:cNvCxnSpPr>
            <p:nvPr/>
          </p:nvCxnSpPr>
          <p:spPr>
            <a:xfrm>
              <a:off x="10593490" y="3670256"/>
              <a:ext cx="119895" cy="858065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D26A3347-966D-CE96-BC44-6FCF4F564692}"/>
              </a:ext>
            </a:extLst>
          </p:cNvPr>
          <p:cNvSpPr/>
          <p:nvPr/>
        </p:nvSpPr>
        <p:spPr>
          <a:xfrm>
            <a:off x="8381502" y="3393409"/>
            <a:ext cx="397978" cy="124801"/>
          </a:xfrm>
          <a:prstGeom prst="flowChartConnector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3" name="テキスト ボックス 7202">
            <a:extLst>
              <a:ext uri="{FF2B5EF4-FFF2-40B4-BE49-F238E27FC236}">
                <a16:creationId xmlns:a16="http://schemas.microsoft.com/office/drawing/2014/main" id="{338B5AA8-475A-370D-B305-557D771E931D}"/>
              </a:ext>
            </a:extLst>
          </p:cNvPr>
          <p:cNvSpPr txBox="1"/>
          <p:nvPr/>
        </p:nvSpPr>
        <p:spPr>
          <a:xfrm>
            <a:off x="8396166" y="2117426"/>
            <a:ext cx="2195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How long?</a:t>
            </a:r>
            <a:r>
              <a:rPr kumimoji="1" lang="en-US" altLang="ja-JP" sz="20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endParaRPr kumimoji="1"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220" name="Picture 4" descr="\begin{align*}&#10;\mathcal{N}&#10;\end{align*}">
            <a:extLst>
              <a:ext uri="{FF2B5EF4-FFF2-40B4-BE49-F238E27FC236}">
                <a16:creationId xmlns:a16="http://schemas.microsoft.com/office/drawing/2014/main" id="{808097A1-C5E9-9C19-C55E-074E6A35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065" y="2156635"/>
            <a:ext cx="359884" cy="29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29E5CE-2F7D-AA6E-8242-376614FCA45F}"/>
              </a:ext>
            </a:extLst>
          </p:cNvPr>
          <p:cNvSpPr txBox="1"/>
          <p:nvPr/>
        </p:nvSpPr>
        <p:spPr>
          <a:xfrm>
            <a:off x="207481" y="4681027"/>
            <a:ext cx="3077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Fujita, et al (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2013) 1308.4754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E8D941-84F1-AA10-1598-B04C67C76113}"/>
              </a:ext>
            </a:extLst>
          </p:cNvPr>
          <p:cNvSpPr txBox="1"/>
          <p:nvPr/>
        </p:nvSpPr>
        <p:spPr>
          <a:xfrm>
            <a:off x="3043048" y="4683857"/>
            <a:ext cx="359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Vennin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 (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2015) 1506.04732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cxnSp>
        <p:nvCxnSpPr>
          <p:cNvPr id="8212" name="コネクタ: 曲線 8211">
            <a:extLst>
              <a:ext uri="{FF2B5EF4-FFF2-40B4-BE49-F238E27FC236}">
                <a16:creationId xmlns:a16="http://schemas.microsoft.com/office/drawing/2014/main" id="{382E80C9-93C3-EAF5-F6BD-6144BC9EF98F}"/>
              </a:ext>
            </a:extLst>
          </p:cNvPr>
          <p:cNvCxnSpPr>
            <a:cxnSpLocks/>
          </p:cNvCxnSpPr>
          <p:nvPr/>
        </p:nvCxnSpPr>
        <p:spPr>
          <a:xfrm rot="5400000">
            <a:off x="3656397" y="2440701"/>
            <a:ext cx="1023139" cy="825274"/>
          </a:xfrm>
          <a:prstGeom prst="curvedConnector3">
            <a:avLst>
              <a:gd name="adj1" fmla="val 50000"/>
            </a:avLst>
          </a:prstGeom>
          <a:ln w="76200">
            <a:gradFill>
              <a:gsLst>
                <a:gs pos="18000">
                  <a:schemeClr val="accent6">
                    <a:lumMod val="60000"/>
                    <a:lumOff val="40000"/>
                  </a:schemeClr>
                </a:gs>
                <a:gs pos="54000">
                  <a:srgbClr val="FC20DD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4" name="グループ化 8193">
            <a:extLst>
              <a:ext uri="{FF2B5EF4-FFF2-40B4-BE49-F238E27FC236}">
                <a16:creationId xmlns:a16="http://schemas.microsoft.com/office/drawing/2014/main" id="{22B2500E-8BAB-7970-8A35-8CC534DF8408}"/>
              </a:ext>
            </a:extLst>
          </p:cNvPr>
          <p:cNvGrpSpPr/>
          <p:nvPr/>
        </p:nvGrpSpPr>
        <p:grpSpPr>
          <a:xfrm>
            <a:off x="201150" y="1263156"/>
            <a:ext cx="7257308" cy="461665"/>
            <a:chOff x="183069" y="1385571"/>
            <a:chExt cx="6769790" cy="461665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CB57A88-4F87-91BD-2F4C-33C95A2DECD5}"/>
                </a:ext>
              </a:extLst>
            </p:cNvPr>
            <p:cNvSpPr txBox="1"/>
            <p:nvPr/>
          </p:nvSpPr>
          <p:spPr>
            <a:xfrm>
              <a:off x="183069" y="1385571"/>
              <a:ext cx="6769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Focusing </a:t>
              </a:r>
              <a:r>
                <a:rPr kumimoji="1" lang="en-US" altLang="ja-JP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long wavelength </a:t>
              </a:r>
              <a:r>
                <a:rPr kumimoji="1" lang="en-US" altLang="ja-JP" sz="24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modes of </a:t>
              </a:r>
              <a:r>
                <a:rPr kumimoji="1" lang="en-US" altLang="ja-JP" sz="2400" dirty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inflaton</a:t>
              </a:r>
              <a:r>
                <a:rPr kumimoji="1" lang="en-US" altLang="ja-JP" sz="24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(s)      </a:t>
              </a:r>
              <a:r>
                <a:rPr kumimoji="1" lang="en-US" altLang="ja-JP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</a:t>
              </a:r>
              <a:endParaRPr kumimoji="1" lang="ja-JP" altLang="en-US" sz="2000" b="1" dirty="0"/>
            </a:p>
          </p:txBody>
        </p:sp>
        <p:pic>
          <p:nvPicPr>
            <p:cNvPr id="13" name="Picture 10" descr="\begin{align*}&#10;\phi&#10;\end{align*}">
              <a:extLst>
                <a:ext uri="{FF2B5EF4-FFF2-40B4-BE49-F238E27FC236}">
                  <a16:creationId xmlns:a16="http://schemas.microsoft.com/office/drawing/2014/main" id="{D1C1AA03-7D45-BE3F-D59F-404F247D2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6721" y="1415396"/>
              <a:ext cx="230505" cy="428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2" name="Picture 2" descr="\begin{align*}&#10;\phi = \bar \phi_\mathrm{long} + \hat \phi_\mathrm{short}&#10;\end{align*}">
            <a:extLst>
              <a:ext uri="{FF2B5EF4-FFF2-40B4-BE49-F238E27FC236}">
                <a16:creationId xmlns:a16="http://schemas.microsoft.com/office/drawing/2014/main" id="{F8AA18C2-C1FB-F360-913D-31D951A44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98" y="1781351"/>
            <a:ext cx="3515750" cy="5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C35F493-374A-8EC4-685B-F75B918F2DD6}"/>
              </a:ext>
            </a:extLst>
          </p:cNvPr>
          <p:cNvGrpSpPr/>
          <p:nvPr/>
        </p:nvGrpSpPr>
        <p:grpSpPr>
          <a:xfrm flipV="1">
            <a:off x="450501" y="1828022"/>
            <a:ext cx="1946737" cy="1548922"/>
            <a:chOff x="8813264" y="2484146"/>
            <a:chExt cx="1946737" cy="1548922"/>
          </a:xfrm>
        </p:grpSpPr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F9FA4F93-0EA2-487A-6351-B086E5B86C69}"/>
                </a:ext>
              </a:extLst>
            </p:cNvPr>
            <p:cNvSpPr/>
            <p:nvPr/>
          </p:nvSpPr>
          <p:spPr>
            <a:xfrm rot="8051752">
              <a:off x="9097510" y="2370577"/>
              <a:ext cx="1493540" cy="1831442"/>
            </a:xfrm>
            <a:custGeom>
              <a:avLst/>
              <a:gdLst>
                <a:gd name="connsiteX0" fmla="*/ 966839 w 1237568"/>
                <a:gd name="connsiteY0" fmla="*/ 1521219 h 1521219"/>
                <a:gd name="connsiteX1" fmla="*/ 71533 w 1237568"/>
                <a:gd name="connsiteY1" fmla="*/ 472237 h 1521219"/>
                <a:gd name="connsiteX2" fmla="*/ 0 w 1237568"/>
                <a:gd name="connsiteY2" fmla="*/ 310722 h 1521219"/>
                <a:gd name="connsiteX3" fmla="*/ 51843 w 1237568"/>
                <a:gd name="connsiteY3" fmla="*/ 149683 h 1521219"/>
                <a:gd name="connsiteX4" fmla="*/ 237168 w 1237568"/>
                <a:gd name="connsiteY4" fmla="*/ 160929 h 1521219"/>
                <a:gd name="connsiteX5" fmla="*/ 320358 w 1237568"/>
                <a:gd name="connsiteY5" fmla="*/ 252066 h 1521219"/>
                <a:gd name="connsiteX6" fmla="*/ 320358 w 1237568"/>
                <a:gd name="connsiteY6" fmla="*/ 0 h 1521219"/>
                <a:gd name="connsiteX7" fmla="*/ 424599 w 1237568"/>
                <a:gd name="connsiteY7" fmla="*/ 366263 h 1521219"/>
                <a:gd name="connsiteX8" fmla="*/ 1237568 w 1237568"/>
                <a:gd name="connsiteY8" fmla="*/ 1256886 h 1521219"/>
                <a:gd name="connsiteX9" fmla="*/ 1180593 w 1237568"/>
                <a:gd name="connsiteY9" fmla="*/ 1481984 h 152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7568" h="1521219">
                  <a:moveTo>
                    <a:pt x="966839" y="1521219"/>
                  </a:moveTo>
                  <a:lnTo>
                    <a:pt x="71533" y="472237"/>
                  </a:lnTo>
                  <a:lnTo>
                    <a:pt x="0" y="310722"/>
                  </a:lnTo>
                  <a:lnTo>
                    <a:pt x="51843" y="149683"/>
                  </a:lnTo>
                  <a:lnTo>
                    <a:pt x="237168" y="160929"/>
                  </a:lnTo>
                  <a:lnTo>
                    <a:pt x="320358" y="252066"/>
                  </a:lnTo>
                  <a:lnTo>
                    <a:pt x="320358" y="0"/>
                  </a:lnTo>
                  <a:lnTo>
                    <a:pt x="424599" y="366263"/>
                  </a:lnTo>
                  <a:lnTo>
                    <a:pt x="1237568" y="1256886"/>
                  </a:lnTo>
                  <a:lnTo>
                    <a:pt x="1180593" y="1481984"/>
                  </a:lnTo>
                  <a:close/>
                </a:path>
              </a:pathLst>
            </a:custGeom>
            <a:pattFill prst="dkUpDiag">
              <a:fgClr>
                <a:srgbClr val="FC20DD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92" name="フリーフォーム: 図形 8191">
              <a:extLst>
                <a:ext uri="{FF2B5EF4-FFF2-40B4-BE49-F238E27FC236}">
                  <a16:creationId xmlns:a16="http://schemas.microsoft.com/office/drawing/2014/main" id="{054FB7D3-5532-8FC1-5058-82F0D745A769}"/>
                </a:ext>
              </a:extLst>
            </p:cNvPr>
            <p:cNvSpPr/>
            <p:nvPr/>
          </p:nvSpPr>
          <p:spPr>
            <a:xfrm rot="8051752">
              <a:off x="9073171" y="2315195"/>
              <a:ext cx="1493540" cy="1831442"/>
            </a:xfrm>
            <a:custGeom>
              <a:avLst/>
              <a:gdLst>
                <a:gd name="connsiteX0" fmla="*/ 966839 w 1237568"/>
                <a:gd name="connsiteY0" fmla="*/ 1521219 h 1521219"/>
                <a:gd name="connsiteX1" fmla="*/ 71533 w 1237568"/>
                <a:gd name="connsiteY1" fmla="*/ 472237 h 1521219"/>
                <a:gd name="connsiteX2" fmla="*/ 0 w 1237568"/>
                <a:gd name="connsiteY2" fmla="*/ 310722 h 1521219"/>
                <a:gd name="connsiteX3" fmla="*/ 51843 w 1237568"/>
                <a:gd name="connsiteY3" fmla="*/ 149683 h 1521219"/>
                <a:gd name="connsiteX4" fmla="*/ 237168 w 1237568"/>
                <a:gd name="connsiteY4" fmla="*/ 160929 h 1521219"/>
                <a:gd name="connsiteX5" fmla="*/ 320358 w 1237568"/>
                <a:gd name="connsiteY5" fmla="*/ 252066 h 1521219"/>
                <a:gd name="connsiteX6" fmla="*/ 320358 w 1237568"/>
                <a:gd name="connsiteY6" fmla="*/ 0 h 1521219"/>
                <a:gd name="connsiteX7" fmla="*/ 424599 w 1237568"/>
                <a:gd name="connsiteY7" fmla="*/ 366263 h 1521219"/>
                <a:gd name="connsiteX8" fmla="*/ 1237568 w 1237568"/>
                <a:gd name="connsiteY8" fmla="*/ 1256886 h 1521219"/>
                <a:gd name="connsiteX9" fmla="*/ 1180593 w 1237568"/>
                <a:gd name="connsiteY9" fmla="*/ 1481984 h 152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7568" h="1521219">
                  <a:moveTo>
                    <a:pt x="966839" y="1521219"/>
                  </a:moveTo>
                  <a:lnTo>
                    <a:pt x="71533" y="472237"/>
                  </a:lnTo>
                  <a:lnTo>
                    <a:pt x="0" y="310722"/>
                  </a:lnTo>
                  <a:lnTo>
                    <a:pt x="51843" y="149683"/>
                  </a:lnTo>
                  <a:lnTo>
                    <a:pt x="237168" y="160929"/>
                  </a:lnTo>
                  <a:lnTo>
                    <a:pt x="320358" y="252066"/>
                  </a:lnTo>
                  <a:lnTo>
                    <a:pt x="320358" y="0"/>
                  </a:lnTo>
                  <a:lnTo>
                    <a:pt x="424599" y="366263"/>
                  </a:lnTo>
                  <a:lnTo>
                    <a:pt x="1237568" y="1256886"/>
                  </a:lnTo>
                  <a:lnTo>
                    <a:pt x="1180593" y="148198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93" name="テキスト ボックス 8192">
              <a:extLst>
                <a:ext uri="{FF2B5EF4-FFF2-40B4-BE49-F238E27FC236}">
                  <a16:creationId xmlns:a16="http://schemas.microsoft.com/office/drawing/2014/main" id="{A444A635-8B49-F39D-6684-D148DEA99F90}"/>
                </a:ext>
              </a:extLst>
            </p:cNvPr>
            <p:cNvSpPr txBox="1"/>
            <p:nvPr/>
          </p:nvSpPr>
          <p:spPr>
            <a:xfrm>
              <a:off x="8813264" y="2970021"/>
              <a:ext cx="1769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BCE466-6A66-8EAA-4816-ADF12601AD57}"/>
              </a:ext>
            </a:extLst>
          </p:cNvPr>
          <p:cNvSpPr txBox="1"/>
          <p:nvPr/>
        </p:nvSpPr>
        <p:spPr>
          <a:xfrm>
            <a:off x="407445" y="2498366"/>
            <a:ext cx="310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C20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Focused, Classical</a:t>
            </a:r>
            <a:endParaRPr kumimoji="1" lang="ja-JP" altLang="en-US" dirty="0">
              <a:solidFill>
                <a:srgbClr val="FC20D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DB57DCF-9403-916D-8934-FA63E6118AEE}"/>
              </a:ext>
            </a:extLst>
          </p:cNvPr>
          <p:cNvGrpSpPr/>
          <p:nvPr/>
        </p:nvGrpSpPr>
        <p:grpSpPr>
          <a:xfrm>
            <a:off x="4738184" y="2083122"/>
            <a:ext cx="3523459" cy="1106738"/>
            <a:chOff x="4918567" y="2450427"/>
            <a:chExt cx="3523459" cy="1106738"/>
          </a:xfrm>
        </p:grpSpPr>
        <p:sp>
          <p:nvSpPr>
            <p:cNvPr id="8199" name="フリーフォーム: 図形 8198">
              <a:extLst>
                <a:ext uri="{FF2B5EF4-FFF2-40B4-BE49-F238E27FC236}">
                  <a16:creationId xmlns:a16="http://schemas.microsoft.com/office/drawing/2014/main" id="{9F9EDEAB-D785-FD0C-BC73-16B4BF60D16B}"/>
                </a:ext>
              </a:extLst>
            </p:cNvPr>
            <p:cNvSpPr/>
            <p:nvPr/>
          </p:nvSpPr>
          <p:spPr>
            <a:xfrm rot="17953141">
              <a:off x="5408293" y="1981362"/>
              <a:ext cx="1086077" cy="2065530"/>
            </a:xfrm>
            <a:custGeom>
              <a:avLst/>
              <a:gdLst>
                <a:gd name="connsiteX0" fmla="*/ 712060 w 2719726"/>
                <a:gd name="connsiteY0" fmla="*/ 0 h 5039282"/>
                <a:gd name="connsiteX1" fmla="*/ 921728 w 2719726"/>
                <a:gd name="connsiteY1" fmla="*/ 1181242 h 5039282"/>
                <a:gd name="connsiteX2" fmla="*/ 1137662 w 2719726"/>
                <a:gd name="connsiteY2" fmla="*/ 1157378 h 5039282"/>
                <a:gd name="connsiteX3" fmla="*/ 2706142 w 2719726"/>
                <a:gd name="connsiteY3" fmla="*/ 3565213 h 5039282"/>
                <a:gd name="connsiteX4" fmla="*/ 2719726 w 2719726"/>
                <a:gd name="connsiteY4" fmla="*/ 4266470 h 5039282"/>
                <a:gd name="connsiteX5" fmla="*/ 2187445 w 2719726"/>
                <a:gd name="connsiteY5" fmla="*/ 5039282 h 5039282"/>
                <a:gd name="connsiteX6" fmla="*/ 1031132 w 2719726"/>
                <a:gd name="connsiteY6" fmla="*/ 4354842 h 5039282"/>
                <a:gd name="connsiteX7" fmla="*/ 0 w 2719726"/>
                <a:gd name="connsiteY7" fmla="*/ 1941181 h 5039282"/>
                <a:gd name="connsiteX8" fmla="*/ 372287 w 2719726"/>
                <a:gd name="connsiteY8" fmla="*/ 1241963 h 5039282"/>
                <a:gd name="connsiteX9" fmla="*/ 712060 w 2719726"/>
                <a:gd name="connsiteY9" fmla="*/ 1204413 h 503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726" h="5039282">
                  <a:moveTo>
                    <a:pt x="712060" y="0"/>
                  </a:moveTo>
                  <a:lnTo>
                    <a:pt x="921728" y="1181242"/>
                  </a:lnTo>
                  <a:lnTo>
                    <a:pt x="1137662" y="1157378"/>
                  </a:lnTo>
                  <a:lnTo>
                    <a:pt x="2706142" y="3565213"/>
                  </a:lnTo>
                  <a:lnTo>
                    <a:pt x="2719726" y="4266470"/>
                  </a:lnTo>
                  <a:lnTo>
                    <a:pt x="2187445" y="5039282"/>
                  </a:lnTo>
                  <a:lnTo>
                    <a:pt x="1031132" y="4354842"/>
                  </a:lnTo>
                  <a:lnTo>
                    <a:pt x="0" y="1941181"/>
                  </a:lnTo>
                  <a:lnTo>
                    <a:pt x="372287" y="1241963"/>
                  </a:lnTo>
                  <a:lnTo>
                    <a:pt x="712060" y="1204413"/>
                  </a:lnTo>
                  <a:close/>
                </a:path>
              </a:pathLst>
            </a:custGeom>
            <a:pattFill prst="dkUp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01" name="フリーフォーム: 図形 8200">
              <a:extLst>
                <a:ext uri="{FF2B5EF4-FFF2-40B4-BE49-F238E27FC236}">
                  <a16:creationId xmlns:a16="http://schemas.microsoft.com/office/drawing/2014/main" id="{5C76ACEE-49EB-7F53-5F18-CB1C5E9EB540}"/>
                </a:ext>
              </a:extLst>
            </p:cNvPr>
            <p:cNvSpPr/>
            <p:nvPr/>
          </p:nvSpPr>
          <p:spPr>
            <a:xfrm rot="17953141">
              <a:off x="5486953" y="1941470"/>
              <a:ext cx="1105797" cy="2123711"/>
            </a:xfrm>
            <a:custGeom>
              <a:avLst/>
              <a:gdLst>
                <a:gd name="connsiteX0" fmla="*/ 712060 w 2719726"/>
                <a:gd name="connsiteY0" fmla="*/ 0 h 5039282"/>
                <a:gd name="connsiteX1" fmla="*/ 921728 w 2719726"/>
                <a:gd name="connsiteY1" fmla="*/ 1181242 h 5039282"/>
                <a:gd name="connsiteX2" fmla="*/ 1137662 w 2719726"/>
                <a:gd name="connsiteY2" fmla="*/ 1157378 h 5039282"/>
                <a:gd name="connsiteX3" fmla="*/ 2706142 w 2719726"/>
                <a:gd name="connsiteY3" fmla="*/ 3565213 h 5039282"/>
                <a:gd name="connsiteX4" fmla="*/ 2719726 w 2719726"/>
                <a:gd name="connsiteY4" fmla="*/ 4266470 h 5039282"/>
                <a:gd name="connsiteX5" fmla="*/ 2187445 w 2719726"/>
                <a:gd name="connsiteY5" fmla="*/ 5039282 h 5039282"/>
                <a:gd name="connsiteX6" fmla="*/ 1031132 w 2719726"/>
                <a:gd name="connsiteY6" fmla="*/ 4354842 h 5039282"/>
                <a:gd name="connsiteX7" fmla="*/ 0 w 2719726"/>
                <a:gd name="connsiteY7" fmla="*/ 1941181 h 5039282"/>
                <a:gd name="connsiteX8" fmla="*/ 372287 w 2719726"/>
                <a:gd name="connsiteY8" fmla="*/ 1241963 h 5039282"/>
                <a:gd name="connsiteX9" fmla="*/ 712060 w 2719726"/>
                <a:gd name="connsiteY9" fmla="*/ 1204413 h 503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726" h="5039282">
                  <a:moveTo>
                    <a:pt x="712060" y="0"/>
                  </a:moveTo>
                  <a:lnTo>
                    <a:pt x="921728" y="1181242"/>
                  </a:lnTo>
                  <a:lnTo>
                    <a:pt x="1137662" y="1157378"/>
                  </a:lnTo>
                  <a:lnTo>
                    <a:pt x="2706142" y="3565213"/>
                  </a:lnTo>
                  <a:lnTo>
                    <a:pt x="2719726" y="4266470"/>
                  </a:lnTo>
                  <a:lnTo>
                    <a:pt x="2187445" y="5039282"/>
                  </a:lnTo>
                  <a:lnTo>
                    <a:pt x="1031132" y="4354842"/>
                  </a:lnTo>
                  <a:lnTo>
                    <a:pt x="0" y="1941181"/>
                  </a:lnTo>
                  <a:lnTo>
                    <a:pt x="372287" y="1241963"/>
                  </a:lnTo>
                  <a:lnTo>
                    <a:pt x="712060" y="120441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2" name="テキスト ボックス 8201">
              <a:extLst>
                <a:ext uri="{FF2B5EF4-FFF2-40B4-BE49-F238E27FC236}">
                  <a16:creationId xmlns:a16="http://schemas.microsoft.com/office/drawing/2014/main" id="{E9445C54-33CC-7E62-84AE-DCDEBC89B093}"/>
                </a:ext>
              </a:extLst>
            </p:cNvPr>
            <p:cNvSpPr txBox="1"/>
            <p:nvPr/>
          </p:nvSpPr>
          <p:spPr>
            <a:xfrm>
              <a:off x="5341235" y="2917240"/>
              <a:ext cx="3100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Quantum, linear</a:t>
              </a:r>
              <a:endParaRPr kumimoji="1" lang="ja-JP" altLang="en-US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4AAC2EC-146B-75BD-F56C-23FF24638A7F}"/>
              </a:ext>
            </a:extLst>
          </p:cNvPr>
          <p:cNvSpPr txBox="1"/>
          <p:nvPr/>
        </p:nvSpPr>
        <p:spPr>
          <a:xfrm>
            <a:off x="5119693" y="3840324"/>
            <a:ext cx="161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latin typeface="Segoe UI" panose="020B0502040204020203" pitchFamily="34" charset="0"/>
                <a:cs typeface="Segoe UI" panose="020B0502040204020203" pitchFamily="34" charset="0"/>
              </a:rPr>
              <a:t>c.f</a:t>
            </a:r>
            <a:r>
              <a:rPr kumimoji="1"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) SR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F8A7A81-6A34-B0F9-B873-1B9E4B5DF3F9}"/>
              </a:ext>
            </a:extLst>
          </p:cNvPr>
          <p:cNvSpPr txBox="1"/>
          <p:nvPr/>
        </p:nvSpPr>
        <p:spPr>
          <a:xfrm>
            <a:off x="3886822" y="3344589"/>
            <a:ext cx="211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: Langevin eq.</a:t>
            </a:r>
            <a:endParaRPr kumimoji="1" lang="ja-JP" altLang="en-US" sz="2400" b="1" dirty="0"/>
          </a:p>
        </p:txBody>
      </p:sp>
      <p:pic>
        <p:nvPicPr>
          <p:cNvPr id="10248" name="Picture 8" descr="\begin{align*}&#10;\frac{\mathrm{d}\phi }{\mathrm{d}N} = - \frac{V'}{3H^2}&#10;\end{align*}">
            <a:extLst>
              <a:ext uri="{FF2B5EF4-FFF2-40B4-BE49-F238E27FC236}">
                <a16:creationId xmlns:a16="http://schemas.microsoft.com/office/drawing/2014/main" id="{049A8164-BCBD-5011-5DF7-6F9B4D2D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78" y="3809280"/>
            <a:ext cx="1082520" cy="4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テキスト ボックス 1033">
            <a:extLst>
              <a:ext uri="{FF2B5EF4-FFF2-40B4-BE49-F238E27FC236}">
                <a16:creationId xmlns:a16="http://schemas.microsoft.com/office/drawing/2014/main" id="{F6A11EF6-D4F7-6DAA-A58D-973B9C483AB4}"/>
              </a:ext>
            </a:extLst>
          </p:cNvPr>
          <p:cNvSpPr txBox="1"/>
          <p:nvPr/>
        </p:nvSpPr>
        <p:spPr>
          <a:xfrm>
            <a:off x="8201030" y="5294440"/>
            <a:ext cx="271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Segoe UI" panose="020B0502040204020203" pitchFamily="34" charset="0"/>
                <a:cs typeface="Segoe UI" panose="020B0502040204020203" pitchFamily="34" charset="0"/>
              </a:rPr>
              <a:t>non-linear </a:t>
            </a:r>
            <a:r>
              <a:rPr kumimoji="1" lang="en-US" altLang="ja-JP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evolution</a:t>
            </a:r>
            <a:endParaRPr kumimoji="1" lang="ja-JP" altLang="en-US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10" name="テキスト ボックス 7209">
            <a:extLst>
              <a:ext uri="{FF2B5EF4-FFF2-40B4-BE49-F238E27FC236}">
                <a16:creationId xmlns:a16="http://schemas.microsoft.com/office/drawing/2014/main" id="{21DF4665-4FDB-E476-8E2C-77A7B0E27774}"/>
              </a:ext>
            </a:extLst>
          </p:cNvPr>
          <p:cNvSpPr txBox="1"/>
          <p:nvPr/>
        </p:nvSpPr>
        <p:spPr>
          <a:xfrm>
            <a:off x="5779073" y="1716202"/>
            <a:ext cx="2580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lang="en-US" altLang="ja-JP" sz="1600" b="0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Starobinsky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(1986)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7211" name="フローチャート: 結合子 7210">
            <a:extLst>
              <a:ext uri="{FF2B5EF4-FFF2-40B4-BE49-F238E27FC236}">
                <a16:creationId xmlns:a16="http://schemas.microsoft.com/office/drawing/2014/main" id="{0075E99E-EDD1-E9E8-85CF-AF49CA03E7A5}"/>
              </a:ext>
            </a:extLst>
          </p:cNvPr>
          <p:cNvSpPr/>
          <p:nvPr/>
        </p:nvSpPr>
        <p:spPr>
          <a:xfrm>
            <a:off x="890988" y="5000502"/>
            <a:ext cx="1689847" cy="1706951"/>
          </a:xfrm>
          <a:prstGeom prst="flowChartConnector">
            <a:avLst/>
          </a:prstGeom>
          <a:gradFill flip="none" rotWithShape="1">
            <a:gsLst>
              <a:gs pos="15000">
                <a:srgbClr val="002060"/>
              </a:gs>
              <a:gs pos="73000">
                <a:srgbClr val="0070C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12" name="フリーフォーム: 図形 7211">
            <a:extLst>
              <a:ext uri="{FF2B5EF4-FFF2-40B4-BE49-F238E27FC236}">
                <a16:creationId xmlns:a16="http://schemas.microsoft.com/office/drawing/2014/main" id="{BDA728AF-BFC5-1311-D6A0-0D6AB97BB6AD}"/>
              </a:ext>
            </a:extLst>
          </p:cNvPr>
          <p:cNvSpPr/>
          <p:nvPr/>
        </p:nvSpPr>
        <p:spPr>
          <a:xfrm>
            <a:off x="369217" y="5761364"/>
            <a:ext cx="2806458" cy="214012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38100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3" name="フリーフォーム: 図形 7212">
            <a:extLst>
              <a:ext uri="{FF2B5EF4-FFF2-40B4-BE49-F238E27FC236}">
                <a16:creationId xmlns:a16="http://schemas.microsoft.com/office/drawing/2014/main" id="{9093318A-404E-156F-C1F9-0DA8FDC9D507}"/>
              </a:ext>
            </a:extLst>
          </p:cNvPr>
          <p:cNvSpPr/>
          <p:nvPr/>
        </p:nvSpPr>
        <p:spPr>
          <a:xfrm>
            <a:off x="1528785" y="5868370"/>
            <a:ext cx="414252" cy="128256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4" name="フローチャート: 結合子 7213">
            <a:extLst>
              <a:ext uri="{FF2B5EF4-FFF2-40B4-BE49-F238E27FC236}">
                <a16:creationId xmlns:a16="http://schemas.microsoft.com/office/drawing/2014/main" id="{09F97F66-0F48-682C-E072-68B12A64E43C}"/>
              </a:ext>
            </a:extLst>
          </p:cNvPr>
          <p:cNvSpPr/>
          <p:nvPr/>
        </p:nvSpPr>
        <p:spPr>
          <a:xfrm>
            <a:off x="4626920" y="5000502"/>
            <a:ext cx="1689847" cy="1706951"/>
          </a:xfrm>
          <a:prstGeom prst="flowChartConnector">
            <a:avLst/>
          </a:prstGeom>
          <a:gradFill flip="none" rotWithShape="1">
            <a:gsLst>
              <a:gs pos="15000">
                <a:srgbClr val="002060"/>
              </a:gs>
              <a:gs pos="73000">
                <a:srgbClr val="0070C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5" name="フリーフォーム: 図形 7214">
            <a:extLst>
              <a:ext uri="{FF2B5EF4-FFF2-40B4-BE49-F238E27FC236}">
                <a16:creationId xmlns:a16="http://schemas.microsoft.com/office/drawing/2014/main" id="{45A7F3EB-12AB-DA82-08C1-53EDC828436D}"/>
              </a:ext>
            </a:extLst>
          </p:cNvPr>
          <p:cNvSpPr/>
          <p:nvPr/>
        </p:nvSpPr>
        <p:spPr>
          <a:xfrm flipV="1">
            <a:off x="4089805" y="5747348"/>
            <a:ext cx="2923117" cy="99618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38100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6" name="フリーフォーム: 図形 7215">
            <a:extLst>
              <a:ext uri="{FF2B5EF4-FFF2-40B4-BE49-F238E27FC236}">
                <a16:creationId xmlns:a16="http://schemas.microsoft.com/office/drawing/2014/main" id="{AE18FD28-71D6-2AF4-8FEF-4B19855F6C43}"/>
              </a:ext>
            </a:extLst>
          </p:cNvPr>
          <p:cNvSpPr/>
          <p:nvPr/>
        </p:nvSpPr>
        <p:spPr>
          <a:xfrm>
            <a:off x="4649377" y="5690305"/>
            <a:ext cx="1621473" cy="444901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7" name="テキスト ボックス 7216">
            <a:extLst>
              <a:ext uri="{FF2B5EF4-FFF2-40B4-BE49-F238E27FC236}">
                <a16:creationId xmlns:a16="http://schemas.microsoft.com/office/drawing/2014/main" id="{0CCBA9F0-056C-F42B-2470-C7C36BC5F6AF}"/>
              </a:ext>
            </a:extLst>
          </p:cNvPr>
          <p:cNvSpPr txBox="1"/>
          <p:nvPr/>
        </p:nvSpPr>
        <p:spPr>
          <a:xfrm>
            <a:off x="1060447" y="5359269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sub-horizon</a:t>
            </a:r>
            <a:endParaRPr kumimoji="1" lang="ja-JP" altLang="en-US" dirty="0">
              <a:solidFill>
                <a:schemeClr val="accent6">
                  <a:lumMod val="40000"/>
                  <a:lumOff val="6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18" name="テキスト ボックス 7217">
            <a:extLst>
              <a:ext uri="{FF2B5EF4-FFF2-40B4-BE49-F238E27FC236}">
                <a16:creationId xmlns:a16="http://schemas.microsoft.com/office/drawing/2014/main" id="{625030A5-5C51-81C8-92B3-80C0FC418287}"/>
              </a:ext>
            </a:extLst>
          </p:cNvPr>
          <p:cNvSpPr txBox="1"/>
          <p:nvPr/>
        </p:nvSpPr>
        <p:spPr>
          <a:xfrm>
            <a:off x="-20526" y="6223621"/>
            <a:ext cx="542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C20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 u p e r - h o r </a:t>
            </a:r>
            <a:r>
              <a:rPr kumimoji="1" lang="en-US" altLang="ja-JP" sz="3200" dirty="0" err="1">
                <a:solidFill>
                  <a:srgbClr val="FC20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kumimoji="1" lang="en-US" altLang="ja-JP" sz="3200" dirty="0">
                <a:solidFill>
                  <a:srgbClr val="FC20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 o n</a:t>
            </a:r>
            <a:endParaRPr kumimoji="1" lang="ja-JP" altLang="en-US" sz="3200" dirty="0">
              <a:solidFill>
                <a:srgbClr val="FC20D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219" name="コネクタ: 曲線 7218">
            <a:extLst>
              <a:ext uri="{FF2B5EF4-FFF2-40B4-BE49-F238E27FC236}">
                <a16:creationId xmlns:a16="http://schemas.microsoft.com/office/drawing/2014/main" id="{C80CCA63-2847-CABE-A175-69291E183A04}"/>
              </a:ext>
            </a:extLst>
          </p:cNvPr>
          <p:cNvCxnSpPr>
            <a:cxnSpLocks/>
          </p:cNvCxnSpPr>
          <p:nvPr/>
        </p:nvCxnSpPr>
        <p:spPr>
          <a:xfrm flipV="1">
            <a:off x="6333426" y="5727701"/>
            <a:ext cx="683682" cy="456050"/>
          </a:xfrm>
          <a:prstGeom prst="curvedConnector3">
            <a:avLst>
              <a:gd name="adj1" fmla="val 163386"/>
            </a:avLst>
          </a:prstGeom>
          <a:ln w="76200">
            <a:gradFill>
              <a:gsLst>
                <a:gs pos="10000">
                  <a:schemeClr val="accent6">
                    <a:lumMod val="60000"/>
                    <a:lumOff val="40000"/>
                  </a:schemeClr>
                </a:gs>
                <a:gs pos="25000">
                  <a:srgbClr val="FC20DD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0" name="フリーフォーム: 図形 7219">
            <a:extLst>
              <a:ext uri="{FF2B5EF4-FFF2-40B4-BE49-F238E27FC236}">
                <a16:creationId xmlns:a16="http://schemas.microsoft.com/office/drawing/2014/main" id="{8B1A9760-AE3D-8201-9C83-1AD52754C4AE}"/>
              </a:ext>
            </a:extLst>
          </p:cNvPr>
          <p:cNvSpPr/>
          <p:nvPr/>
        </p:nvSpPr>
        <p:spPr>
          <a:xfrm rot="19970944">
            <a:off x="1394042" y="6228185"/>
            <a:ext cx="188101" cy="45719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1" name="フリーフォーム: 図形 7220">
            <a:extLst>
              <a:ext uri="{FF2B5EF4-FFF2-40B4-BE49-F238E27FC236}">
                <a16:creationId xmlns:a16="http://schemas.microsoft.com/office/drawing/2014/main" id="{CE35CF8A-3506-E79E-0445-991766A1C666}"/>
              </a:ext>
            </a:extLst>
          </p:cNvPr>
          <p:cNvSpPr/>
          <p:nvPr/>
        </p:nvSpPr>
        <p:spPr>
          <a:xfrm rot="1467897" flipV="1">
            <a:off x="1745552" y="5290895"/>
            <a:ext cx="223939" cy="45719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2" name="フリーフォーム: 図形 7221">
            <a:extLst>
              <a:ext uri="{FF2B5EF4-FFF2-40B4-BE49-F238E27FC236}">
                <a16:creationId xmlns:a16="http://schemas.microsoft.com/office/drawing/2014/main" id="{3931AD7C-78B9-4553-80E8-04E5B03A16F1}"/>
              </a:ext>
            </a:extLst>
          </p:cNvPr>
          <p:cNvSpPr/>
          <p:nvPr/>
        </p:nvSpPr>
        <p:spPr>
          <a:xfrm rot="1467897" flipV="1">
            <a:off x="5200674" y="5307812"/>
            <a:ext cx="959218" cy="183114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3" name="フリーフォーム: 図形 7222">
            <a:extLst>
              <a:ext uri="{FF2B5EF4-FFF2-40B4-BE49-F238E27FC236}">
                <a16:creationId xmlns:a16="http://schemas.microsoft.com/office/drawing/2014/main" id="{856D9B6C-AF1F-555A-40E9-D942ABEA2064}"/>
              </a:ext>
            </a:extLst>
          </p:cNvPr>
          <p:cNvSpPr/>
          <p:nvPr/>
        </p:nvSpPr>
        <p:spPr>
          <a:xfrm rot="19970944" flipH="1" flipV="1">
            <a:off x="5045509" y="6224536"/>
            <a:ext cx="802791" cy="161877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4" name="矢印: 下 7223">
            <a:extLst>
              <a:ext uri="{FF2B5EF4-FFF2-40B4-BE49-F238E27FC236}">
                <a16:creationId xmlns:a16="http://schemas.microsoft.com/office/drawing/2014/main" id="{5D73299A-6D49-C409-5910-D5BD43613E8A}"/>
              </a:ext>
            </a:extLst>
          </p:cNvPr>
          <p:cNvSpPr/>
          <p:nvPr/>
        </p:nvSpPr>
        <p:spPr>
          <a:xfrm rot="16200000">
            <a:off x="3334693" y="5453524"/>
            <a:ext cx="615524" cy="64707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225" name="Picture 2" descr="\begin{align*}&#10;  +\frac{H}{2\pi}\xi\mathrm{d}N&#10;\end{align*}">
            <a:extLst>
              <a:ext uri="{FF2B5EF4-FFF2-40B4-BE49-F238E27FC236}">
                <a16:creationId xmlns:a16="http://schemas.microsoft.com/office/drawing/2014/main" id="{C9AEBA15-DC5E-D017-A6C4-7102F282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94" y="5184853"/>
            <a:ext cx="951405" cy="4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26" name="矢印: 下 7225">
            <a:extLst>
              <a:ext uri="{FF2B5EF4-FFF2-40B4-BE49-F238E27FC236}">
                <a16:creationId xmlns:a16="http://schemas.microsoft.com/office/drawing/2014/main" id="{DF07C824-F333-178B-DD9E-C521AC27CA1D}"/>
              </a:ext>
            </a:extLst>
          </p:cNvPr>
          <p:cNvSpPr/>
          <p:nvPr/>
        </p:nvSpPr>
        <p:spPr>
          <a:xfrm>
            <a:off x="3328954" y="2474995"/>
            <a:ext cx="341600" cy="38325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227" name="Picture 10" descr="\begin{align*}&#10;\phi_*&#10;\end{align*}">
            <a:extLst>
              <a:ext uri="{FF2B5EF4-FFF2-40B4-BE49-F238E27FC236}">
                <a16:creationId xmlns:a16="http://schemas.microsoft.com/office/drawing/2014/main" id="{C715712C-0361-6937-BD5F-B92A7146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97" y="1718593"/>
            <a:ext cx="236385" cy="23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8" name="Picture 12" descr="\begin{align*}&#10;\phi_{\mathrm{end}}&#10;\end{align*}">
            <a:extLst>
              <a:ext uri="{FF2B5EF4-FFF2-40B4-BE49-F238E27FC236}">
                <a16:creationId xmlns:a16="http://schemas.microsoft.com/office/drawing/2014/main" id="{59CE94AE-BD33-3623-B868-BBEE7D8CA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646" y="1901985"/>
            <a:ext cx="440159" cy="22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フローチャート: 結合子 54">
            <a:extLst>
              <a:ext uri="{FF2B5EF4-FFF2-40B4-BE49-F238E27FC236}">
                <a16:creationId xmlns:a16="http://schemas.microsoft.com/office/drawing/2014/main" id="{63499160-3DEC-A1F3-D4BB-4F92101FEC53}"/>
              </a:ext>
            </a:extLst>
          </p:cNvPr>
          <p:cNvSpPr/>
          <p:nvPr/>
        </p:nvSpPr>
        <p:spPr>
          <a:xfrm>
            <a:off x="9702552" y="1587318"/>
            <a:ext cx="111048" cy="10788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B40D33-5BA6-3534-4642-51525A54AF7B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5/12</a:t>
            </a:r>
          </a:p>
        </p:txBody>
      </p:sp>
      <p:pic>
        <p:nvPicPr>
          <p:cNvPr id="4" name="Picture 16" descr="\begin{align*}&#10;V(\bar \phi)&#10;\end{align*}">
            <a:extLst>
              <a:ext uri="{FF2B5EF4-FFF2-40B4-BE49-F238E27FC236}">
                <a16:creationId xmlns:a16="http://schemas.microsoft.com/office/drawing/2014/main" id="{686D777D-0E68-9606-AF97-93587D0C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859" y="1408363"/>
            <a:ext cx="480060" cy="2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4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7" grpId="0" animBg="1"/>
      <p:bldP spid="7198" grpId="0" animBg="1"/>
      <p:bldP spid="28" grpId="0" animBg="1"/>
      <p:bldP spid="38" grpId="0" animBg="1"/>
      <p:bldP spid="19" grpId="0"/>
      <p:bldP spid="23" grpId="0" animBg="1"/>
      <p:bldP spid="25" grpId="0" animBg="1"/>
      <p:bldP spid="26" grpId="0" animBg="1"/>
      <p:bldP spid="29" grpId="0" animBg="1"/>
      <p:bldP spid="32" grpId="0" animBg="1"/>
      <p:bldP spid="62" grpId="0" animBg="1"/>
      <p:bldP spid="22" grpId="0" animBg="1"/>
      <p:bldP spid="7203" grpId="0"/>
      <p:bldP spid="2" grpId="0"/>
      <p:bldP spid="7" grpId="0"/>
      <p:bldP spid="1034" grpId="0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AFCD7-89A1-C95F-B892-CA1C5B9B7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>
            <a:extLst>
              <a:ext uri="{FF2B5EF4-FFF2-40B4-BE49-F238E27FC236}">
                <a16:creationId xmlns:a16="http://schemas.microsoft.com/office/drawing/2014/main" id="{786C4AB9-D996-9CAB-D7EC-DFD00CFC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Probability distributions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C518C249-22C6-45FC-DFC5-6FC4EC1C3E13}"/>
              </a:ext>
            </a:extLst>
          </p:cNvPr>
          <p:cNvGrpSpPr/>
          <p:nvPr/>
        </p:nvGrpSpPr>
        <p:grpSpPr>
          <a:xfrm>
            <a:off x="3727527" y="4442065"/>
            <a:ext cx="4471727" cy="2346656"/>
            <a:chOff x="-1158288" y="3408117"/>
            <a:chExt cx="4911996" cy="2646038"/>
          </a:xfrm>
        </p:grpSpPr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2DD5E0D7-48EE-590A-8D3A-1465E4A35833}"/>
                </a:ext>
              </a:extLst>
            </p:cNvPr>
            <p:cNvCxnSpPr>
              <a:cxnSpLocks/>
            </p:cNvCxnSpPr>
            <p:nvPr/>
          </p:nvCxnSpPr>
          <p:spPr>
            <a:xfrm>
              <a:off x="468352" y="5748810"/>
              <a:ext cx="3043268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フローチャート: 結合子 55">
              <a:extLst>
                <a:ext uri="{FF2B5EF4-FFF2-40B4-BE49-F238E27FC236}">
                  <a16:creationId xmlns:a16="http://schemas.microsoft.com/office/drawing/2014/main" id="{4940FA6B-B918-2517-90CD-D77143F7A391}"/>
                </a:ext>
              </a:extLst>
            </p:cNvPr>
            <p:cNvSpPr/>
            <p:nvPr/>
          </p:nvSpPr>
          <p:spPr>
            <a:xfrm>
              <a:off x="1220098" y="3870693"/>
              <a:ext cx="178415" cy="17362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96A4E1B1-8C47-9D0A-B7CC-3547A92135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8352" y="3408117"/>
              <a:ext cx="19056" cy="234069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95D19DE9-905E-35E9-DEDA-AADC7E7D4AD0}"/>
                </a:ext>
              </a:extLst>
            </p:cNvPr>
            <p:cNvGrpSpPr/>
            <p:nvPr/>
          </p:nvGrpSpPr>
          <p:grpSpPr>
            <a:xfrm>
              <a:off x="487407" y="4017104"/>
              <a:ext cx="2927030" cy="1724569"/>
              <a:chOff x="887077" y="3419859"/>
              <a:chExt cx="4162393" cy="1724569"/>
            </a:xfrm>
          </p:grpSpPr>
          <p:cxnSp>
            <p:nvCxnSpPr>
              <p:cNvPr id="6145" name="直線コネクタ 6144">
                <a:extLst>
                  <a:ext uri="{FF2B5EF4-FFF2-40B4-BE49-F238E27FC236}">
                    <a16:creationId xmlns:a16="http://schemas.microsoft.com/office/drawing/2014/main" id="{29EB68F2-AB7F-895B-1596-AE44564869C3}"/>
                  </a:ext>
                </a:extLst>
              </p:cNvPr>
              <p:cNvCxnSpPr/>
              <p:nvPr/>
            </p:nvCxnSpPr>
            <p:spPr>
              <a:xfrm>
                <a:off x="887077" y="3419859"/>
                <a:ext cx="2693948" cy="1078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46" name="フリーフォーム: 図形 6145">
                <a:extLst>
                  <a:ext uri="{FF2B5EF4-FFF2-40B4-BE49-F238E27FC236}">
                    <a16:creationId xmlns:a16="http://schemas.microsoft.com/office/drawing/2014/main" id="{B162C36A-0784-BC8D-C65E-094AF0885173}"/>
                  </a:ext>
                </a:extLst>
              </p:cNvPr>
              <p:cNvSpPr/>
              <p:nvPr/>
            </p:nvSpPr>
            <p:spPr>
              <a:xfrm>
                <a:off x="3563007" y="3526971"/>
                <a:ext cx="1486463" cy="1617457"/>
              </a:xfrm>
              <a:custGeom>
                <a:avLst/>
                <a:gdLst>
                  <a:gd name="connsiteX0" fmla="*/ 0 w 1486463"/>
                  <a:gd name="connsiteY0" fmla="*/ 0 h 1617457"/>
                  <a:gd name="connsiteX1" fmla="*/ 193691 w 1486463"/>
                  <a:gd name="connsiteY1" fmla="*/ 274771 h 1617457"/>
                  <a:gd name="connsiteX2" fmla="*/ 545036 w 1486463"/>
                  <a:gd name="connsiteY2" fmla="*/ 1617092 h 1617457"/>
                  <a:gd name="connsiteX3" fmla="*/ 1486463 w 1486463"/>
                  <a:gd name="connsiteY3" fmla="*/ 135133 h 161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6463" h="1617457">
                    <a:moveTo>
                      <a:pt x="0" y="0"/>
                    </a:moveTo>
                    <a:cubicBezTo>
                      <a:pt x="51426" y="2628"/>
                      <a:pt x="102852" y="5256"/>
                      <a:pt x="193691" y="274771"/>
                    </a:cubicBezTo>
                    <a:cubicBezTo>
                      <a:pt x="284530" y="544286"/>
                      <a:pt x="329574" y="1640365"/>
                      <a:pt x="545036" y="1617092"/>
                    </a:cubicBezTo>
                    <a:cubicBezTo>
                      <a:pt x="760498" y="1593819"/>
                      <a:pt x="1123480" y="864476"/>
                      <a:pt x="1486463" y="13513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26" name="Picture 12" descr="\begin{align*}&#10;\bar \phi&#10;\end{align*}">
              <a:extLst>
                <a:ext uri="{FF2B5EF4-FFF2-40B4-BE49-F238E27FC236}">
                  <a16:creationId xmlns:a16="http://schemas.microsoft.com/office/drawing/2014/main" id="{42B7AC63-330F-B8FD-19A3-E7AB4D8347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825" y="5501102"/>
              <a:ext cx="203883" cy="407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0" name="グループ化 1039">
              <a:extLst>
                <a:ext uri="{FF2B5EF4-FFF2-40B4-BE49-F238E27FC236}">
                  <a16:creationId xmlns:a16="http://schemas.microsoft.com/office/drawing/2014/main" id="{215871E3-3183-B637-202A-4D709A3BAB18}"/>
                </a:ext>
              </a:extLst>
            </p:cNvPr>
            <p:cNvGrpSpPr/>
            <p:nvPr/>
          </p:nvGrpSpPr>
          <p:grpSpPr>
            <a:xfrm>
              <a:off x="646030" y="3755008"/>
              <a:ext cx="2088721" cy="1160122"/>
              <a:chOff x="8657884" y="3368199"/>
              <a:chExt cx="2088721" cy="1160122"/>
            </a:xfrm>
          </p:grpSpPr>
          <p:grpSp>
            <p:nvGrpSpPr>
              <p:cNvPr id="1076" name="グループ化 1075">
                <a:extLst>
                  <a:ext uri="{FF2B5EF4-FFF2-40B4-BE49-F238E27FC236}">
                    <a16:creationId xmlns:a16="http://schemas.microsoft.com/office/drawing/2014/main" id="{F75386AD-E31A-15E1-45C9-DAB7D52DBF15}"/>
                  </a:ext>
                </a:extLst>
              </p:cNvPr>
              <p:cNvGrpSpPr/>
              <p:nvPr/>
            </p:nvGrpSpPr>
            <p:grpSpPr>
              <a:xfrm>
                <a:off x="8657884" y="3368199"/>
                <a:ext cx="1912395" cy="155165"/>
                <a:chOff x="8657884" y="3368199"/>
                <a:chExt cx="1912395" cy="155165"/>
              </a:xfrm>
            </p:grpSpPr>
            <p:cxnSp>
              <p:nvCxnSpPr>
                <p:cNvPr id="1083" name="直線コネクタ 1082">
                  <a:extLst>
                    <a:ext uri="{FF2B5EF4-FFF2-40B4-BE49-F238E27FC236}">
                      <a16:creationId xmlns:a16="http://schemas.microsoft.com/office/drawing/2014/main" id="{6ED724AA-EA65-AFC3-E049-32BDE03056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73792" y="3405487"/>
                  <a:ext cx="970399" cy="913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84" name="グループ化 1083">
                  <a:extLst>
                    <a:ext uri="{FF2B5EF4-FFF2-40B4-BE49-F238E27FC236}">
                      <a16:creationId xmlns:a16="http://schemas.microsoft.com/office/drawing/2014/main" id="{23AB1DB8-5951-F43A-041F-DAA760129FCA}"/>
                    </a:ext>
                  </a:extLst>
                </p:cNvPr>
                <p:cNvGrpSpPr/>
                <p:nvPr/>
              </p:nvGrpSpPr>
              <p:grpSpPr>
                <a:xfrm>
                  <a:off x="8657884" y="3368199"/>
                  <a:ext cx="1912395" cy="155165"/>
                  <a:chOff x="8657884" y="3285999"/>
                  <a:chExt cx="1912395" cy="237366"/>
                </a:xfrm>
              </p:grpSpPr>
              <p:cxnSp>
                <p:nvCxnSpPr>
                  <p:cNvPr id="1085" name="直線コネクタ 1084">
                    <a:extLst>
                      <a:ext uri="{FF2B5EF4-FFF2-40B4-BE49-F238E27FC236}">
                        <a16:creationId xmlns:a16="http://schemas.microsoft.com/office/drawing/2014/main" id="{0DC40C6D-98D4-3D59-1852-37D3562859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364648" y="3492956"/>
                    <a:ext cx="740511" cy="30409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直線コネクタ 1085">
                    <a:extLst>
                      <a:ext uri="{FF2B5EF4-FFF2-40B4-BE49-F238E27FC236}">
                        <a16:creationId xmlns:a16="http://schemas.microsoft.com/office/drawing/2014/main" id="{DAA42C74-D7E7-77D2-A18B-BE30A021BA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57884" y="3350334"/>
                    <a:ext cx="1451131" cy="136632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直線コネクタ 1086">
                    <a:extLst>
                      <a:ext uri="{FF2B5EF4-FFF2-40B4-BE49-F238E27FC236}">
                        <a16:creationId xmlns:a16="http://schemas.microsoft.com/office/drawing/2014/main" id="{B791660C-E9D3-1D6B-FE24-9E23B5511B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43083" y="3295206"/>
                    <a:ext cx="501108" cy="49702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44" name="直線コネクタ 6143">
                    <a:extLst>
                      <a:ext uri="{FF2B5EF4-FFF2-40B4-BE49-F238E27FC236}">
                        <a16:creationId xmlns:a16="http://schemas.microsoft.com/office/drawing/2014/main" id="{B6AAF148-9C21-4A41-A53A-475DB9EDAD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40810" y="3285999"/>
                    <a:ext cx="1429469" cy="45392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77" name="直線コネクタ 1076">
                <a:extLst>
                  <a:ext uri="{FF2B5EF4-FFF2-40B4-BE49-F238E27FC236}">
                    <a16:creationId xmlns:a16="http://schemas.microsoft.com/office/drawing/2014/main" id="{19C2C139-B1DF-807C-EF67-B11EBF3EF1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48879" y="3397079"/>
                <a:ext cx="329427" cy="43258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直線コネクタ 1077">
                <a:extLst>
                  <a:ext uri="{FF2B5EF4-FFF2-40B4-BE49-F238E27FC236}">
                    <a16:creationId xmlns:a16="http://schemas.microsoft.com/office/drawing/2014/main" id="{109F72BD-B1E9-8FF7-2A27-5837DE894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49887" y="3442205"/>
                <a:ext cx="496718" cy="197767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直線コネクタ 1078">
                <a:extLst>
                  <a:ext uri="{FF2B5EF4-FFF2-40B4-BE49-F238E27FC236}">
                    <a16:creationId xmlns:a16="http://schemas.microsoft.com/office/drawing/2014/main" id="{3518E36E-8B69-6803-2F6B-C4EFEDDEA6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73192" y="3446042"/>
                <a:ext cx="72376" cy="208687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直線コネクタ 1079">
                <a:extLst>
                  <a:ext uri="{FF2B5EF4-FFF2-40B4-BE49-F238E27FC236}">
                    <a16:creationId xmlns:a16="http://schemas.microsoft.com/office/drawing/2014/main" id="{BF9059E3-83E8-F6EC-3EBE-BDE3789688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73192" y="3429000"/>
                <a:ext cx="19260" cy="514350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直線コネクタ 1080">
                <a:extLst>
                  <a:ext uri="{FF2B5EF4-FFF2-40B4-BE49-F238E27FC236}">
                    <a16:creationId xmlns:a16="http://schemas.microsoft.com/office/drawing/2014/main" id="{17BD4460-D4F8-6517-7CFC-B72CDE699A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88533" y="3677986"/>
                <a:ext cx="98727" cy="254696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直線コネクタ 1081">
                <a:extLst>
                  <a:ext uri="{FF2B5EF4-FFF2-40B4-BE49-F238E27FC236}">
                    <a16:creationId xmlns:a16="http://schemas.microsoft.com/office/drawing/2014/main" id="{479410FF-66F9-0D8E-74D7-0277E02934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93490" y="3670256"/>
                <a:ext cx="119895" cy="858065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1" name="フローチャート: 結合子 1050">
              <a:extLst>
                <a:ext uri="{FF2B5EF4-FFF2-40B4-BE49-F238E27FC236}">
                  <a16:creationId xmlns:a16="http://schemas.microsoft.com/office/drawing/2014/main" id="{E8D9490F-7D6A-5914-8B3B-44C332C622C9}"/>
                </a:ext>
              </a:extLst>
            </p:cNvPr>
            <p:cNvSpPr/>
            <p:nvPr/>
          </p:nvSpPr>
          <p:spPr>
            <a:xfrm>
              <a:off x="2587955" y="4910997"/>
              <a:ext cx="178415" cy="17362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52" name="直線コネクタ 1051">
              <a:extLst>
                <a:ext uri="{FF2B5EF4-FFF2-40B4-BE49-F238E27FC236}">
                  <a16:creationId xmlns:a16="http://schemas.microsoft.com/office/drawing/2014/main" id="{D5C538E8-6D4A-A4CE-4E8C-F1FD1E4C3201}"/>
                </a:ext>
              </a:extLst>
            </p:cNvPr>
            <p:cNvCxnSpPr>
              <a:cxnSpLocks/>
            </p:cNvCxnSpPr>
            <p:nvPr/>
          </p:nvCxnSpPr>
          <p:spPr>
            <a:xfrm>
              <a:off x="1305586" y="5629609"/>
              <a:ext cx="0" cy="185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直線コネクタ 1052">
              <a:extLst>
                <a:ext uri="{FF2B5EF4-FFF2-40B4-BE49-F238E27FC236}">
                  <a16:creationId xmlns:a16="http://schemas.microsoft.com/office/drawing/2014/main" id="{F585A714-AB5F-2AB0-7433-63CBA16E8FB2}"/>
                </a:ext>
              </a:extLst>
            </p:cNvPr>
            <p:cNvCxnSpPr>
              <a:cxnSpLocks/>
            </p:cNvCxnSpPr>
            <p:nvPr/>
          </p:nvCxnSpPr>
          <p:spPr>
            <a:xfrm>
              <a:off x="2651618" y="5639356"/>
              <a:ext cx="0" cy="185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54" name="Picture 10" descr="\begin{align*}&#10;\phi_*&#10;\end{align*}">
              <a:extLst>
                <a:ext uri="{FF2B5EF4-FFF2-40B4-BE49-F238E27FC236}">
                  <a16:creationId xmlns:a16="http://schemas.microsoft.com/office/drawing/2014/main" id="{C1F41549-DC89-D613-B61E-F853CE046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448" y="5790203"/>
              <a:ext cx="240370" cy="24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" name="Picture 12" descr="\begin{align*}&#10;\phi_{\mathrm{end}}&#10;\end{align*}">
              <a:extLst>
                <a:ext uri="{FF2B5EF4-FFF2-40B4-BE49-F238E27FC236}">
                  <a16:creationId xmlns:a16="http://schemas.microsoft.com/office/drawing/2014/main" id="{5E3993A8-85D1-6742-E60D-BF5FBCE11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093" y="5786372"/>
              <a:ext cx="404516" cy="20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56" name="グループ化 1055">
              <a:extLst>
                <a:ext uri="{FF2B5EF4-FFF2-40B4-BE49-F238E27FC236}">
                  <a16:creationId xmlns:a16="http://schemas.microsoft.com/office/drawing/2014/main" id="{6179E413-437D-0F92-0606-4D80AF377302}"/>
                </a:ext>
              </a:extLst>
            </p:cNvPr>
            <p:cNvGrpSpPr/>
            <p:nvPr/>
          </p:nvGrpSpPr>
          <p:grpSpPr>
            <a:xfrm rot="10800000">
              <a:off x="1318371" y="3917429"/>
              <a:ext cx="1358791" cy="993568"/>
              <a:chOff x="8144437" y="3800005"/>
              <a:chExt cx="2192932" cy="1133953"/>
            </a:xfrm>
          </p:grpSpPr>
          <p:cxnSp>
            <p:nvCxnSpPr>
              <p:cNvPr id="1072" name="直線コネクタ 1071">
                <a:extLst>
                  <a:ext uri="{FF2B5EF4-FFF2-40B4-BE49-F238E27FC236}">
                    <a16:creationId xmlns:a16="http://schemas.microsoft.com/office/drawing/2014/main" id="{4B1DC30E-81AA-30E7-D476-A9469C120948}"/>
                  </a:ext>
                </a:extLst>
              </p:cNvPr>
              <p:cNvCxnSpPr>
                <a:cxnSpLocks/>
                <a:stCxn id="1051" idx="0"/>
              </p:cNvCxnSpPr>
              <p:nvPr/>
            </p:nvCxnSpPr>
            <p:spPr>
              <a:xfrm rot="10800000" flipH="1" flipV="1">
                <a:off x="8144437" y="3800005"/>
                <a:ext cx="487590" cy="958642"/>
              </a:xfrm>
              <a:prstGeom prst="line">
                <a:avLst/>
              </a:prstGeom>
              <a:ln w="19050">
                <a:solidFill>
                  <a:srgbClr val="00FF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3" name="直線コネクタ 1072">
                <a:extLst>
                  <a:ext uri="{FF2B5EF4-FFF2-40B4-BE49-F238E27FC236}">
                    <a16:creationId xmlns:a16="http://schemas.microsoft.com/office/drawing/2014/main" id="{0636B5DE-16B4-D677-3842-8343E5553D3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8611641" y="4752564"/>
                <a:ext cx="446328" cy="162539"/>
              </a:xfrm>
              <a:prstGeom prst="line">
                <a:avLst/>
              </a:prstGeom>
              <a:ln w="19050">
                <a:solidFill>
                  <a:srgbClr val="00FF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4" name="直線コネクタ 1073">
                <a:extLst>
                  <a:ext uri="{FF2B5EF4-FFF2-40B4-BE49-F238E27FC236}">
                    <a16:creationId xmlns:a16="http://schemas.microsoft.com/office/drawing/2014/main" id="{555B7174-8361-C5A1-C44B-E1B1E163AC9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8802320" y="4784052"/>
                <a:ext cx="298964" cy="149906"/>
              </a:xfrm>
              <a:prstGeom prst="line">
                <a:avLst/>
              </a:prstGeom>
              <a:ln w="19050">
                <a:solidFill>
                  <a:srgbClr val="00FF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5" name="直線コネクタ 1074">
                <a:extLst>
                  <a:ext uri="{FF2B5EF4-FFF2-40B4-BE49-F238E27FC236}">
                    <a16:creationId xmlns:a16="http://schemas.microsoft.com/office/drawing/2014/main" id="{4DEE6543-2D2A-1C23-611F-238C8E3FBD1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8853951" y="4791730"/>
                <a:ext cx="1483418" cy="77210"/>
              </a:xfrm>
              <a:prstGeom prst="line">
                <a:avLst/>
              </a:prstGeom>
              <a:ln w="19050">
                <a:solidFill>
                  <a:srgbClr val="00FF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7" name="グループ化 1056">
              <a:extLst>
                <a:ext uri="{FF2B5EF4-FFF2-40B4-BE49-F238E27FC236}">
                  <a16:creationId xmlns:a16="http://schemas.microsoft.com/office/drawing/2014/main" id="{C58B6F4A-38C1-F763-813C-C56AC7E7AEF9}"/>
                </a:ext>
              </a:extLst>
            </p:cNvPr>
            <p:cNvGrpSpPr/>
            <p:nvPr/>
          </p:nvGrpSpPr>
          <p:grpSpPr>
            <a:xfrm>
              <a:off x="1372385" y="3724120"/>
              <a:ext cx="1634811" cy="1214789"/>
              <a:chOff x="8935468" y="3368225"/>
              <a:chExt cx="1634811" cy="1214789"/>
            </a:xfrm>
          </p:grpSpPr>
          <p:grpSp>
            <p:nvGrpSpPr>
              <p:cNvPr id="1063" name="グループ化 1062">
                <a:extLst>
                  <a:ext uri="{FF2B5EF4-FFF2-40B4-BE49-F238E27FC236}">
                    <a16:creationId xmlns:a16="http://schemas.microsoft.com/office/drawing/2014/main" id="{3DD5535B-34E9-3821-D78A-BC1E21F6799E}"/>
                  </a:ext>
                </a:extLst>
              </p:cNvPr>
              <p:cNvGrpSpPr/>
              <p:nvPr/>
            </p:nvGrpSpPr>
            <p:grpSpPr>
              <a:xfrm>
                <a:off x="8935468" y="3368225"/>
                <a:ext cx="1634811" cy="171999"/>
                <a:chOff x="8935468" y="3368225"/>
                <a:chExt cx="1634811" cy="171999"/>
              </a:xfrm>
            </p:grpSpPr>
            <p:cxnSp>
              <p:nvCxnSpPr>
                <p:cNvPr id="1068" name="直線コネクタ 1067">
                  <a:extLst>
                    <a:ext uri="{FF2B5EF4-FFF2-40B4-BE49-F238E27FC236}">
                      <a16:creationId xmlns:a16="http://schemas.microsoft.com/office/drawing/2014/main" id="{25F48835-812A-1E5B-58EC-2F512B39A1A3}"/>
                    </a:ext>
                  </a:extLst>
                </p:cNvPr>
                <p:cNvCxnSpPr>
                  <a:cxnSpLocks/>
                  <a:stCxn id="56" idx="7"/>
                </p:cNvCxnSpPr>
                <p:nvPr/>
              </p:nvCxnSpPr>
              <p:spPr>
                <a:xfrm flipV="1">
                  <a:off x="8935468" y="3405487"/>
                  <a:ext cx="708723" cy="134737"/>
                </a:xfrm>
                <a:prstGeom prst="line">
                  <a:avLst/>
                </a:prstGeom>
                <a:ln w="19050">
                  <a:solidFill>
                    <a:srgbClr val="FE3C5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69" name="グループ化 1068">
                  <a:extLst>
                    <a:ext uri="{FF2B5EF4-FFF2-40B4-BE49-F238E27FC236}">
                      <a16:creationId xmlns:a16="http://schemas.microsoft.com/office/drawing/2014/main" id="{BDA452E8-0C58-D273-A204-E01CFBC061DD}"/>
                    </a:ext>
                  </a:extLst>
                </p:cNvPr>
                <p:cNvGrpSpPr/>
                <p:nvPr/>
              </p:nvGrpSpPr>
              <p:grpSpPr>
                <a:xfrm>
                  <a:off x="9140810" y="3368225"/>
                  <a:ext cx="1429469" cy="38509"/>
                  <a:chOff x="9140810" y="3285999"/>
                  <a:chExt cx="1429469" cy="58909"/>
                </a:xfrm>
              </p:grpSpPr>
              <p:cxnSp>
                <p:nvCxnSpPr>
                  <p:cNvPr id="1070" name="直線コネクタ 1069">
                    <a:extLst>
                      <a:ext uri="{FF2B5EF4-FFF2-40B4-BE49-F238E27FC236}">
                        <a16:creationId xmlns:a16="http://schemas.microsoft.com/office/drawing/2014/main" id="{F0E21197-E339-2428-6CEB-76F93D67D8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43083" y="3295206"/>
                    <a:ext cx="501108" cy="49702"/>
                  </a:xfrm>
                  <a:prstGeom prst="line">
                    <a:avLst/>
                  </a:prstGeom>
                  <a:ln w="19050">
                    <a:solidFill>
                      <a:srgbClr val="FE3C5C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1" name="直線コネクタ 1070">
                    <a:extLst>
                      <a:ext uri="{FF2B5EF4-FFF2-40B4-BE49-F238E27FC236}">
                        <a16:creationId xmlns:a16="http://schemas.microsoft.com/office/drawing/2014/main" id="{07205F49-DF97-A90B-023E-5712A738F3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40810" y="3285999"/>
                    <a:ext cx="1429469" cy="45392"/>
                  </a:xfrm>
                  <a:prstGeom prst="line">
                    <a:avLst/>
                  </a:prstGeom>
                  <a:ln w="19050">
                    <a:solidFill>
                      <a:srgbClr val="FE3C5C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64" name="直線コネクタ 1063">
                <a:extLst>
                  <a:ext uri="{FF2B5EF4-FFF2-40B4-BE49-F238E27FC236}">
                    <a16:creationId xmlns:a16="http://schemas.microsoft.com/office/drawing/2014/main" id="{3070794E-1449-F47A-E9E1-A6A1459C31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38097" y="3417663"/>
                <a:ext cx="329427" cy="43258"/>
              </a:xfrm>
              <a:prstGeom prst="line">
                <a:avLst/>
              </a:prstGeom>
              <a:ln w="19050">
                <a:solidFill>
                  <a:srgbClr val="FE3C5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直線コネクタ 1064">
                <a:extLst>
                  <a:ext uri="{FF2B5EF4-FFF2-40B4-BE49-F238E27FC236}">
                    <a16:creationId xmlns:a16="http://schemas.microsoft.com/office/drawing/2014/main" id="{FCC6A561-1D7B-86A5-BB59-0B68C2901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4428" y="4068664"/>
                <a:ext cx="19260" cy="514350"/>
              </a:xfrm>
              <a:prstGeom prst="line">
                <a:avLst/>
              </a:prstGeom>
              <a:ln w="19050">
                <a:solidFill>
                  <a:srgbClr val="FE3C5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直線コネクタ 1065">
                <a:extLst>
                  <a:ext uri="{FF2B5EF4-FFF2-40B4-BE49-F238E27FC236}">
                    <a16:creationId xmlns:a16="http://schemas.microsoft.com/office/drawing/2014/main" id="{731418CF-972B-B76C-E1C8-633480F9D2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7307" y="4076959"/>
                <a:ext cx="98727" cy="254696"/>
              </a:xfrm>
              <a:prstGeom prst="line">
                <a:avLst/>
              </a:prstGeom>
              <a:ln w="19050">
                <a:solidFill>
                  <a:srgbClr val="FE3C5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直線コネクタ 1066">
                <a:extLst>
                  <a:ext uri="{FF2B5EF4-FFF2-40B4-BE49-F238E27FC236}">
                    <a16:creationId xmlns:a16="http://schemas.microsoft.com/office/drawing/2014/main" id="{E672B4D3-8731-AD8A-1010-710531DE43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1740" y="3461958"/>
                <a:ext cx="119895" cy="858065"/>
              </a:xfrm>
              <a:prstGeom prst="line">
                <a:avLst/>
              </a:prstGeom>
              <a:ln w="19050">
                <a:solidFill>
                  <a:srgbClr val="FE3C5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58" name="Picture 6" descr="\begin{align*}&#10;P_{\mathrm{FPT}}(\mathcal{N};\phi_*)&#10;\end{align*}">
              <a:extLst>
                <a:ext uri="{FF2B5EF4-FFF2-40B4-BE49-F238E27FC236}">
                  <a16:creationId xmlns:a16="http://schemas.microsoft.com/office/drawing/2014/main" id="{610D8B7D-3CFB-FADB-BD1E-8F8746154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8288" y="5763581"/>
              <a:ext cx="1531034" cy="290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2" descr="\begin{align*}&#10;  \mathcal{N} =50&#10;\end{align*}">
              <a:extLst>
                <a:ext uri="{FF2B5EF4-FFF2-40B4-BE49-F238E27FC236}">
                  <a16:creationId xmlns:a16="http://schemas.microsoft.com/office/drawing/2014/main" id="{5AD252C2-B199-D712-521B-D6927566C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908" y="4524382"/>
              <a:ext cx="1023411" cy="25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4" descr="\begin{align*}&#10;  \textcolor[rgb]{1,0,0}{\mathcal{N} = 45}&#10;\end{align*}">
              <a:extLst>
                <a:ext uri="{FF2B5EF4-FFF2-40B4-BE49-F238E27FC236}">
                  <a16:creationId xmlns:a16="http://schemas.microsoft.com/office/drawing/2014/main" id="{FAC89D96-56ED-BC4A-3D71-262D1320B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615" y="5107080"/>
              <a:ext cx="1025704" cy="259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1" name="Picture 6" descr="\begin{align*}&#10;  \textcolor[rgb]{0.4,1,1}{\mathcal{N} = 32}&#10;\end{align*}">
              <a:extLst>
                <a:ext uri="{FF2B5EF4-FFF2-40B4-BE49-F238E27FC236}">
                  <a16:creationId xmlns:a16="http://schemas.microsoft.com/office/drawing/2014/main" id="{B7C50FA1-E28B-9598-AE2A-A0B4CF774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575" y="4828890"/>
              <a:ext cx="1001745" cy="253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62" name="直線矢印コネクタ 1061">
              <a:extLst>
                <a:ext uri="{FF2B5EF4-FFF2-40B4-BE49-F238E27FC236}">
                  <a16:creationId xmlns:a16="http://schemas.microsoft.com/office/drawing/2014/main" id="{A937891F-15DE-3BA4-244D-CB8179BA6C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433" y="5089384"/>
              <a:ext cx="872279" cy="615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97" name="コンテンツ プレースホルダー 2">
            <a:extLst>
              <a:ext uri="{FF2B5EF4-FFF2-40B4-BE49-F238E27FC236}">
                <a16:creationId xmlns:a16="http://schemas.microsoft.com/office/drawing/2014/main" id="{6F1061AB-4337-60D2-7E90-6CA1CBFEC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042" y="1988516"/>
            <a:ext cx="3592379" cy="470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ja-JP" altLang="en-US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⇐ </a:t>
            </a:r>
            <a:r>
              <a:rPr kumimoji="1" lang="en-US" altLang="ja-JP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Fokker-Planck eq.)</a:t>
            </a:r>
            <a:endParaRPr kumimoji="1" lang="ja-JP" altLang="en-US" sz="2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203" name="グループ化 6202">
            <a:extLst>
              <a:ext uri="{FF2B5EF4-FFF2-40B4-BE49-F238E27FC236}">
                <a16:creationId xmlns:a16="http://schemas.microsoft.com/office/drawing/2014/main" id="{6243B92C-BC87-C789-6901-84B108B9887F}"/>
              </a:ext>
            </a:extLst>
          </p:cNvPr>
          <p:cNvGrpSpPr/>
          <p:nvPr/>
        </p:nvGrpSpPr>
        <p:grpSpPr>
          <a:xfrm>
            <a:off x="168672" y="1337843"/>
            <a:ext cx="4119508" cy="1855613"/>
            <a:chOff x="189253" y="2341279"/>
            <a:chExt cx="4119508" cy="1855613"/>
          </a:xfrm>
        </p:grpSpPr>
        <p:grpSp>
          <p:nvGrpSpPr>
            <p:cNvPr id="6204" name="グループ化 6203">
              <a:extLst>
                <a:ext uri="{FF2B5EF4-FFF2-40B4-BE49-F238E27FC236}">
                  <a16:creationId xmlns:a16="http://schemas.microsoft.com/office/drawing/2014/main" id="{C3889088-ECCD-D9AF-F64A-F57A2F550E16}"/>
                </a:ext>
              </a:extLst>
            </p:cNvPr>
            <p:cNvGrpSpPr/>
            <p:nvPr/>
          </p:nvGrpSpPr>
          <p:grpSpPr>
            <a:xfrm>
              <a:off x="804092" y="2409694"/>
              <a:ext cx="3504669" cy="1787198"/>
              <a:chOff x="488115" y="2423965"/>
              <a:chExt cx="3504669" cy="1787198"/>
            </a:xfrm>
          </p:grpSpPr>
          <p:sp>
            <p:nvSpPr>
              <p:cNvPr id="6206" name="コンテンツ プレースホルダー 2">
                <a:extLst>
                  <a:ext uri="{FF2B5EF4-FFF2-40B4-BE49-F238E27FC236}">
                    <a16:creationId xmlns:a16="http://schemas.microsoft.com/office/drawing/2014/main" id="{A30EB645-58D6-D5D9-E2F4-7439D24668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696" y="3716993"/>
                <a:ext cx="3175088" cy="3280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for 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 field value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</a:t>
                </a: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at time  </a:t>
                </a:r>
                <a:endParaRPr lang="ja-JP" alt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6207" name="Picture 10" descr="\begin{align*}&#10;\phi&#10;\end{align*}">
                <a:extLst>
                  <a:ext uri="{FF2B5EF4-FFF2-40B4-BE49-F238E27FC236}">
                    <a16:creationId xmlns:a16="http://schemas.microsoft.com/office/drawing/2014/main" id="{BB0FA861-0E73-D306-2CAD-3FBEC511DC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4283" y="3515082"/>
                <a:ext cx="217697" cy="377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8" name="Picture 2" descr="\begin{align*}&#10;P_{\mathrm{F.P}}(\phi;N)&#10;\end{align*}">
                <a:extLst>
                  <a:ext uri="{FF2B5EF4-FFF2-40B4-BE49-F238E27FC236}">
                    <a16:creationId xmlns:a16="http://schemas.microsoft.com/office/drawing/2014/main" id="{FC7133E1-AEE7-BEA0-7B3F-F81A664D3C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115" y="2423965"/>
                <a:ext cx="2419130" cy="531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9" name="Picture 4" descr="\begin{align*}&#10;N&#10;\end{align*}">
                <a:extLst>
                  <a:ext uri="{FF2B5EF4-FFF2-40B4-BE49-F238E27FC236}">
                    <a16:creationId xmlns:a16="http://schemas.microsoft.com/office/drawing/2014/main" id="{51C5B369-C280-04D9-1312-8C3BE16569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570" y="3983965"/>
                <a:ext cx="283495" cy="227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05" name="テキスト ボックス 6204">
              <a:extLst>
                <a:ext uri="{FF2B5EF4-FFF2-40B4-BE49-F238E27FC236}">
                  <a16:creationId xmlns:a16="http://schemas.microsoft.com/office/drawing/2014/main" id="{E582B819-2079-B9BD-7B9F-71E7303D7C80}"/>
                </a:ext>
              </a:extLst>
            </p:cNvPr>
            <p:cNvSpPr txBox="1"/>
            <p:nvPr/>
          </p:nvSpPr>
          <p:spPr>
            <a:xfrm>
              <a:off x="189253" y="2341279"/>
              <a:ext cx="7248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ja-JP" altLang="en-US" sz="3600" dirty="0"/>
                <a:t> </a:t>
              </a:r>
              <a:endParaRPr lang="en-US" sz="3600" dirty="0"/>
            </a:p>
          </p:txBody>
        </p:sp>
      </p:grpSp>
      <p:grpSp>
        <p:nvGrpSpPr>
          <p:cNvPr id="1050" name="グループ化 1049">
            <a:extLst>
              <a:ext uri="{FF2B5EF4-FFF2-40B4-BE49-F238E27FC236}">
                <a16:creationId xmlns:a16="http://schemas.microsoft.com/office/drawing/2014/main" id="{287B2A7B-1201-8F8A-ED1F-76C22147D11A}"/>
              </a:ext>
            </a:extLst>
          </p:cNvPr>
          <p:cNvGrpSpPr/>
          <p:nvPr/>
        </p:nvGrpSpPr>
        <p:grpSpPr>
          <a:xfrm>
            <a:off x="168672" y="4343577"/>
            <a:ext cx="5283822" cy="1730926"/>
            <a:chOff x="215539" y="4116748"/>
            <a:chExt cx="5283822" cy="1730926"/>
          </a:xfrm>
        </p:grpSpPr>
        <p:grpSp>
          <p:nvGrpSpPr>
            <p:cNvPr id="6210" name="グループ化 6209">
              <a:extLst>
                <a:ext uri="{FF2B5EF4-FFF2-40B4-BE49-F238E27FC236}">
                  <a16:creationId xmlns:a16="http://schemas.microsoft.com/office/drawing/2014/main" id="{6101B4D7-7EC2-37B6-3A42-CE778D210312}"/>
                </a:ext>
              </a:extLst>
            </p:cNvPr>
            <p:cNvGrpSpPr/>
            <p:nvPr/>
          </p:nvGrpSpPr>
          <p:grpSpPr>
            <a:xfrm>
              <a:off x="215539" y="4116748"/>
              <a:ext cx="4440201" cy="1730926"/>
              <a:chOff x="196357" y="2506205"/>
              <a:chExt cx="4440201" cy="1730926"/>
            </a:xfrm>
          </p:grpSpPr>
          <p:grpSp>
            <p:nvGrpSpPr>
              <p:cNvPr id="6211" name="グループ化 6210">
                <a:extLst>
                  <a:ext uri="{FF2B5EF4-FFF2-40B4-BE49-F238E27FC236}">
                    <a16:creationId xmlns:a16="http://schemas.microsoft.com/office/drawing/2014/main" id="{99672E29-22A4-2A3F-0EB2-15E5F108D851}"/>
                  </a:ext>
                </a:extLst>
              </p:cNvPr>
              <p:cNvGrpSpPr/>
              <p:nvPr/>
            </p:nvGrpSpPr>
            <p:grpSpPr>
              <a:xfrm>
                <a:off x="812976" y="2580151"/>
                <a:ext cx="3823582" cy="1656980"/>
                <a:chOff x="459125" y="2847507"/>
                <a:chExt cx="3823582" cy="1656980"/>
              </a:xfrm>
            </p:grpSpPr>
            <p:sp>
              <p:nvSpPr>
                <p:cNvPr id="6213" name="コンテンツ プレースホルダー 2">
                  <a:extLst>
                    <a:ext uri="{FF2B5EF4-FFF2-40B4-BE49-F238E27FC236}">
                      <a16:creationId xmlns:a16="http://schemas.microsoft.com/office/drawing/2014/main" id="{DFEB22AC-7BE2-2B69-D2E8-DDE73EF4AE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1459" y="3961153"/>
                  <a:ext cx="3501248" cy="43364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306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0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00000" indent="-270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4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0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9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ja-JP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for </a:t>
                  </a:r>
                  <a:r>
                    <a:rPr lang="en-US" altLang="ja-JP" sz="24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e-folds</a:t>
                  </a:r>
                  <a:r>
                    <a:rPr lang="en-US" altLang="ja-JP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     from an initial set      to the end</a:t>
                  </a:r>
                  <a:endParaRPr lang="ja-JP" altLang="en-US" sz="2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6214" name="Picture 4" descr="\begin{align*}&#10;\mathcal{N}&#10;\end{align*}">
                  <a:extLst>
                    <a:ext uri="{FF2B5EF4-FFF2-40B4-BE49-F238E27FC236}">
                      <a16:creationId xmlns:a16="http://schemas.microsoft.com/office/drawing/2014/main" id="{92F4DAFF-D186-B6C8-F60E-FF57D63E9A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18824" y="3865942"/>
                  <a:ext cx="305082" cy="2506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15" name="Picture 6" descr="\begin{align*}&#10;P_{\mathrm{FPT}}(\mathcal{N};\phi_*)&#10;\end{align*}">
                  <a:extLst>
                    <a:ext uri="{FF2B5EF4-FFF2-40B4-BE49-F238E27FC236}">
                      <a16:creationId xmlns:a16="http://schemas.microsoft.com/office/drawing/2014/main" id="{AE874D00-6A6D-46B3-2786-9350995028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9125" y="2847507"/>
                  <a:ext cx="2884495" cy="547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16" name="Picture 8" descr="\begin{align*}&#10;\phi_*&#10;\end{align*}">
                  <a:extLst>
                    <a:ext uri="{FF2B5EF4-FFF2-40B4-BE49-F238E27FC236}">
                      <a16:creationId xmlns:a16="http://schemas.microsoft.com/office/drawing/2014/main" id="{162C93A1-03F9-B3D9-3882-938B906F3C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2368" y="4154772"/>
                  <a:ext cx="349715" cy="3497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212" name="テキスト ボックス 6211">
                <a:extLst>
                  <a:ext uri="{FF2B5EF4-FFF2-40B4-BE49-F238E27FC236}">
                    <a16:creationId xmlns:a16="http://schemas.microsoft.com/office/drawing/2014/main" id="{612CC1CA-FB61-198A-8EFD-605AFCA6CAF2}"/>
                  </a:ext>
                </a:extLst>
              </p:cNvPr>
              <p:cNvSpPr txBox="1"/>
              <p:nvPr/>
            </p:nvSpPr>
            <p:spPr>
              <a:xfrm>
                <a:off x="196357" y="2506205"/>
                <a:ext cx="7248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ja-JP" altLang="en-US" sz="3600" dirty="0"/>
                  <a:t> </a:t>
                </a:r>
                <a:endParaRPr lang="en-US" sz="3600" dirty="0"/>
              </a:p>
            </p:txBody>
          </p:sp>
        </p:grpSp>
        <p:sp>
          <p:nvSpPr>
            <p:cNvPr id="6217" name="コンテンツ プレースホルダー 2">
              <a:extLst>
                <a:ext uri="{FF2B5EF4-FFF2-40B4-BE49-F238E27FC236}">
                  <a16:creationId xmlns:a16="http://schemas.microsoft.com/office/drawing/2014/main" id="{3B3DEFD6-A4AD-28FF-508E-D2628FD12191}"/>
                </a:ext>
              </a:extLst>
            </p:cNvPr>
            <p:cNvSpPr txBox="1">
              <a:spLocks/>
            </p:cNvSpPr>
            <p:nvPr/>
          </p:nvSpPr>
          <p:spPr>
            <a:xfrm>
              <a:off x="2404560" y="4700936"/>
              <a:ext cx="3094801" cy="4707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kumimoji="1" lang="en-US" altLang="ja-JP" sz="24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kumimoji="1" lang="ja-JP" altLang="en-US" sz="24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⇐ </a:t>
              </a:r>
              <a:r>
                <a:rPr kumimoji="1" lang="en-US" altLang="ja-JP" sz="24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Adjoint FP eq.)</a:t>
              </a:r>
              <a:endParaRPr kumimoji="1" lang="ja-JP" altLang="en-US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49" name="グループ化 1048">
            <a:extLst>
              <a:ext uri="{FF2B5EF4-FFF2-40B4-BE49-F238E27FC236}">
                <a16:creationId xmlns:a16="http://schemas.microsoft.com/office/drawing/2014/main" id="{C55889E8-0707-CAFF-C311-B997687597D7}"/>
              </a:ext>
            </a:extLst>
          </p:cNvPr>
          <p:cNvGrpSpPr/>
          <p:nvPr/>
        </p:nvGrpSpPr>
        <p:grpSpPr>
          <a:xfrm>
            <a:off x="8302882" y="4357495"/>
            <a:ext cx="3798384" cy="2410312"/>
            <a:chOff x="3582686" y="3765502"/>
            <a:chExt cx="4270311" cy="2491360"/>
          </a:xfrm>
        </p:grpSpPr>
        <p:pic>
          <p:nvPicPr>
            <p:cNvPr id="33" name="図 32" descr="グラフ&#10;&#10;自動的に生成された説明">
              <a:extLst>
                <a:ext uri="{FF2B5EF4-FFF2-40B4-BE49-F238E27FC236}">
                  <a16:creationId xmlns:a16="http://schemas.microsoft.com/office/drawing/2014/main" id="{C3E76A37-51DC-EE7E-5330-D854C905F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946" y="4676082"/>
              <a:ext cx="3781261" cy="1532217"/>
            </a:xfrm>
            <a:prstGeom prst="rect">
              <a:avLst/>
            </a:prstGeom>
          </p:spPr>
        </p:pic>
        <p:sp>
          <p:nvSpPr>
            <p:cNvPr id="35" name="コンテンツ プレースホルダー 2">
              <a:extLst>
                <a:ext uri="{FF2B5EF4-FFF2-40B4-BE49-F238E27FC236}">
                  <a16:creationId xmlns:a16="http://schemas.microsoft.com/office/drawing/2014/main" id="{3F8A6884-7997-E11A-C3CE-E2DE2305594B}"/>
                </a:ext>
              </a:extLst>
            </p:cNvPr>
            <p:cNvSpPr txBox="1">
              <a:spLocks/>
            </p:cNvSpPr>
            <p:nvPr/>
          </p:nvSpPr>
          <p:spPr>
            <a:xfrm>
              <a:off x="3582686" y="3765502"/>
              <a:ext cx="2751105" cy="6392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 classical limit</a:t>
              </a:r>
              <a:endParaRPr lang="ja-JP" alt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BA36A9C5-BBF5-B517-FC3A-FD6168DBF6FF}"/>
                </a:ext>
              </a:extLst>
            </p:cNvPr>
            <p:cNvSpPr txBox="1"/>
            <p:nvPr/>
          </p:nvSpPr>
          <p:spPr>
            <a:xfrm>
              <a:off x="6346587" y="4802647"/>
              <a:ext cx="12506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chemeClr val="tx2"/>
                  </a:solidFill>
                </a:rPr>
                <a:t>Gaussian</a:t>
              </a:r>
              <a:endParaRPr kumimoji="1" lang="ja-JP" alt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028" name="正方形/長方形 1027">
              <a:extLst>
                <a:ext uri="{FF2B5EF4-FFF2-40B4-BE49-F238E27FC236}">
                  <a16:creationId xmlns:a16="http://schemas.microsoft.com/office/drawing/2014/main" id="{B694EAB2-576A-AACE-06B0-CF7564603A8E}"/>
                </a:ext>
              </a:extLst>
            </p:cNvPr>
            <p:cNvSpPr/>
            <p:nvPr/>
          </p:nvSpPr>
          <p:spPr>
            <a:xfrm rot="5400000">
              <a:off x="7376606" y="5933012"/>
              <a:ext cx="520632" cy="127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2" name="Picture 8" descr="\begin{align*}&#10;\left(-\frac{V'}{3H^2} \gg \frac{H}{2\pi}\right)&#10;\end{align*}">
              <a:extLst>
                <a:ext uri="{FF2B5EF4-FFF2-40B4-BE49-F238E27FC236}">
                  <a16:creationId xmlns:a16="http://schemas.microsoft.com/office/drawing/2014/main" id="{6700C55F-F8E9-1208-5312-B7605E2B8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4744" y="3849165"/>
              <a:ext cx="1396968" cy="491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9" name="Picture 6" descr="\begin{align*}&#10;P_{\mathrm{FPT}}(\mathcal{N};\phi_*)&#10;\end{align*}">
              <a:extLst>
                <a:ext uri="{FF2B5EF4-FFF2-40B4-BE49-F238E27FC236}">
                  <a16:creationId xmlns:a16="http://schemas.microsoft.com/office/drawing/2014/main" id="{1FE006C8-D7E8-0021-7563-2ECF59C293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010" y="4379516"/>
              <a:ext cx="1292880" cy="245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90" name="Picture 4" descr="\begin{align*}&#10;\mathcal{N}&#10;\end{align*}">
              <a:extLst>
                <a:ext uri="{FF2B5EF4-FFF2-40B4-BE49-F238E27FC236}">
                  <a16:creationId xmlns:a16="http://schemas.microsoft.com/office/drawing/2014/main" id="{CC64D1DD-5BB6-F6BD-C0D8-9E7B99B97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915" y="5962535"/>
              <a:ext cx="305082" cy="250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95" name="Picture 12" descr="\begin{align*}&#10;e^{-\mathcal{N}^2}&#10;\end{align*}">
              <a:extLst>
                <a:ext uri="{FF2B5EF4-FFF2-40B4-BE49-F238E27FC236}">
                  <a16:creationId xmlns:a16="http://schemas.microsoft.com/office/drawing/2014/main" id="{6059B90B-CFD6-08A6-A886-BBDB61CE0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706" y="5171265"/>
              <a:ext cx="853809" cy="429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7D5356-2719-6524-B94A-6624DE7DC815}"/>
              </a:ext>
            </a:extLst>
          </p:cNvPr>
          <p:cNvSpPr txBox="1"/>
          <p:nvPr/>
        </p:nvSpPr>
        <p:spPr>
          <a:xfrm>
            <a:off x="118029" y="6530071"/>
            <a:ext cx="386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Pattison, et al (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2017) 1707.00537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1048" name="テキスト ボックス 1047">
            <a:extLst>
              <a:ext uri="{FF2B5EF4-FFF2-40B4-BE49-F238E27FC236}">
                <a16:creationId xmlns:a16="http://schemas.microsoft.com/office/drawing/2014/main" id="{1AE32EDF-0F9B-C62D-5BEF-31421E3C9C45}"/>
              </a:ext>
            </a:extLst>
          </p:cNvPr>
          <p:cNvSpPr txBox="1"/>
          <p:nvPr/>
        </p:nvSpPr>
        <p:spPr>
          <a:xfrm>
            <a:off x="120680" y="6272689"/>
            <a:ext cx="386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Assadullahi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 (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2016) 1604.045027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grpSp>
        <p:nvGrpSpPr>
          <p:cNvPr id="6277" name="グループ化 6276">
            <a:extLst>
              <a:ext uri="{FF2B5EF4-FFF2-40B4-BE49-F238E27FC236}">
                <a16:creationId xmlns:a16="http://schemas.microsoft.com/office/drawing/2014/main" id="{6F728228-B65A-40A7-423D-5B902374BEB6}"/>
              </a:ext>
            </a:extLst>
          </p:cNvPr>
          <p:cNvGrpSpPr/>
          <p:nvPr/>
        </p:nvGrpSpPr>
        <p:grpSpPr>
          <a:xfrm>
            <a:off x="2863264" y="1763810"/>
            <a:ext cx="5197550" cy="2508912"/>
            <a:chOff x="-2195162" y="3203685"/>
            <a:chExt cx="5948870" cy="2913445"/>
          </a:xfrm>
        </p:grpSpPr>
        <p:cxnSp>
          <p:nvCxnSpPr>
            <p:cNvPr id="6148" name="直線矢印コネクタ 6147">
              <a:extLst>
                <a:ext uri="{FF2B5EF4-FFF2-40B4-BE49-F238E27FC236}">
                  <a16:creationId xmlns:a16="http://schemas.microsoft.com/office/drawing/2014/main" id="{2EE2BC54-360B-C369-52A5-51D0294520BE}"/>
                </a:ext>
              </a:extLst>
            </p:cNvPr>
            <p:cNvCxnSpPr>
              <a:cxnSpLocks/>
            </p:cNvCxnSpPr>
            <p:nvPr/>
          </p:nvCxnSpPr>
          <p:spPr>
            <a:xfrm>
              <a:off x="468352" y="5835367"/>
              <a:ext cx="3043268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9" name="直線矢印コネクタ 6148">
              <a:extLst>
                <a:ext uri="{FF2B5EF4-FFF2-40B4-BE49-F238E27FC236}">
                  <a16:creationId xmlns:a16="http://schemas.microsoft.com/office/drawing/2014/main" id="{813A0838-656A-A221-14E2-BB8FD60022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8352" y="3494674"/>
              <a:ext cx="19056" cy="234069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0" name="フリーフォーム: 図形 6149">
              <a:extLst>
                <a:ext uri="{FF2B5EF4-FFF2-40B4-BE49-F238E27FC236}">
                  <a16:creationId xmlns:a16="http://schemas.microsoft.com/office/drawing/2014/main" id="{87C8DD80-3255-0C4B-CBC9-556230AB58DA}"/>
                </a:ext>
              </a:extLst>
            </p:cNvPr>
            <p:cNvSpPr/>
            <p:nvPr/>
          </p:nvSpPr>
          <p:spPr>
            <a:xfrm>
              <a:off x="2369144" y="4210773"/>
              <a:ext cx="1045293" cy="1617457"/>
            </a:xfrm>
            <a:custGeom>
              <a:avLst/>
              <a:gdLst>
                <a:gd name="connsiteX0" fmla="*/ 0 w 1486463"/>
                <a:gd name="connsiteY0" fmla="*/ 0 h 1617457"/>
                <a:gd name="connsiteX1" fmla="*/ 193691 w 1486463"/>
                <a:gd name="connsiteY1" fmla="*/ 274771 h 1617457"/>
                <a:gd name="connsiteX2" fmla="*/ 545036 w 1486463"/>
                <a:gd name="connsiteY2" fmla="*/ 1617092 h 1617457"/>
                <a:gd name="connsiteX3" fmla="*/ 1486463 w 1486463"/>
                <a:gd name="connsiteY3" fmla="*/ 135133 h 161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463" h="1617457">
                  <a:moveTo>
                    <a:pt x="0" y="0"/>
                  </a:moveTo>
                  <a:cubicBezTo>
                    <a:pt x="51426" y="2628"/>
                    <a:pt x="102852" y="5256"/>
                    <a:pt x="193691" y="274771"/>
                  </a:cubicBezTo>
                  <a:cubicBezTo>
                    <a:pt x="284530" y="544286"/>
                    <a:pt x="329574" y="1640365"/>
                    <a:pt x="545036" y="1617092"/>
                  </a:cubicBezTo>
                  <a:cubicBezTo>
                    <a:pt x="760498" y="1593819"/>
                    <a:pt x="1123480" y="864476"/>
                    <a:pt x="1486463" y="13513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151" name="Picture 12" descr="\begin{align*}&#10;\bar \phi&#10;\end{align*}">
              <a:extLst>
                <a:ext uri="{FF2B5EF4-FFF2-40B4-BE49-F238E27FC236}">
                  <a16:creationId xmlns:a16="http://schemas.microsoft.com/office/drawing/2014/main" id="{1CAAB983-89EA-EBD0-E809-F32182511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825" y="5587659"/>
              <a:ext cx="203883" cy="407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16" descr="\begin{align*}&#10;V(\bar \phi)&#10;\end{align*}">
              <a:extLst>
                <a:ext uri="{FF2B5EF4-FFF2-40B4-BE49-F238E27FC236}">
                  <a16:creationId xmlns:a16="http://schemas.microsoft.com/office/drawing/2014/main" id="{833B39BA-148C-A370-A90F-4E6AE1DE1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06" y="3203685"/>
              <a:ext cx="674431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3" name="フローチャート: 結合子 6152">
              <a:extLst>
                <a:ext uri="{FF2B5EF4-FFF2-40B4-BE49-F238E27FC236}">
                  <a16:creationId xmlns:a16="http://schemas.microsoft.com/office/drawing/2014/main" id="{AA2368B4-4121-164F-0D50-F098AF291E1A}"/>
                </a:ext>
              </a:extLst>
            </p:cNvPr>
            <p:cNvSpPr/>
            <p:nvPr/>
          </p:nvSpPr>
          <p:spPr>
            <a:xfrm>
              <a:off x="1915023" y="3994228"/>
              <a:ext cx="178415" cy="173621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154" name="フローチャート: 結合子 6153">
              <a:extLst>
                <a:ext uri="{FF2B5EF4-FFF2-40B4-BE49-F238E27FC236}">
                  <a16:creationId xmlns:a16="http://schemas.microsoft.com/office/drawing/2014/main" id="{FD68A1E6-CC01-3C56-3D13-A0D8EA7A6821}"/>
                </a:ext>
              </a:extLst>
            </p:cNvPr>
            <p:cNvSpPr/>
            <p:nvPr/>
          </p:nvSpPr>
          <p:spPr>
            <a:xfrm>
              <a:off x="917137" y="3941117"/>
              <a:ext cx="178415" cy="173621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155" name="直線矢印コネクタ 6154">
              <a:extLst>
                <a:ext uri="{FF2B5EF4-FFF2-40B4-BE49-F238E27FC236}">
                  <a16:creationId xmlns:a16="http://schemas.microsoft.com/office/drawing/2014/main" id="{D598B633-B5B3-6AE3-8782-051C0BAFC28E}"/>
                </a:ext>
              </a:extLst>
            </p:cNvPr>
            <p:cNvCxnSpPr>
              <a:cxnSpLocks/>
            </p:cNvCxnSpPr>
            <p:nvPr/>
          </p:nvCxnSpPr>
          <p:spPr>
            <a:xfrm>
              <a:off x="1015358" y="4103661"/>
              <a:ext cx="0" cy="1724569"/>
            </a:xfrm>
            <a:prstGeom prst="straightConnector1">
              <a:avLst/>
            </a:prstGeom>
            <a:ln w="22225">
              <a:solidFill>
                <a:schemeClr val="tx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6" name="直線矢印コネクタ 6155">
              <a:extLst>
                <a:ext uri="{FF2B5EF4-FFF2-40B4-BE49-F238E27FC236}">
                  <a16:creationId xmlns:a16="http://schemas.microsoft.com/office/drawing/2014/main" id="{5FCCB458-C98C-DD59-37FB-D6670F6BC189}"/>
                </a:ext>
              </a:extLst>
            </p:cNvPr>
            <p:cNvCxnSpPr>
              <a:cxnSpLocks/>
            </p:cNvCxnSpPr>
            <p:nvPr/>
          </p:nvCxnSpPr>
          <p:spPr>
            <a:xfrm>
              <a:off x="2012006" y="4133396"/>
              <a:ext cx="0" cy="1694834"/>
            </a:xfrm>
            <a:prstGeom prst="straightConnector1">
              <a:avLst/>
            </a:prstGeom>
            <a:ln w="22225">
              <a:solidFill>
                <a:schemeClr val="tx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57" name="Picture 2" descr="\begin{align*}&#10;N=10&#10;\end{align*}">
              <a:extLst>
                <a:ext uri="{FF2B5EF4-FFF2-40B4-BE49-F238E27FC236}">
                  <a16:creationId xmlns:a16="http://schemas.microsoft.com/office/drawing/2014/main" id="{67406984-DCB1-9174-B13B-A12EDE132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95834" y="5158319"/>
              <a:ext cx="885232" cy="19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4" descr="\begin{align*}&#10;\phi_1&#10;\end{align*}">
              <a:extLst>
                <a:ext uri="{FF2B5EF4-FFF2-40B4-BE49-F238E27FC236}">
                  <a16:creationId xmlns:a16="http://schemas.microsoft.com/office/drawing/2014/main" id="{AAF92ADA-0C2A-2460-37E0-72A1C176E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917" y="5869975"/>
              <a:ext cx="233959" cy="23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9" name="Picture 6" descr="\begin{align*}&#10;\phi_2&#10;\end{align*}">
              <a:extLst>
                <a:ext uri="{FF2B5EF4-FFF2-40B4-BE49-F238E27FC236}">
                  <a16:creationId xmlns:a16="http://schemas.microsoft.com/office/drawing/2014/main" id="{CE4CF262-AB34-15B6-D215-E83E26D00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023" y="5871624"/>
              <a:ext cx="240370" cy="23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コンテンツ プレースホルダー 2">
              <a:extLst>
                <a:ext uri="{FF2B5EF4-FFF2-40B4-BE49-F238E27FC236}">
                  <a16:creationId xmlns:a16="http://schemas.microsoft.com/office/drawing/2014/main" id="{2D66BD4D-957C-084A-FB55-87EB1D590C0E}"/>
                </a:ext>
              </a:extLst>
            </p:cNvPr>
            <p:cNvSpPr txBox="1">
              <a:spLocks/>
            </p:cNvSpPr>
            <p:nvPr/>
          </p:nvSpPr>
          <p:spPr>
            <a:xfrm>
              <a:off x="-2195162" y="5081950"/>
              <a:ext cx="1129382" cy="2994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e.g.)</a:t>
              </a:r>
              <a:endParaRPr lang="ja-JP" alt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161" name="Picture 10" descr="\begin{align*}&#10;\phi_*&#10;\end{align*}">
              <a:extLst>
                <a:ext uri="{FF2B5EF4-FFF2-40B4-BE49-F238E27FC236}">
                  <a16:creationId xmlns:a16="http://schemas.microsoft.com/office/drawing/2014/main" id="{19E34F68-2EC0-40E5-217D-E181E767A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448" y="5876760"/>
              <a:ext cx="240370" cy="24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2" name="Picture 12" descr="\begin{align*}&#10;\phi_{\mathrm{end}}&#10;\end{align*}">
              <a:extLst>
                <a:ext uri="{FF2B5EF4-FFF2-40B4-BE49-F238E27FC236}">
                  <a16:creationId xmlns:a16="http://schemas.microsoft.com/office/drawing/2014/main" id="{A9D380A4-FFB6-4783-F23B-086214663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093" y="5872929"/>
              <a:ext cx="404516" cy="20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63" name="直線コネクタ 6162">
              <a:extLst>
                <a:ext uri="{FF2B5EF4-FFF2-40B4-BE49-F238E27FC236}">
                  <a16:creationId xmlns:a16="http://schemas.microsoft.com/office/drawing/2014/main" id="{44BFBB13-AC44-422D-C363-FA87EB559923}"/>
                </a:ext>
              </a:extLst>
            </p:cNvPr>
            <p:cNvCxnSpPr>
              <a:cxnSpLocks/>
            </p:cNvCxnSpPr>
            <p:nvPr/>
          </p:nvCxnSpPr>
          <p:spPr>
            <a:xfrm>
              <a:off x="1305586" y="5716166"/>
              <a:ext cx="0" cy="185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2" name="直線コネクタ 6271">
              <a:extLst>
                <a:ext uri="{FF2B5EF4-FFF2-40B4-BE49-F238E27FC236}">
                  <a16:creationId xmlns:a16="http://schemas.microsoft.com/office/drawing/2014/main" id="{8C6BB11A-B374-1182-1124-33F2DD7E3E60}"/>
                </a:ext>
              </a:extLst>
            </p:cNvPr>
            <p:cNvCxnSpPr>
              <a:cxnSpLocks/>
            </p:cNvCxnSpPr>
            <p:nvPr/>
          </p:nvCxnSpPr>
          <p:spPr>
            <a:xfrm>
              <a:off x="2651618" y="5725913"/>
              <a:ext cx="0" cy="185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3" name="直線矢印コネクタ 6272">
              <a:extLst>
                <a:ext uri="{FF2B5EF4-FFF2-40B4-BE49-F238E27FC236}">
                  <a16:creationId xmlns:a16="http://schemas.microsoft.com/office/drawing/2014/main" id="{00486750-8E24-2BD9-9A16-EF90C95ECA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700" y="5872929"/>
              <a:ext cx="625982" cy="140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4" name="直線矢印コネクタ 6273">
              <a:extLst>
                <a:ext uri="{FF2B5EF4-FFF2-40B4-BE49-F238E27FC236}">
                  <a16:creationId xmlns:a16="http://schemas.microsoft.com/office/drawing/2014/main" id="{BA05357C-D81C-CCEF-EA85-232A4E7E17DC}"/>
                </a:ext>
              </a:extLst>
            </p:cNvPr>
            <p:cNvCxnSpPr>
              <a:cxnSpLocks/>
              <a:endCxn id="6276" idx="3"/>
            </p:cNvCxnSpPr>
            <p:nvPr/>
          </p:nvCxnSpPr>
          <p:spPr>
            <a:xfrm flipH="1" flipV="1">
              <a:off x="56963" y="5771530"/>
              <a:ext cx="1798440" cy="2326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5" name="直線コネクタ 6274">
              <a:extLst>
                <a:ext uri="{FF2B5EF4-FFF2-40B4-BE49-F238E27FC236}">
                  <a16:creationId xmlns:a16="http://schemas.microsoft.com/office/drawing/2014/main" id="{D78A64ED-B9E7-B077-0734-995C87246B5A}"/>
                </a:ext>
              </a:extLst>
            </p:cNvPr>
            <p:cNvCxnSpPr/>
            <p:nvPr/>
          </p:nvCxnSpPr>
          <p:spPr>
            <a:xfrm>
              <a:off x="487407" y="4103661"/>
              <a:ext cx="1894407" cy="1078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76" name="Picture 10" descr="\begin{align*}&#10;P_{\mathrm{F.P}}(\phi;N=10)&#10;\end{align*}">
              <a:extLst>
                <a:ext uri="{FF2B5EF4-FFF2-40B4-BE49-F238E27FC236}">
                  <a16:creationId xmlns:a16="http://schemas.microsoft.com/office/drawing/2014/main" id="{1C127ED4-7729-080D-F8AF-CBE548BAA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89190" y="5615293"/>
              <a:ext cx="2146153" cy="312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78" name="グループ化 6277">
            <a:extLst>
              <a:ext uri="{FF2B5EF4-FFF2-40B4-BE49-F238E27FC236}">
                <a16:creationId xmlns:a16="http://schemas.microsoft.com/office/drawing/2014/main" id="{31AD6E0D-18E9-4FDE-3373-610B5D538FEE}"/>
              </a:ext>
            </a:extLst>
          </p:cNvPr>
          <p:cNvGrpSpPr/>
          <p:nvPr/>
        </p:nvGrpSpPr>
        <p:grpSpPr>
          <a:xfrm>
            <a:off x="6331896" y="1228116"/>
            <a:ext cx="5824079" cy="3034934"/>
            <a:chOff x="2325563" y="2201310"/>
            <a:chExt cx="9839357" cy="5187801"/>
          </a:xfrm>
        </p:grpSpPr>
        <p:pic>
          <p:nvPicPr>
            <p:cNvPr id="6281" name="図 6280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86B8EBD3-3A37-35DE-96D5-9270AECCB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156" y="3597989"/>
              <a:ext cx="6036824" cy="3791122"/>
            </a:xfrm>
            <a:prstGeom prst="rect">
              <a:avLst/>
            </a:prstGeom>
          </p:spPr>
        </p:pic>
        <p:sp>
          <p:nvSpPr>
            <p:cNvPr id="6298" name="コンテンツ プレースホルダー 2">
              <a:extLst>
                <a:ext uri="{FF2B5EF4-FFF2-40B4-BE49-F238E27FC236}">
                  <a16:creationId xmlns:a16="http://schemas.microsoft.com/office/drawing/2014/main" id="{AB8DD380-A736-3733-07DE-DD674C644006}"/>
                </a:ext>
              </a:extLst>
            </p:cNvPr>
            <p:cNvSpPr txBox="1">
              <a:spLocks/>
            </p:cNvSpPr>
            <p:nvPr/>
          </p:nvSpPr>
          <p:spPr>
            <a:xfrm>
              <a:off x="2325563" y="2412167"/>
              <a:ext cx="6924015" cy="369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For spectator field with                   ,</a:t>
              </a:r>
              <a:endParaRPr lang="ja-JP" alt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299" name="Picture 12" descr="\begin{align*}&#10;V(\phi) = \frac{m_\phi^2 \phi^2}{2}&#10;\end{align*}">
              <a:extLst>
                <a:ext uri="{FF2B5EF4-FFF2-40B4-BE49-F238E27FC236}">
                  <a16:creationId xmlns:a16="http://schemas.microsoft.com/office/drawing/2014/main" id="{AB6F3806-EC5E-2F56-0F54-5CB6AE329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960" y="2201310"/>
              <a:ext cx="1956319" cy="75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83" name="Picture 10" descr="\begin{align*}&#10;\phi&#10;\end{align*}">
              <a:extLst>
                <a:ext uri="{FF2B5EF4-FFF2-40B4-BE49-F238E27FC236}">
                  <a16:creationId xmlns:a16="http://schemas.microsoft.com/office/drawing/2014/main" id="{4577B843-84CB-A8F7-3E5A-8F2EBF692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6753" y="6882439"/>
              <a:ext cx="265308" cy="460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85" name="Picture 14" descr="\begin{align*}&#10;P_{\mathrm{F.P}}(\phi; N) = \frac{1}{\sqrt{2\pi \Braket{\phi^2(N)}}} \exp\left[-\frac{(\phi - \Braket{\phi(N)})^2}{2\Braket{\phi^2(N)}}\right] \label{gaussianFPsol}&#10;\end{align*}">
              <a:extLst>
                <a:ext uri="{FF2B5EF4-FFF2-40B4-BE49-F238E27FC236}">
                  <a16:creationId xmlns:a16="http://schemas.microsoft.com/office/drawing/2014/main" id="{4841B2C6-7159-50F8-0062-71DF06FBC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080" y="2893588"/>
              <a:ext cx="8120282" cy="979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288" name="コネクタ: 曲線 6287">
              <a:extLst>
                <a:ext uri="{FF2B5EF4-FFF2-40B4-BE49-F238E27FC236}">
                  <a16:creationId xmlns:a16="http://schemas.microsoft.com/office/drawing/2014/main" id="{FB54CA9C-1384-F607-68AC-E9E937B29A9A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818507" y="6068178"/>
              <a:ext cx="4819057" cy="864308"/>
            </a:xfrm>
            <a:prstGeom prst="curvedConnector3">
              <a:avLst>
                <a:gd name="adj1" fmla="val 1059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89" name="正方形/長方形 6288">
              <a:extLst>
                <a:ext uri="{FF2B5EF4-FFF2-40B4-BE49-F238E27FC236}">
                  <a16:creationId xmlns:a16="http://schemas.microsoft.com/office/drawing/2014/main" id="{E06A8702-E3E9-BE6B-FD88-34268525DD90}"/>
                </a:ext>
              </a:extLst>
            </p:cNvPr>
            <p:cNvSpPr/>
            <p:nvPr/>
          </p:nvSpPr>
          <p:spPr>
            <a:xfrm>
              <a:off x="11084501" y="5542949"/>
              <a:ext cx="1080419" cy="10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90" name="Picture 22" descr="\begin{align*}&#10;N=0&#10;\end{align*}">
              <a:extLst>
                <a:ext uri="{FF2B5EF4-FFF2-40B4-BE49-F238E27FC236}">
                  <a16:creationId xmlns:a16="http://schemas.microsoft.com/office/drawing/2014/main" id="{937A9335-7566-0354-C7C7-4D7204D78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4053" y="6383804"/>
              <a:ext cx="948008" cy="249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91" name="Picture 24" descr="\begin{align*}&#10;N\rightarrow \infty&#10;\end{align*}">
              <a:extLst>
                <a:ext uri="{FF2B5EF4-FFF2-40B4-BE49-F238E27FC236}">
                  <a16:creationId xmlns:a16="http://schemas.microsoft.com/office/drawing/2014/main" id="{ABCF7F4E-7AF4-3768-0ADD-5F57FFBBF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330" y="6458001"/>
              <a:ext cx="1114376" cy="228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0E0DD1-EDA1-B3D0-700F-12CA93A9A3A6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6/12</a:t>
            </a:r>
          </a:p>
        </p:txBody>
      </p:sp>
    </p:spTree>
    <p:extLst>
      <p:ext uri="{BB962C8B-B14F-4D97-AF65-F5344CB8AC3E}">
        <p14:creationId xmlns:p14="http://schemas.microsoft.com/office/powerpoint/2010/main" val="415306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B5CEB799-42AF-7BBE-F737-4A246BFD2206}"/>
              </a:ext>
            </a:extLst>
          </p:cNvPr>
          <p:cNvSpPr/>
          <p:nvPr/>
        </p:nvSpPr>
        <p:spPr>
          <a:xfrm>
            <a:off x="379039" y="4144807"/>
            <a:ext cx="11406827" cy="2630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78B0CBCF-36F8-8B42-A381-6DD7A7A660B8}"/>
              </a:ext>
            </a:extLst>
          </p:cNvPr>
          <p:cNvSpPr/>
          <p:nvPr/>
        </p:nvSpPr>
        <p:spPr>
          <a:xfrm>
            <a:off x="790188" y="2290973"/>
            <a:ext cx="1540588" cy="1948422"/>
          </a:xfrm>
          <a:custGeom>
            <a:avLst/>
            <a:gdLst>
              <a:gd name="connsiteX0" fmla="*/ 1185579 w 1530256"/>
              <a:gd name="connsiteY0" fmla="*/ 0 h 2010842"/>
              <a:gd name="connsiteX1" fmla="*/ 1188030 w 1530256"/>
              <a:gd name="connsiteY1" fmla="*/ 0 h 2010842"/>
              <a:gd name="connsiteX2" fmla="*/ 1188030 w 1530256"/>
              <a:gd name="connsiteY2" fmla="*/ 6280 h 2010842"/>
              <a:gd name="connsiteX3" fmla="*/ 1528891 w 1530256"/>
              <a:gd name="connsiteY3" fmla="*/ 6280 h 2010842"/>
              <a:gd name="connsiteX4" fmla="*/ 1528891 w 1530256"/>
              <a:gd name="connsiteY4" fmla="*/ 0 h 2010842"/>
              <a:gd name="connsiteX5" fmla="*/ 1530256 w 1530256"/>
              <a:gd name="connsiteY5" fmla="*/ 0 h 2010842"/>
              <a:gd name="connsiteX6" fmla="*/ 1530256 w 1530256"/>
              <a:gd name="connsiteY6" fmla="*/ 249528 h 2010842"/>
              <a:gd name="connsiteX7" fmla="*/ 1530118 w 1530256"/>
              <a:gd name="connsiteY7" fmla="*/ 249528 h 2010842"/>
              <a:gd name="connsiteX8" fmla="*/ 1530118 w 1530256"/>
              <a:gd name="connsiteY8" fmla="*/ 243073 h 2010842"/>
              <a:gd name="connsiteX9" fmla="*/ 1189257 w 1530256"/>
              <a:gd name="connsiteY9" fmla="*/ 243073 h 2010842"/>
              <a:gd name="connsiteX10" fmla="*/ 1189257 w 1530256"/>
              <a:gd name="connsiteY10" fmla="*/ 249528 h 2010842"/>
              <a:gd name="connsiteX11" fmla="*/ 1185579 w 1530256"/>
              <a:gd name="connsiteY11" fmla="*/ 249528 h 2010842"/>
              <a:gd name="connsiteX12" fmla="*/ 1185579 w 1530256"/>
              <a:gd name="connsiteY12" fmla="*/ 246292 h 2010842"/>
              <a:gd name="connsiteX13" fmla="*/ 1138072 w 1530256"/>
              <a:gd name="connsiteY13" fmla="*/ 252850 h 2010842"/>
              <a:gd name="connsiteX14" fmla="*/ 858839 w 1530256"/>
              <a:gd name="connsiteY14" fmla="*/ 498751 h 2010842"/>
              <a:gd name="connsiteX15" fmla="*/ 399585 w 1530256"/>
              <a:gd name="connsiteY15" fmla="*/ 1718479 h 2010842"/>
              <a:gd name="connsiteX16" fmla="*/ 578555 w 1530256"/>
              <a:gd name="connsiteY16" fmla="*/ 1785865 h 2010842"/>
              <a:gd name="connsiteX17" fmla="*/ 163558 w 1530256"/>
              <a:gd name="connsiteY17" fmla="*/ 2010842 h 2010842"/>
              <a:gd name="connsiteX18" fmla="*/ 0 w 1530256"/>
              <a:gd name="connsiteY18" fmla="*/ 1568026 h 2010842"/>
              <a:gd name="connsiteX19" fmla="*/ 178970 w 1530256"/>
              <a:gd name="connsiteY19" fmla="*/ 1635412 h 2010842"/>
              <a:gd name="connsiteX20" fmla="*/ 638224 w 1530256"/>
              <a:gd name="connsiteY20" fmla="*/ 415684 h 2010842"/>
              <a:gd name="connsiteX21" fmla="*/ 1083604 w 1530256"/>
              <a:gd name="connsiteY21" fmla="*/ 23469 h 2010842"/>
              <a:gd name="connsiteX22" fmla="*/ 1185579 w 1530256"/>
              <a:gd name="connsiteY22" fmla="*/ 9392 h 20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30256" h="2010842">
                <a:moveTo>
                  <a:pt x="1185579" y="0"/>
                </a:moveTo>
                <a:lnTo>
                  <a:pt x="1188030" y="0"/>
                </a:lnTo>
                <a:lnTo>
                  <a:pt x="1188030" y="6280"/>
                </a:lnTo>
                <a:lnTo>
                  <a:pt x="1528891" y="6280"/>
                </a:lnTo>
                <a:lnTo>
                  <a:pt x="1528891" y="0"/>
                </a:lnTo>
                <a:lnTo>
                  <a:pt x="1530256" y="0"/>
                </a:lnTo>
                <a:lnTo>
                  <a:pt x="1530256" y="249528"/>
                </a:lnTo>
                <a:lnTo>
                  <a:pt x="1530118" y="249528"/>
                </a:lnTo>
                <a:lnTo>
                  <a:pt x="1530118" y="243073"/>
                </a:lnTo>
                <a:lnTo>
                  <a:pt x="1189257" y="243073"/>
                </a:lnTo>
                <a:lnTo>
                  <a:pt x="1189257" y="249528"/>
                </a:lnTo>
                <a:lnTo>
                  <a:pt x="1185579" y="249528"/>
                </a:lnTo>
                <a:lnTo>
                  <a:pt x="1185579" y="246292"/>
                </a:lnTo>
                <a:lnTo>
                  <a:pt x="1138072" y="252850"/>
                </a:lnTo>
                <a:cubicBezTo>
                  <a:pt x="1014358" y="282345"/>
                  <a:pt x="907027" y="370768"/>
                  <a:pt x="858839" y="498751"/>
                </a:cubicBezTo>
                <a:lnTo>
                  <a:pt x="399585" y="1718479"/>
                </a:lnTo>
                <a:lnTo>
                  <a:pt x="578555" y="1785865"/>
                </a:lnTo>
                <a:lnTo>
                  <a:pt x="163558" y="2010842"/>
                </a:lnTo>
                <a:lnTo>
                  <a:pt x="0" y="1568026"/>
                </a:lnTo>
                <a:lnTo>
                  <a:pt x="178970" y="1635412"/>
                </a:lnTo>
                <a:lnTo>
                  <a:pt x="638224" y="415684"/>
                </a:lnTo>
                <a:cubicBezTo>
                  <a:pt x="715085" y="211550"/>
                  <a:pt x="886278" y="70515"/>
                  <a:pt x="1083604" y="23469"/>
                </a:cubicBezTo>
                <a:lnTo>
                  <a:pt x="1185579" y="939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4E3D2ED-C2A7-859E-34B2-F33F125F79FB}"/>
              </a:ext>
            </a:extLst>
          </p:cNvPr>
          <p:cNvSpPr txBox="1">
            <a:spLocks/>
          </p:cNvSpPr>
          <p:nvPr/>
        </p:nvSpPr>
        <p:spPr>
          <a:xfrm>
            <a:off x="259020" y="1065647"/>
            <a:ext cx="11526846" cy="1058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theoretical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altLang="ja-JP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phenomenological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 aspects  </a:t>
            </a:r>
            <a:r>
              <a:rPr lang="ja-JP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⇒  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multifield inflation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54373096-07F2-1243-424E-92145C6B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A1D2EA-34E1-FF80-E7FB-10E9E2C53112}"/>
              </a:ext>
            </a:extLst>
          </p:cNvPr>
          <p:cNvSpPr txBox="1"/>
          <p:nvPr/>
        </p:nvSpPr>
        <p:spPr>
          <a:xfrm>
            <a:off x="5399963" y="2038937"/>
            <a:ext cx="46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+</a:t>
            </a:r>
            <a:endParaRPr kumimoji="1" lang="ja-JP" altLang="en-US" sz="3200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560C115-679D-E37B-C00D-C5F7C2A4ABB7}"/>
              </a:ext>
            </a:extLst>
          </p:cNvPr>
          <p:cNvGrpSpPr/>
          <p:nvPr/>
        </p:nvGrpSpPr>
        <p:grpSpPr>
          <a:xfrm>
            <a:off x="2395223" y="2029951"/>
            <a:ext cx="5087799" cy="552874"/>
            <a:chOff x="2395223" y="2029951"/>
            <a:chExt cx="5087799" cy="552874"/>
          </a:xfrm>
        </p:grpSpPr>
        <p:sp>
          <p:nvSpPr>
            <p:cNvPr id="2" name="コンテンツ プレースホルダー 2">
              <a:extLst>
                <a:ext uri="{FF2B5EF4-FFF2-40B4-BE49-F238E27FC236}">
                  <a16:creationId xmlns:a16="http://schemas.microsoft.com/office/drawing/2014/main" id="{0D928491-5EA7-9369-7CEE-727FE0B4F017}"/>
                </a:ext>
              </a:extLst>
            </p:cNvPr>
            <p:cNvSpPr txBox="1">
              <a:spLocks/>
            </p:cNvSpPr>
            <p:nvPr/>
          </p:nvSpPr>
          <p:spPr>
            <a:xfrm>
              <a:off x="2395223" y="2029951"/>
              <a:ext cx="5087799" cy="4934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inflaton</a:t>
              </a:r>
              <a:endParaRPr lang="ja-JP" altLang="en-US" sz="4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" name="Picture 10" descr="\begin{align*}&#10;\phi&#10;\end{align*}">
              <a:extLst>
                <a:ext uri="{FF2B5EF4-FFF2-40B4-BE49-F238E27FC236}">
                  <a16:creationId xmlns:a16="http://schemas.microsoft.com/office/drawing/2014/main" id="{703BD7C1-1161-54BC-77B7-F5B88B4A4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67" y="2032455"/>
              <a:ext cx="317297" cy="55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D730199-1402-7FE6-0BF6-C741AB634187}"/>
              </a:ext>
            </a:extLst>
          </p:cNvPr>
          <p:cNvGrpSpPr/>
          <p:nvPr/>
        </p:nvGrpSpPr>
        <p:grpSpPr>
          <a:xfrm>
            <a:off x="5953617" y="2015336"/>
            <a:ext cx="4826816" cy="522711"/>
            <a:chOff x="5427124" y="2007708"/>
            <a:chExt cx="4826816" cy="522711"/>
          </a:xfrm>
        </p:grpSpPr>
        <p:sp>
          <p:nvSpPr>
            <p:cNvPr id="3" name="コンテンツ プレースホルダー 2">
              <a:extLst>
                <a:ext uri="{FF2B5EF4-FFF2-40B4-BE49-F238E27FC236}">
                  <a16:creationId xmlns:a16="http://schemas.microsoft.com/office/drawing/2014/main" id="{15734361-2D41-904C-BBA7-83C091C6DBB3}"/>
                </a:ext>
              </a:extLst>
            </p:cNvPr>
            <p:cNvSpPr txBox="1">
              <a:spLocks/>
            </p:cNvSpPr>
            <p:nvPr/>
          </p:nvSpPr>
          <p:spPr>
            <a:xfrm>
              <a:off x="5427124" y="2007708"/>
              <a:ext cx="4826816" cy="5227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curvaton</a:t>
              </a:r>
              <a:endParaRPr lang="ja-JP" altLang="en-US" sz="4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050" name="Picture 2" descr="\begin{align*}&#10;  \sigma&#10;\end{align*}">
              <a:extLst>
                <a:ext uri="{FF2B5EF4-FFF2-40B4-BE49-F238E27FC236}">
                  <a16:creationId xmlns:a16="http://schemas.microsoft.com/office/drawing/2014/main" id="{90085467-E2E4-EEC4-B05E-20FC9225A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006" y="2151172"/>
              <a:ext cx="420510" cy="349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13086230-8A2F-16F4-8BA5-2E634CE99F1C}"/>
              </a:ext>
            </a:extLst>
          </p:cNvPr>
          <p:cNvSpPr txBox="1">
            <a:spLocks/>
          </p:cNvSpPr>
          <p:nvPr/>
        </p:nvSpPr>
        <p:spPr>
          <a:xfrm>
            <a:off x="423417" y="5406709"/>
            <a:ext cx="3414360" cy="611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phenomenology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EF1F9E41-87BD-352D-9030-2777C0E235AB}"/>
              </a:ext>
            </a:extLst>
          </p:cNvPr>
          <p:cNvSpPr txBox="1">
            <a:spLocks/>
          </p:cNvSpPr>
          <p:nvPr/>
        </p:nvSpPr>
        <p:spPr>
          <a:xfrm>
            <a:off x="485552" y="4127268"/>
            <a:ext cx="2508821" cy="639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theory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2BA75E1A-C464-0734-CCDF-E1DB1972F834}"/>
              </a:ext>
            </a:extLst>
          </p:cNvPr>
          <p:cNvGrpSpPr/>
          <p:nvPr/>
        </p:nvGrpSpPr>
        <p:grpSpPr>
          <a:xfrm>
            <a:off x="1542697" y="5974153"/>
            <a:ext cx="9106606" cy="718450"/>
            <a:chOff x="1529150" y="5941556"/>
            <a:chExt cx="9106606" cy="718450"/>
          </a:xfrm>
        </p:grpSpPr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EAB3F015-081D-FF1D-0DD0-97B3CBB594D8}"/>
                </a:ext>
              </a:extLst>
            </p:cNvPr>
            <p:cNvSpPr/>
            <p:nvPr/>
          </p:nvSpPr>
          <p:spPr>
            <a:xfrm>
              <a:off x="1529150" y="5941556"/>
              <a:ext cx="9106606" cy="7184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コンテンツ プレースホルダー 2">
              <a:extLst>
                <a:ext uri="{FF2B5EF4-FFF2-40B4-BE49-F238E27FC236}">
                  <a16:creationId xmlns:a16="http://schemas.microsoft.com/office/drawing/2014/main" id="{BDE72BC9-E121-B436-2F95-2CDB2E0159A7}"/>
                </a:ext>
              </a:extLst>
            </p:cNvPr>
            <p:cNvSpPr txBox="1">
              <a:spLocks/>
            </p:cNvSpPr>
            <p:nvPr/>
          </p:nvSpPr>
          <p:spPr>
            <a:xfrm>
              <a:off x="2564118" y="5978876"/>
              <a:ext cx="7317593" cy="6119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000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large non-</a:t>
              </a:r>
              <a:r>
                <a:rPr lang="en-US" altLang="ja-JP" sz="4000" i="1" dirty="0" err="1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Gaussianity</a:t>
              </a:r>
              <a:r>
                <a:rPr lang="en-US" altLang="ja-JP" sz="4000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ja-JP" altLang="en-US" sz="4000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⇒  </a:t>
              </a:r>
              <a:r>
                <a:rPr lang="en-US" altLang="ja-JP" sz="4000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PBHs</a:t>
              </a:r>
              <a:endParaRPr lang="ja-JP" altLang="en-US" sz="40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69509D5D-5461-C76D-BFDC-833FCA6F68B2}"/>
              </a:ext>
            </a:extLst>
          </p:cNvPr>
          <p:cNvGrpSpPr/>
          <p:nvPr/>
        </p:nvGrpSpPr>
        <p:grpSpPr>
          <a:xfrm>
            <a:off x="503627" y="4690289"/>
            <a:ext cx="4681655" cy="701885"/>
            <a:chOff x="1293177" y="4917237"/>
            <a:chExt cx="4681655" cy="701885"/>
          </a:xfrm>
        </p:grpSpPr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D65BB6F0-A3D0-21E1-1966-A6B788572D83}"/>
                </a:ext>
              </a:extLst>
            </p:cNvPr>
            <p:cNvSpPr/>
            <p:nvPr/>
          </p:nvSpPr>
          <p:spPr>
            <a:xfrm>
              <a:off x="1293177" y="4917237"/>
              <a:ext cx="4681655" cy="7018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コンテンツ プレースホルダー 2">
              <a:extLst>
                <a:ext uri="{FF2B5EF4-FFF2-40B4-BE49-F238E27FC236}">
                  <a16:creationId xmlns:a16="http://schemas.microsoft.com/office/drawing/2014/main" id="{F660F169-77C3-0247-5A1C-1D9D913839F7}"/>
                </a:ext>
              </a:extLst>
            </p:cNvPr>
            <p:cNvSpPr txBox="1">
              <a:spLocks/>
            </p:cNvSpPr>
            <p:nvPr/>
          </p:nvSpPr>
          <p:spPr>
            <a:xfrm>
              <a:off x="1562880" y="4917237"/>
              <a:ext cx="4362358" cy="6119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000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non-perturbatively</a:t>
              </a:r>
              <a:endParaRPr lang="ja-JP" altLang="en-US" sz="40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BA14768-6F58-1D73-8CFC-7DD1C06E0E37}"/>
              </a:ext>
            </a:extLst>
          </p:cNvPr>
          <p:cNvGrpSpPr/>
          <p:nvPr/>
        </p:nvGrpSpPr>
        <p:grpSpPr>
          <a:xfrm>
            <a:off x="5772354" y="4244258"/>
            <a:ext cx="5163741" cy="1584507"/>
            <a:chOff x="5890744" y="4311221"/>
            <a:chExt cx="5163741" cy="1607934"/>
          </a:xfrm>
        </p:grpSpPr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E1315E05-C807-04DB-06CE-7E0994B5860A}"/>
                </a:ext>
              </a:extLst>
            </p:cNvPr>
            <p:cNvSpPr/>
            <p:nvPr/>
          </p:nvSpPr>
          <p:spPr>
            <a:xfrm>
              <a:off x="5890744" y="4311221"/>
              <a:ext cx="5008079" cy="16079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コンテンツ プレースホルダー 2">
              <a:extLst>
                <a:ext uri="{FF2B5EF4-FFF2-40B4-BE49-F238E27FC236}">
                  <a16:creationId xmlns:a16="http://schemas.microsoft.com/office/drawing/2014/main" id="{216D880F-FF75-A8F8-DDB3-F2A25D24FD95}"/>
                </a:ext>
              </a:extLst>
            </p:cNvPr>
            <p:cNvSpPr txBox="1">
              <a:spLocks/>
            </p:cNvSpPr>
            <p:nvPr/>
          </p:nvSpPr>
          <p:spPr>
            <a:xfrm>
              <a:off x="6292460" y="4863964"/>
              <a:ext cx="4762025" cy="4930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4000" i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including both fields with detail analysis</a:t>
              </a:r>
              <a:endParaRPr lang="ja-JP" altLang="en-US" sz="40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78E8D125-3708-51C2-7576-D23B36CBD677}"/>
              </a:ext>
            </a:extLst>
          </p:cNvPr>
          <p:cNvGrpSpPr/>
          <p:nvPr/>
        </p:nvGrpSpPr>
        <p:grpSpPr>
          <a:xfrm>
            <a:off x="5953617" y="1313019"/>
            <a:ext cx="7329718" cy="3970263"/>
            <a:chOff x="5942448" y="1232531"/>
            <a:chExt cx="7329718" cy="3970263"/>
          </a:xfrm>
        </p:grpSpPr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565AB15E-5918-2C12-F2B2-E34AD8E6F09F}"/>
                </a:ext>
              </a:extLst>
            </p:cNvPr>
            <p:cNvSpPr/>
            <p:nvPr/>
          </p:nvSpPr>
          <p:spPr>
            <a:xfrm rot="14433746">
              <a:off x="6935978" y="288306"/>
              <a:ext cx="3920958" cy="5908017"/>
            </a:xfrm>
            <a:custGeom>
              <a:avLst/>
              <a:gdLst>
                <a:gd name="connsiteX0" fmla="*/ 3920958 w 3920958"/>
                <a:gd name="connsiteY0" fmla="*/ 939397 h 5908017"/>
                <a:gd name="connsiteX1" fmla="*/ 3593619 w 3920958"/>
                <a:gd name="connsiteY1" fmla="*/ 939397 h 5908017"/>
                <a:gd name="connsiteX2" fmla="*/ 902752 w 3920958"/>
                <a:gd name="connsiteY2" fmla="*/ 5908017 h 5908017"/>
                <a:gd name="connsiteX3" fmla="*/ 600341 w 3920958"/>
                <a:gd name="connsiteY3" fmla="*/ 5800532 h 5908017"/>
                <a:gd name="connsiteX4" fmla="*/ 96669 w 3920958"/>
                <a:gd name="connsiteY4" fmla="*/ 5427083 h 5908017"/>
                <a:gd name="connsiteX5" fmla="*/ 0 w 3920958"/>
                <a:gd name="connsiteY5" fmla="*/ 5070117 h 5908017"/>
                <a:gd name="connsiteX6" fmla="*/ 2774476 w 3920958"/>
                <a:gd name="connsiteY6" fmla="*/ 135779 h 5908017"/>
                <a:gd name="connsiteX7" fmla="*/ 3240519 w 3920958"/>
                <a:gd name="connsiteY7" fmla="*/ 0 h 5908017"/>
                <a:gd name="connsiteX8" fmla="*/ 3748272 w 3920958"/>
                <a:gd name="connsiteY8" fmla="*/ 653834 h 5908017"/>
                <a:gd name="connsiteX9" fmla="*/ 3626506 w 3920958"/>
                <a:gd name="connsiteY9" fmla="*/ 878672 h 590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0958" h="5908017">
                  <a:moveTo>
                    <a:pt x="3920958" y="939397"/>
                  </a:moveTo>
                  <a:lnTo>
                    <a:pt x="3593619" y="939397"/>
                  </a:lnTo>
                  <a:lnTo>
                    <a:pt x="902752" y="5908017"/>
                  </a:lnTo>
                  <a:lnTo>
                    <a:pt x="600341" y="5800532"/>
                  </a:lnTo>
                  <a:lnTo>
                    <a:pt x="96669" y="5427083"/>
                  </a:lnTo>
                  <a:lnTo>
                    <a:pt x="0" y="5070117"/>
                  </a:lnTo>
                  <a:lnTo>
                    <a:pt x="2774476" y="135779"/>
                  </a:lnTo>
                  <a:lnTo>
                    <a:pt x="3240519" y="0"/>
                  </a:lnTo>
                  <a:lnTo>
                    <a:pt x="3748272" y="653834"/>
                  </a:lnTo>
                  <a:lnTo>
                    <a:pt x="3626506" y="878672"/>
                  </a:lnTo>
                  <a:close/>
                </a:path>
              </a:pathLst>
            </a:custGeom>
            <a:pattFill prst="dkDn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603EABFD-E609-2B6D-CA35-8997EA337FE0}"/>
                </a:ext>
              </a:extLst>
            </p:cNvPr>
            <p:cNvSpPr/>
            <p:nvPr/>
          </p:nvSpPr>
          <p:spPr>
            <a:xfrm rot="14433746">
              <a:off x="7013588" y="239001"/>
              <a:ext cx="3920958" cy="5908017"/>
            </a:xfrm>
            <a:custGeom>
              <a:avLst/>
              <a:gdLst>
                <a:gd name="connsiteX0" fmla="*/ 3920958 w 3920958"/>
                <a:gd name="connsiteY0" fmla="*/ 939397 h 5908017"/>
                <a:gd name="connsiteX1" fmla="*/ 3593619 w 3920958"/>
                <a:gd name="connsiteY1" fmla="*/ 939397 h 5908017"/>
                <a:gd name="connsiteX2" fmla="*/ 902752 w 3920958"/>
                <a:gd name="connsiteY2" fmla="*/ 5908017 h 5908017"/>
                <a:gd name="connsiteX3" fmla="*/ 600341 w 3920958"/>
                <a:gd name="connsiteY3" fmla="*/ 5800532 h 5908017"/>
                <a:gd name="connsiteX4" fmla="*/ 96669 w 3920958"/>
                <a:gd name="connsiteY4" fmla="*/ 5427083 h 5908017"/>
                <a:gd name="connsiteX5" fmla="*/ 0 w 3920958"/>
                <a:gd name="connsiteY5" fmla="*/ 5070117 h 5908017"/>
                <a:gd name="connsiteX6" fmla="*/ 2774476 w 3920958"/>
                <a:gd name="connsiteY6" fmla="*/ 135779 h 5908017"/>
                <a:gd name="connsiteX7" fmla="*/ 3240519 w 3920958"/>
                <a:gd name="connsiteY7" fmla="*/ 0 h 5908017"/>
                <a:gd name="connsiteX8" fmla="*/ 3748272 w 3920958"/>
                <a:gd name="connsiteY8" fmla="*/ 653834 h 5908017"/>
                <a:gd name="connsiteX9" fmla="*/ 3626506 w 3920958"/>
                <a:gd name="connsiteY9" fmla="*/ 878672 h 590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0958" h="5908017">
                  <a:moveTo>
                    <a:pt x="3920958" y="939397"/>
                  </a:moveTo>
                  <a:lnTo>
                    <a:pt x="3593619" y="939397"/>
                  </a:lnTo>
                  <a:lnTo>
                    <a:pt x="902752" y="5908017"/>
                  </a:lnTo>
                  <a:lnTo>
                    <a:pt x="600341" y="5800532"/>
                  </a:lnTo>
                  <a:lnTo>
                    <a:pt x="96669" y="5427083"/>
                  </a:lnTo>
                  <a:lnTo>
                    <a:pt x="0" y="5070117"/>
                  </a:lnTo>
                  <a:lnTo>
                    <a:pt x="2774476" y="135779"/>
                  </a:lnTo>
                  <a:lnTo>
                    <a:pt x="3240519" y="0"/>
                  </a:lnTo>
                  <a:lnTo>
                    <a:pt x="3748272" y="653834"/>
                  </a:lnTo>
                  <a:lnTo>
                    <a:pt x="3626506" y="8786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コンテンツ プレースホルダー 2">
              <a:extLst>
                <a:ext uri="{FF2B5EF4-FFF2-40B4-BE49-F238E27FC236}">
                  <a16:creationId xmlns:a16="http://schemas.microsoft.com/office/drawing/2014/main" id="{18460E88-732B-4276-0D08-D46C941CC533}"/>
                </a:ext>
              </a:extLst>
            </p:cNvPr>
            <p:cNvSpPr txBox="1">
              <a:spLocks/>
            </p:cNvSpPr>
            <p:nvPr/>
          </p:nvSpPr>
          <p:spPr>
            <a:xfrm>
              <a:off x="6082452" y="3089268"/>
              <a:ext cx="5610383" cy="3376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1"/>
                </a:buClr>
                <a:buFont typeface="Wingdings" panose="05000000000000000000" pitchFamily="2" charset="2"/>
                <a:buChar char="ü"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generate        which grew at super-horizon</a:t>
              </a:r>
              <a:endParaRPr lang="ja-JP" altLang="en-US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28BD3D2D-1DE7-083D-40A9-974FC35BD9A5}"/>
                </a:ext>
              </a:extLst>
            </p:cNvPr>
            <p:cNvGrpSpPr/>
            <p:nvPr/>
          </p:nvGrpSpPr>
          <p:grpSpPr>
            <a:xfrm>
              <a:off x="6096000" y="2753857"/>
              <a:ext cx="7176166" cy="299356"/>
              <a:chOff x="240598" y="2071167"/>
              <a:chExt cx="7176166" cy="299356"/>
            </a:xfrm>
          </p:grpSpPr>
          <p:sp>
            <p:nvSpPr>
              <p:cNvPr id="13" name="コンテンツ プレースホルダー 2">
                <a:extLst>
                  <a:ext uri="{FF2B5EF4-FFF2-40B4-BE49-F238E27FC236}">
                    <a16:creationId xmlns:a16="http://schemas.microsoft.com/office/drawing/2014/main" id="{AAD5B5F0-6FAA-310E-5092-E8C1F6B309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598" y="2071167"/>
                <a:ext cx="7176166" cy="2993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en-US" altLang="ja-JP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very light scalar field (</a:t>
                </a:r>
                <a:r>
                  <a:rPr lang="en-US" altLang="ja-JP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spectator field</a:t>
                </a:r>
                <a:r>
                  <a:rPr lang="en-US" altLang="ja-JP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endParaRPr lang="ja-JP" alt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2052" name="Picture 4" descr="\begin{align*}&#10;  m_\sigma \ll H &#10;\end{align*}">
                <a:extLst>
                  <a:ext uri="{FF2B5EF4-FFF2-40B4-BE49-F238E27FC236}">
                    <a16:creationId xmlns:a16="http://schemas.microsoft.com/office/drawing/2014/main" id="{63C61B5E-79AC-A33B-E70C-7F6927478D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6475" y="2104789"/>
                <a:ext cx="1180011" cy="257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50" name="Picture 6" descr="\begin{align*}&#10;  \zeta_{\mathrm{tot}} (x) = \mathrm{function\ of\ }\delta\sigma(x)&#10;\end{align*}">
              <a:extLst>
                <a:ext uri="{FF2B5EF4-FFF2-40B4-BE49-F238E27FC236}">
                  <a16:creationId xmlns:a16="http://schemas.microsoft.com/office/drawing/2014/main" id="{16219749-1E95-51F2-4D34-D5D171B43C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6126" y="3520422"/>
              <a:ext cx="3570834" cy="30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コンテンツ プレースホルダー 2">
              <a:extLst>
                <a:ext uri="{FF2B5EF4-FFF2-40B4-BE49-F238E27FC236}">
                  <a16:creationId xmlns:a16="http://schemas.microsoft.com/office/drawing/2014/main" id="{D53BE359-CBF3-7CCC-E303-D86317414E4F}"/>
                </a:ext>
              </a:extLst>
            </p:cNvPr>
            <p:cNvSpPr txBox="1">
              <a:spLocks/>
            </p:cNvSpPr>
            <p:nvPr/>
          </p:nvSpPr>
          <p:spPr>
            <a:xfrm>
              <a:off x="10119889" y="3394189"/>
              <a:ext cx="487116" cy="4724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⇒</a:t>
              </a:r>
              <a:endPara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コンテンツ プレースホルダー 2">
              <a:extLst>
                <a:ext uri="{FF2B5EF4-FFF2-40B4-BE49-F238E27FC236}">
                  <a16:creationId xmlns:a16="http://schemas.microsoft.com/office/drawing/2014/main" id="{FE80BCF8-81B5-DE6D-89FC-D4F9B2084135}"/>
                </a:ext>
              </a:extLst>
            </p:cNvPr>
            <p:cNvSpPr txBox="1">
              <a:spLocks/>
            </p:cNvSpPr>
            <p:nvPr/>
          </p:nvSpPr>
          <p:spPr>
            <a:xfrm>
              <a:off x="10624453" y="3403353"/>
              <a:ext cx="2395265" cy="4724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local-type</a:t>
              </a:r>
            </a:p>
          </p:txBody>
        </p:sp>
        <p:pic>
          <p:nvPicPr>
            <p:cNvPr id="17" name="Picture 2" descr="\begin{align*}&#10;  \zeta_\mathrm{tot}&#10;\end{align*}">
              <a:extLst>
                <a:ext uri="{FF2B5EF4-FFF2-40B4-BE49-F238E27FC236}">
                  <a16:creationId xmlns:a16="http://schemas.microsoft.com/office/drawing/2014/main" id="{33E042E1-E4BD-F5B2-A0B0-4193AEDFA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973" y="3135853"/>
              <a:ext cx="375915" cy="247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8255EA78-7B78-8194-82D3-97B88518A43A}"/>
              </a:ext>
            </a:extLst>
          </p:cNvPr>
          <p:cNvSpPr txBox="1">
            <a:spLocks/>
          </p:cNvSpPr>
          <p:nvPr/>
        </p:nvSpPr>
        <p:spPr>
          <a:xfrm rot="17418314">
            <a:off x="124356" y="2597895"/>
            <a:ext cx="2787336" cy="375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stochastic</a:t>
            </a:r>
            <a:r>
              <a:rPr lang="ja-JP" alt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δN</a:t>
            </a:r>
            <a:endParaRPr lang="ja-JP" alt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6EAA4D9-0CEB-1E86-7691-DA2416B9F947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7/12</a:t>
            </a:r>
          </a:p>
        </p:txBody>
      </p:sp>
    </p:spTree>
    <p:extLst>
      <p:ext uri="{BB962C8B-B14F-4D97-AF65-F5344CB8AC3E}">
        <p14:creationId xmlns:p14="http://schemas.microsoft.com/office/powerpoint/2010/main" val="3962797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3E290-BE3C-FD96-D781-3E637BFFF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begin{align*}&#10;  \sigma&#10;\end{align*}">
            <a:extLst>
              <a:ext uri="{FF2B5EF4-FFF2-40B4-BE49-F238E27FC236}">
                <a16:creationId xmlns:a16="http://schemas.microsoft.com/office/drawing/2014/main" id="{EAC5356D-D7F8-C828-D222-DB51A0A7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13" y="681084"/>
            <a:ext cx="409634" cy="3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タイトル 1">
            <a:extLst>
              <a:ext uri="{FF2B5EF4-FFF2-40B4-BE49-F238E27FC236}">
                <a16:creationId xmlns:a16="http://schemas.microsoft.com/office/drawing/2014/main" id="{B94A0DF5-F0AC-7D66-6AB7-AFA2C6DD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curvaton</a:t>
            </a: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0D97E4AA-A230-52A2-1113-2D054ECAB4F2}"/>
              </a:ext>
            </a:extLst>
          </p:cNvPr>
          <p:cNvCxnSpPr>
            <a:cxnSpLocks/>
          </p:cNvCxnSpPr>
          <p:nvPr/>
        </p:nvCxnSpPr>
        <p:spPr>
          <a:xfrm>
            <a:off x="578248" y="6002152"/>
            <a:ext cx="3604717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91DBFB43-72D5-D545-94D7-9223D19CC169}"/>
              </a:ext>
            </a:extLst>
          </p:cNvPr>
          <p:cNvCxnSpPr>
            <a:cxnSpLocks/>
          </p:cNvCxnSpPr>
          <p:nvPr/>
        </p:nvCxnSpPr>
        <p:spPr>
          <a:xfrm flipH="1" flipV="1">
            <a:off x="585695" y="2949905"/>
            <a:ext cx="13714" cy="304185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\begin{align*}&#10;  \ln \rho&#10;\end{align*}">
            <a:extLst>
              <a:ext uri="{FF2B5EF4-FFF2-40B4-BE49-F238E27FC236}">
                <a16:creationId xmlns:a16="http://schemas.microsoft.com/office/drawing/2014/main" id="{D9BCC7CA-7AC9-8043-A5D7-A83F1454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0" y="2662045"/>
            <a:ext cx="488457" cy="3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904018B-4792-C4F5-6FE6-27D153A2F08A}"/>
              </a:ext>
            </a:extLst>
          </p:cNvPr>
          <p:cNvCxnSpPr>
            <a:cxnSpLocks/>
          </p:cNvCxnSpPr>
          <p:nvPr/>
        </p:nvCxnSpPr>
        <p:spPr>
          <a:xfrm flipV="1">
            <a:off x="1307699" y="3123959"/>
            <a:ext cx="8774" cy="287819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A3CC99E-C790-4055-B4CF-9E513BBF76DF}"/>
              </a:ext>
            </a:extLst>
          </p:cNvPr>
          <p:cNvCxnSpPr>
            <a:cxnSpLocks/>
          </p:cNvCxnSpPr>
          <p:nvPr/>
        </p:nvCxnSpPr>
        <p:spPr>
          <a:xfrm flipV="1">
            <a:off x="2079999" y="3119936"/>
            <a:ext cx="8774" cy="287819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E413986-6EA9-827C-6AC4-D4957246B0E3}"/>
              </a:ext>
            </a:extLst>
          </p:cNvPr>
          <p:cNvCxnSpPr>
            <a:cxnSpLocks/>
          </p:cNvCxnSpPr>
          <p:nvPr/>
        </p:nvCxnSpPr>
        <p:spPr>
          <a:xfrm flipV="1">
            <a:off x="2847912" y="3113570"/>
            <a:ext cx="8774" cy="287819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0009A52-04E7-4A4D-706F-F06B1CF228C8}"/>
              </a:ext>
            </a:extLst>
          </p:cNvPr>
          <p:cNvCxnSpPr>
            <a:cxnSpLocks/>
          </p:cNvCxnSpPr>
          <p:nvPr/>
        </p:nvCxnSpPr>
        <p:spPr>
          <a:xfrm flipV="1">
            <a:off x="3611438" y="3122977"/>
            <a:ext cx="8774" cy="287819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7C7919C-13DA-7485-E63A-324148B8517B}"/>
              </a:ext>
            </a:extLst>
          </p:cNvPr>
          <p:cNvCxnSpPr>
            <a:cxnSpLocks/>
          </p:cNvCxnSpPr>
          <p:nvPr/>
        </p:nvCxnSpPr>
        <p:spPr>
          <a:xfrm>
            <a:off x="617296" y="3608571"/>
            <a:ext cx="69040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DAA0F56-E0F9-F724-0DE1-BFE11D1E31CE}"/>
              </a:ext>
            </a:extLst>
          </p:cNvPr>
          <p:cNvCxnSpPr>
            <a:cxnSpLocks/>
          </p:cNvCxnSpPr>
          <p:nvPr/>
        </p:nvCxnSpPr>
        <p:spPr>
          <a:xfrm>
            <a:off x="1275939" y="3604548"/>
            <a:ext cx="1580747" cy="7105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ADDE998-2061-5137-0F82-55B816DA2E68}"/>
              </a:ext>
            </a:extLst>
          </p:cNvPr>
          <p:cNvCxnSpPr>
            <a:cxnSpLocks/>
          </p:cNvCxnSpPr>
          <p:nvPr/>
        </p:nvCxnSpPr>
        <p:spPr>
          <a:xfrm>
            <a:off x="2836376" y="4304743"/>
            <a:ext cx="1030986" cy="108177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\begin{align*}&#10;  \rho_\phi&#10;\end{align*}">
            <a:extLst>
              <a:ext uri="{FF2B5EF4-FFF2-40B4-BE49-F238E27FC236}">
                <a16:creationId xmlns:a16="http://schemas.microsoft.com/office/drawing/2014/main" id="{E3B3456B-7143-2E05-9DC3-D643150F0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40" y="3848030"/>
            <a:ext cx="293440" cy="22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BE42CE9-BFB5-6CC3-717D-B735DF9A1B37}"/>
              </a:ext>
            </a:extLst>
          </p:cNvPr>
          <p:cNvCxnSpPr>
            <a:cxnSpLocks/>
          </p:cNvCxnSpPr>
          <p:nvPr/>
        </p:nvCxnSpPr>
        <p:spPr>
          <a:xfrm>
            <a:off x="598667" y="4157330"/>
            <a:ext cx="149010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21430E4-14F5-5108-E2DD-11E8315CADF2}"/>
              </a:ext>
            </a:extLst>
          </p:cNvPr>
          <p:cNvCxnSpPr>
            <a:cxnSpLocks/>
          </p:cNvCxnSpPr>
          <p:nvPr/>
        </p:nvCxnSpPr>
        <p:spPr>
          <a:xfrm>
            <a:off x="2087746" y="4163717"/>
            <a:ext cx="1532466" cy="72519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C7F99DB-E3BD-ED09-D416-9EDDA4CD0F38}"/>
              </a:ext>
            </a:extLst>
          </p:cNvPr>
          <p:cNvCxnSpPr>
            <a:cxnSpLocks/>
          </p:cNvCxnSpPr>
          <p:nvPr/>
        </p:nvCxnSpPr>
        <p:spPr>
          <a:xfrm>
            <a:off x="3617505" y="4888916"/>
            <a:ext cx="353316" cy="35989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\begin{align*}&#10;  \textcolor[rgb]{0.2,0.8,1}{\rho_\sigma}&#10;\end{align*}">
            <a:extLst>
              <a:ext uri="{FF2B5EF4-FFF2-40B4-BE49-F238E27FC236}">
                <a16:creationId xmlns:a16="http://schemas.microsoft.com/office/drawing/2014/main" id="{AE2C17C8-2BE3-1369-620A-FD95289D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45" y="4563555"/>
            <a:ext cx="343853" cy="2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\begin{align*}&#10;  \Gamma_\sigma&#10;\end{align*}">
            <a:extLst>
              <a:ext uri="{FF2B5EF4-FFF2-40B4-BE49-F238E27FC236}">
                <a16:creationId xmlns:a16="http://schemas.microsoft.com/office/drawing/2014/main" id="{F778523D-BE53-E0DD-AB5F-4DB14F43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159" y="6187095"/>
            <a:ext cx="288577" cy="23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\begin{align*}&#10;  \Gamma_\phi&#10;\end{align*}">
            <a:extLst>
              <a:ext uri="{FF2B5EF4-FFF2-40B4-BE49-F238E27FC236}">
                <a16:creationId xmlns:a16="http://schemas.microsoft.com/office/drawing/2014/main" id="{59C5016A-D4FC-3F99-193F-AB51D4EB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07" y="6195443"/>
            <a:ext cx="288577" cy="26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\begin{align*}&#10;  m_\sigma&#10;\end{align*}">
            <a:extLst>
              <a:ext uri="{FF2B5EF4-FFF2-40B4-BE49-F238E27FC236}">
                <a16:creationId xmlns:a16="http://schemas.microsoft.com/office/drawing/2014/main" id="{77A83045-D8FF-D255-F5AD-5D31ECFCA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17" y="6228996"/>
            <a:ext cx="421384" cy="19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\begin{align*}&#10;  H&#10;\end{align*}">
            <a:extLst>
              <a:ext uri="{FF2B5EF4-FFF2-40B4-BE49-F238E27FC236}">
                <a16:creationId xmlns:a16="http://schemas.microsoft.com/office/drawing/2014/main" id="{427E7733-36C0-90FB-2681-81C469E0B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43" y="5877714"/>
            <a:ext cx="300503" cy="2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\begin{align*}&#10;  H_{\mathrm{end}}&#10;\end{align*}">
            <a:extLst>
              <a:ext uri="{FF2B5EF4-FFF2-40B4-BE49-F238E27FC236}">
                <a16:creationId xmlns:a16="http://schemas.microsoft.com/office/drawing/2014/main" id="{D1A93998-7C7F-56BE-6EB9-ED53A0F7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34" y="6197523"/>
            <a:ext cx="532150" cy="2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コンテンツ プレースホルダー 2">
            <a:extLst>
              <a:ext uri="{FF2B5EF4-FFF2-40B4-BE49-F238E27FC236}">
                <a16:creationId xmlns:a16="http://schemas.microsoft.com/office/drawing/2014/main" id="{450AF815-8448-F47C-8182-59DBFDBFBA00}"/>
              </a:ext>
            </a:extLst>
          </p:cNvPr>
          <p:cNvSpPr txBox="1">
            <a:spLocks/>
          </p:cNvSpPr>
          <p:nvPr/>
        </p:nvSpPr>
        <p:spPr>
          <a:xfrm>
            <a:off x="823834" y="3014743"/>
            <a:ext cx="353340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</a:p>
        </p:txBody>
      </p:sp>
      <p:sp>
        <p:nvSpPr>
          <p:cNvPr id="11268" name="コンテンツ プレースホルダー 2">
            <a:extLst>
              <a:ext uri="{FF2B5EF4-FFF2-40B4-BE49-F238E27FC236}">
                <a16:creationId xmlns:a16="http://schemas.microsoft.com/office/drawing/2014/main" id="{95E5FA85-F070-D267-C6C7-736D6BF690F0}"/>
              </a:ext>
            </a:extLst>
          </p:cNvPr>
          <p:cNvSpPr txBox="1">
            <a:spLocks/>
          </p:cNvSpPr>
          <p:nvPr/>
        </p:nvSpPr>
        <p:spPr>
          <a:xfrm>
            <a:off x="1537911" y="3005283"/>
            <a:ext cx="353340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</a:p>
        </p:txBody>
      </p:sp>
      <p:sp>
        <p:nvSpPr>
          <p:cNvPr id="11269" name="コンテンツ プレースホルダー 2">
            <a:extLst>
              <a:ext uri="{FF2B5EF4-FFF2-40B4-BE49-F238E27FC236}">
                <a16:creationId xmlns:a16="http://schemas.microsoft.com/office/drawing/2014/main" id="{62BD23B2-7E9B-7DFC-D272-D1C9F836F345}"/>
              </a:ext>
            </a:extLst>
          </p:cNvPr>
          <p:cNvSpPr txBox="1">
            <a:spLocks/>
          </p:cNvSpPr>
          <p:nvPr/>
        </p:nvSpPr>
        <p:spPr>
          <a:xfrm>
            <a:off x="2263796" y="3005283"/>
            <a:ext cx="503832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III</a:t>
            </a:r>
          </a:p>
        </p:txBody>
      </p:sp>
      <p:sp>
        <p:nvSpPr>
          <p:cNvPr id="11277" name="コンテンツ プレースホルダー 2">
            <a:extLst>
              <a:ext uri="{FF2B5EF4-FFF2-40B4-BE49-F238E27FC236}">
                <a16:creationId xmlns:a16="http://schemas.microsoft.com/office/drawing/2014/main" id="{6CB0E7F9-5231-EC84-E63E-4AABCAA0135D}"/>
              </a:ext>
            </a:extLst>
          </p:cNvPr>
          <p:cNvSpPr txBox="1">
            <a:spLocks/>
          </p:cNvSpPr>
          <p:nvPr/>
        </p:nvSpPr>
        <p:spPr>
          <a:xfrm>
            <a:off x="3002620" y="3005283"/>
            <a:ext cx="503832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IV</a:t>
            </a:r>
          </a:p>
        </p:txBody>
      </p:sp>
      <p:sp>
        <p:nvSpPr>
          <p:cNvPr id="11278" name="コンテンツ プレースホルダー 2">
            <a:extLst>
              <a:ext uri="{FF2B5EF4-FFF2-40B4-BE49-F238E27FC236}">
                <a16:creationId xmlns:a16="http://schemas.microsoft.com/office/drawing/2014/main" id="{900FBEA7-B99E-94E4-2E96-77745C5AC437}"/>
              </a:ext>
            </a:extLst>
          </p:cNvPr>
          <p:cNvSpPr txBox="1">
            <a:spLocks/>
          </p:cNvSpPr>
          <p:nvPr/>
        </p:nvSpPr>
        <p:spPr>
          <a:xfrm>
            <a:off x="3679133" y="3012244"/>
            <a:ext cx="503832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</a:p>
        </p:txBody>
      </p:sp>
      <p:sp>
        <p:nvSpPr>
          <p:cNvPr id="11279" name="コンテンツ プレースホルダー 2">
            <a:extLst>
              <a:ext uri="{FF2B5EF4-FFF2-40B4-BE49-F238E27FC236}">
                <a16:creationId xmlns:a16="http://schemas.microsoft.com/office/drawing/2014/main" id="{38CA9AEB-3C03-FEDD-6975-65A66259CE1C}"/>
              </a:ext>
            </a:extLst>
          </p:cNvPr>
          <p:cNvSpPr txBox="1">
            <a:spLocks/>
          </p:cNvSpPr>
          <p:nvPr/>
        </p:nvSpPr>
        <p:spPr>
          <a:xfrm>
            <a:off x="4329652" y="2470540"/>
            <a:ext cx="2221684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I) </a:t>
            </a: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inflation</a:t>
            </a:r>
            <a:endParaRPr kumimoji="1"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300" name="直線コネクタ 11299">
            <a:extLst>
              <a:ext uri="{FF2B5EF4-FFF2-40B4-BE49-F238E27FC236}">
                <a16:creationId xmlns:a16="http://schemas.microsoft.com/office/drawing/2014/main" id="{910C891A-7DB6-C119-3316-995971A39A40}"/>
              </a:ext>
            </a:extLst>
          </p:cNvPr>
          <p:cNvCxnSpPr>
            <a:cxnSpLocks/>
          </p:cNvCxnSpPr>
          <p:nvPr/>
        </p:nvCxnSpPr>
        <p:spPr>
          <a:xfrm>
            <a:off x="598667" y="4606909"/>
            <a:ext cx="145231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1" name="直線コネクタ 11300">
            <a:extLst>
              <a:ext uri="{FF2B5EF4-FFF2-40B4-BE49-F238E27FC236}">
                <a16:creationId xmlns:a16="http://schemas.microsoft.com/office/drawing/2014/main" id="{0DEC19BA-CC25-D2C0-E7DD-0EF573795DCE}"/>
              </a:ext>
            </a:extLst>
          </p:cNvPr>
          <p:cNvCxnSpPr>
            <a:cxnSpLocks/>
          </p:cNvCxnSpPr>
          <p:nvPr/>
        </p:nvCxnSpPr>
        <p:spPr>
          <a:xfrm>
            <a:off x="2049953" y="4613296"/>
            <a:ext cx="1532466" cy="72519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2" name="直線コネクタ 11301">
            <a:extLst>
              <a:ext uri="{FF2B5EF4-FFF2-40B4-BE49-F238E27FC236}">
                <a16:creationId xmlns:a16="http://schemas.microsoft.com/office/drawing/2014/main" id="{4F341898-DA05-71D0-D3A3-37E96799D618}"/>
              </a:ext>
            </a:extLst>
          </p:cNvPr>
          <p:cNvCxnSpPr>
            <a:cxnSpLocks/>
          </p:cNvCxnSpPr>
          <p:nvPr/>
        </p:nvCxnSpPr>
        <p:spPr>
          <a:xfrm>
            <a:off x="3565824" y="5335466"/>
            <a:ext cx="353316" cy="35989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C26DF4-8115-C7E2-F02B-E2465D12505C}"/>
              </a:ext>
            </a:extLst>
          </p:cNvPr>
          <p:cNvSpPr txBox="1"/>
          <p:nvPr/>
        </p:nvSpPr>
        <p:spPr>
          <a:xfrm>
            <a:off x="7458368" y="1123699"/>
            <a:ext cx="386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Enquivst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al. hep-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ph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/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0109214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E62842-890E-C7CD-213F-FEB88EB1CF6D}"/>
              </a:ext>
            </a:extLst>
          </p:cNvPr>
          <p:cNvSpPr txBox="1"/>
          <p:nvPr/>
        </p:nvSpPr>
        <p:spPr>
          <a:xfrm>
            <a:off x="4898967" y="1125742"/>
            <a:ext cx="386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Lyth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al. hep-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ph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/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0110002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45A348-89F5-C872-F1FA-276345571398}"/>
              </a:ext>
            </a:extLst>
          </p:cNvPr>
          <p:cNvSpPr txBox="1"/>
          <p:nvPr/>
        </p:nvSpPr>
        <p:spPr>
          <a:xfrm>
            <a:off x="2189990" y="1128185"/>
            <a:ext cx="386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Moroi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al. hep-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ph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/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0110096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08168AA-4259-A59D-D2DE-DC66CD3D4AC1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3/11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EFEC6B6-0151-2FA0-E81A-B4EB222CFB45}"/>
              </a:ext>
            </a:extLst>
          </p:cNvPr>
          <p:cNvSpPr/>
          <p:nvPr/>
        </p:nvSpPr>
        <p:spPr>
          <a:xfrm>
            <a:off x="209358" y="1451250"/>
            <a:ext cx="11529509" cy="8666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FD88961-07A9-116A-AA95-8B47D746C05C}"/>
              </a:ext>
            </a:extLst>
          </p:cNvPr>
          <p:cNvGrpSpPr/>
          <p:nvPr/>
        </p:nvGrpSpPr>
        <p:grpSpPr>
          <a:xfrm>
            <a:off x="215423" y="1543755"/>
            <a:ext cx="6025323" cy="352679"/>
            <a:chOff x="240598" y="2071166"/>
            <a:chExt cx="6025323" cy="352679"/>
          </a:xfrm>
        </p:grpSpPr>
        <p:sp>
          <p:nvSpPr>
            <p:cNvPr id="15" name="コンテンツ プレースホルダー 2">
              <a:extLst>
                <a:ext uri="{FF2B5EF4-FFF2-40B4-BE49-F238E27FC236}">
                  <a16:creationId xmlns:a16="http://schemas.microsoft.com/office/drawing/2014/main" id="{06AAC827-950C-77A7-7171-E12EA659C97D}"/>
                </a:ext>
              </a:extLst>
            </p:cNvPr>
            <p:cNvSpPr txBox="1">
              <a:spLocks/>
            </p:cNvSpPr>
            <p:nvPr/>
          </p:nvSpPr>
          <p:spPr>
            <a:xfrm>
              <a:off x="240598" y="2071166"/>
              <a:ext cx="6025323" cy="3526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1"/>
                </a:buClr>
                <a:buFont typeface="Wingdings" panose="05000000000000000000" pitchFamily="2" charset="2"/>
                <a:buChar char="ü"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very light scalar field during inflation</a:t>
              </a:r>
              <a:endParaRPr lang="ja-JP" alt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7" name="Picture 4" descr="\begin{align*}&#10;  m_\sigma \ll H &#10;\end{align*}">
              <a:extLst>
                <a:ext uri="{FF2B5EF4-FFF2-40B4-BE49-F238E27FC236}">
                  <a16:creationId xmlns:a16="http://schemas.microsoft.com/office/drawing/2014/main" id="{F0A1D341-BCB2-DFF0-EB65-778BBDD22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528" y="2115629"/>
              <a:ext cx="1180011" cy="25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835A3952-615C-CCA4-0119-720CF47DCA41}"/>
              </a:ext>
            </a:extLst>
          </p:cNvPr>
          <p:cNvSpPr txBox="1">
            <a:spLocks/>
          </p:cNvSpPr>
          <p:nvPr/>
        </p:nvSpPr>
        <p:spPr>
          <a:xfrm>
            <a:off x="7004275" y="1768923"/>
            <a:ext cx="487116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⇒</a:t>
            </a:r>
            <a:endParaRPr lang="en-US" altLang="ja-JP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42B521DF-A8FD-9E6E-0349-F584D98F8118}"/>
              </a:ext>
            </a:extLst>
          </p:cNvPr>
          <p:cNvSpPr txBox="1">
            <a:spLocks/>
          </p:cNvSpPr>
          <p:nvPr/>
        </p:nvSpPr>
        <p:spPr>
          <a:xfrm>
            <a:off x="7334426" y="1529442"/>
            <a:ext cx="3414626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local-type: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327EDA5-AF3A-3BD0-4E15-E75FF8C918E0}"/>
              </a:ext>
            </a:extLst>
          </p:cNvPr>
          <p:cNvGrpSpPr/>
          <p:nvPr/>
        </p:nvGrpSpPr>
        <p:grpSpPr>
          <a:xfrm>
            <a:off x="209358" y="1864098"/>
            <a:ext cx="7418734" cy="337607"/>
            <a:chOff x="1264475" y="2617345"/>
            <a:chExt cx="7418734" cy="337607"/>
          </a:xfrm>
        </p:grpSpPr>
        <p:sp>
          <p:nvSpPr>
            <p:cNvPr id="31" name="コンテンツ プレースホルダー 2">
              <a:extLst>
                <a:ext uri="{FF2B5EF4-FFF2-40B4-BE49-F238E27FC236}">
                  <a16:creationId xmlns:a16="http://schemas.microsoft.com/office/drawing/2014/main" id="{85D4079C-3164-C337-802E-CE2BCD627270}"/>
                </a:ext>
              </a:extLst>
            </p:cNvPr>
            <p:cNvSpPr txBox="1">
              <a:spLocks/>
            </p:cNvSpPr>
            <p:nvPr/>
          </p:nvSpPr>
          <p:spPr>
            <a:xfrm>
              <a:off x="1264475" y="2617345"/>
              <a:ext cx="7418734" cy="3376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1"/>
                </a:buClr>
                <a:buFont typeface="Wingdings" panose="05000000000000000000" pitchFamily="2" charset="2"/>
                <a:buChar char="ü"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generate        which grew at super-horizon for each </a:t>
              </a:r>
              <a:r>
                <a:rPr lang="en-US" altLang="ja-JP" sz="20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pacth</a:t>
              </a:r>
              <a:endParaRPr lang="ja-JP" altLang="en-US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6" name="Picture 2" descr="\begin{align*}&#10;  \zeta_\mathrm{tot}&#10;\end{align*}">
              <a:extLst>
                <a:ext uri="{FF2B5EF4-FFF2-40B4-BE49-F238E27FC236}">
                  <a16:creationId xmlns:a16="http://schemas.microsoft.com/office/drawing/2014/main" id="{EFD22249-2573-7B9A-F434-2D012F1F2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901" y="2662491"/>
              <a:ext cx="375915" cy="247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10" descr="\begin{align*}&#10;  \zeta_{\mathrm{tot}} (x) = \zeta_\mathrm{G}(x) + \frac{3}{5}f_{\mathrm{NL}} \zeta_{\mathrm{G}}^2(x) + \cdots&#10;\end{align*}">
            <a:extLst>
              <a:ext uri="{FF2B5EF4-FFF2-40B4-BE49-F238E27FC236}">
                <a16:creationId xmlns:a16="http://schemas.microsoft.com/office/drawing/2014/main" id="{7181B5B2-7611-8741-873C-2A8771976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06" y="1770019"/>
            <a:ext cx="3805566" cy="52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0" name="グループ化 11269">
            <a:extLst>
              <a:ext uri="{FF2B5EF4-FFF2-40B4-BE49-F238E27FC236}">
                <a16:creationId xmlns:a16="http://schemas.microsoft.com/office/drawing/2014/main" id="{040E2EF0-3414-01DB-52D7-17114808F203}"/>
              </a:ext>
            </a:extLst>
          </p:cNvPr>
          <p:cNvGrpSpPr/>
          <p:nvPr/>
        </p:nvGrpSpPr>
        <p:grpSpPr>
          <a:xfrm>
            <a:off x="5886105" y="5176847"/>
            <a:ext cx="4213658" cy="757243"/>
            <a:chOff x="7628092" y="6032150"/>
            <a:chExt cx="3923921" cy="651686"/>
          </a:xfrm>
        </p:grpSpPr>
        <p:grpSp>
          <p:nvGrpSpPr>
            <p:cNvPr id="11265" name="グループ化 11264">
              <a:extLst>
                <a:ext uri="{FF2B5EF4-FFF2-40B4-BE49-F238E27FC236}">
                  <a16:creationId xmlns:a16="http://schemas.microsoft.com/office/drawing/2014/main" id="{4313275B-CAED-3F58-5459-0A6FB1CEE936}"/>
                </a:ext>
              </a:extLst>
            </p:cNvPr>
            <p:cNvGrpSpPr/>
            <p:nvPr/>
          </p:nvGrpSpPr>
          <p:grpSpPr>
            <a:xfrm>
              <a:off x="7628092" y="6032150"/>
              <a:ext cx="3923921" cy="651686"/>
              <a:chOff x="7628092" y="6032150"/>
              <a:chExt cx="3923921" cy="651686"/>
            </a:xfrm>
          </p:grpSpPr>
          <p:pic>
            <p:nvPicPr>
              <p:cNvPr id="42" name="Picture 2" descr="\begin{align*}&#10;  N_{\mathrm{post}} (\sigma_{\mathrm{end}}) = \frac{2}{3} \ln\left[\frac{H_{\mathrm{end}}}{\Gamma_{\sigma}}\frac{\sigma_{\mathrm{end}}}{M_{\mathrm{pl}}}K\right]&#10;\end{align*}">
                <a:extLst>
                  <a:ext uri="{FF2B5EF4-FFF2-40B4-BE49-F238E27FC236}">
                    <a16:creationId xmlns:a16="http://schemas.microsoft.com/office/drawing/2014/main" id="{57F92833-2A63-119B-8663-2C230E9C5D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02054" y="6032150"/>
                <a:ext cx="3849959" cy="651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264" name="正方形/長方形 11263">
                <a:extLst>
                  <a:ext uri="{FF2B5EF4-FFF2-40B4-BE49-F238E27FC236}">
                    <a16:creationId xmlns:a16="http://schemas.microsoft.com/office/drawing/2014/main" id="{464045FA-28FC-9794-47B1-000CBF4E3379}"/>
                  </a:ext>
                </a:extLst>
              </p:cNvPr>
              <p:cNvSpPr/>
              <p:nvPr/>
            </p:nvSpPr>
            <p:spPr>
              <a:xfrm>
                <a:off x="7628092" y="6182723"/>
                <a:ext cx="1689226" cy="406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66" name="コンテンツ プレースホルダー 2">
              <a:extLst>
                <a:ext uri="{FF2B5EF4-FFF2-40B4-BE49-F238E27FC236}">
                  <a16:creationId xmlns:a16="http://schemas.microsoft.com/office/drawing/2014/main" id="{094FA39C-28D2-D408-7228-D625ECDB7EB9}"/>
                </a:ext>
              </a:extLst>
            </p:cNvPr>
            <p:cNvSpPr txBox="1">
              <a:spLocks/>
            </p:cNvSpPr>
            <p:nvPr/>
          </p:nvSpPr>
          <p:spPr>
            <a:xfrm>
              <a:off x="8927077" y="6087532"/>
              <a:ext cx="487116" cy="4724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⇒</a:t>
              </a:r>
              <a:endPara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274" name="グループ化 11273">
            <a:extLst>
              <a:ext uri="{FF2B5EF4-FFF2-40B4-BE49-F238E27FC236}">
                <a16:creationId xmlns:a16="http://schemas.microsoft.com/office/drawing/2014/main" id="{19C9CE20-DB60-78B8-73E3-41E8066A064A}"/>
              </a:ext>
            </a:extLst>
          </p:cNvPr>
          <p:cNvGrpSpPr/>
          <p:nvPr/>
        </p:nvGrpSpPr>
        <p:grpSpPr>
          <a:xfrm>
            <a:off x="6565423" y="5078007"/>
            <a:ext cx="3908596" cy="934301"/>
            <a:chOff x="1817445" y="6133087"/>
            <a:chExt cx="3173855" cy="759002"/>
          </a:xfrm>
        </p:grpSpPr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1479CE78-E20B-E61B-1818-2404418CF354}"/>
                </a:ext>
              </a:extLst>
            </p:cNvPr>
            <p:cNvGrpSpPr/>
            <p:nvPr/>
          </p:nvGrpSpPr>
          <p:grpSpPr>
            <a:xfrm>
              <a:off x="1817445" y="6133087"/>
              <a:ext cx="3173855" cy="759002"/>
              <a:chOff x="1817445" y="6133087"/>
              <a:chExt cx="3173855" cy="759002"/>
            </a:xfrm>
          </p:grpSpPr>
          <p:pic>
            <p:nvPicPr>
              <p:cNvPr id="43" name="Picture 8" descr="\begin{align*}&#10;N_{\mathrm{post}} = \frac{2}{3}\ln \left[\frac{H_{\mathrm{end}}}{\Gamma_{\sigma}}\left(\frac{\Gamma_{\sigma}}{\Gamma_{\phi}}\right)^{\frac{1}{4}}\right]&#10;\end{align*}">
                <a:extLst>
                  <a:ext uri="{FF2B5EF4-FFF2-40B4-BE49-F238E27FC236}">
                    <a16:creationId xmlns:a16="http://schemas.microsoft.com/office/drawing/2014/main" id="{F519F1F2-1FC7-096D-A844-21E7BC89CC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5741" y="6133087"/>
                <a:ext cx="3105559" cy="759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9C168453-3EA5-DA56-2637-7C9EAB6A8B9B}"/>
                  </a:ext>
                </a:extLst>
              </p:cNvPr>
              <p:cNvSpPr/>
              <p:nvPr/>
            </p:nvSpPr>
            <p:spPr>
              <a:xfrm>
                <a:off x="1817445" y="6267523"/>
                <a:ext cx="920108" cy="406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73" name="コンテンツ プレースホルダー 2">
              <a:extLst>
                <a:ext uri="{FF2B5EF4-FFF2-40B4-BE49-F238E27FC236}">
                  <a16:creationId xmlns:a16="http://schemas.microsoft.com/office/drawing/2014/main" id="{C717BC2A-92D8-9A98-3C73-EA1C1A58FD1F}"/>
                </a:ext>
              </a:extLst>
            </p:cNvPr>
            <p:cNvSpPr txBox="1">
              <a:spLocks/>
            </p:cNvSpPr>
            <p:nvPr/>
          </p:nvSpPr>
          <p:spPr>
            <a:xfrm>
              <a:off x="2318733" y="6260227"/>
              <a:ext cx="487116" cy="4724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⇒</a:t>
              </a:r>
              <a:endPara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6" name="Picture 4" descr="\begin{align*}&#10;  N_{\mathrm{post}} (\sigma_{\mathrm{end}})&#10;\end{align*}">
            <a:extLst>
              <a:ext uri="{FF2B5EF4-FFF2-40B4-BE49-F238E27FC236}">
                <a16:creationId xmlns:a16="http://schemas.microsoft.com/office/drawing/2014/main" id="{246BEE68-5473-9D19-D19B-054FC60B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81" y="5329815"/>
            <a:ext cx="2004063" cy="43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\begin{align*}&#10; K\sim\mathcal{O}(1)&#10;\end{align*}">
            <a:extLst>
              <a:ext uri="{FF2B5EF4-FFF2-40B4-BE49-F238E27FC236}">
                <a16:creationId xmlns:a16="http://schemas.microsoft.com/office/drawing/2014/main" id="{0625184E-7CC0-9A91-999D-88742BF74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072" y="5460138"/>
            <a:ext cx="1072773" cy="25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乗算記号 11274">
            <a:extLst>
              <a:ext uri="{FF2B5EF4-FFF2-40B4-BE49-F238E27FC236}">
                <a16:creationId xmlns:a16="http://schemas.microsoft.com/office/drawing/2014/main" id="{191939CF-3103-4218-2BB2-C6B80BAC8EC8}"/>
              </a:ext>
            </a:extLst>
          </p:cNvPr>
          <p:cNvSpPr/>
          <p:nvPr/>
        </p:nvSpPr>
        <p:spPr>
          <a:xfrm>
            <a:off x="6349836" y="5289966"/>
            <a:ext cx="570325" cy="595911"/>
          </a:xfrm>
          <a:prstGeom prst="mathMultiply">
            <a:avLst>
              <a:gd name="adj1" fmla="val 11117"/>
            </a:avLst>
          </a:prstGeom>
          <a:solidFill>
            <a:srgbClr val="00206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286" name="グループ化 11285">
            <a:extLst>
              <a:ext uri="{FF2B5EF4-FFF2-40B4-BE49-F238E27FC236}">
                <a16:creationId xmlns:a16="http://schemas.microsoft.com/office/drawing/2014/main" id="{72AADCF7-3EE8-0E09-4FD8-FED421C325DC}"/>
              </a:ext>
            </a:extLst>
          </p:cNvPr>
          <p:cNvGrpSpPr/>
          <p:nvPr/>
        </p:nvGrpSpPr>
        <p:grpSpPr>
          <a:xfrm>
            <a:off x="1626661" y="4687048"/>
            <a:ext cx="1925205" cy="1070774"/>
            <a:chOff x="1552855" y="4304342"/>
            <a:chExt cx="1925205" cy="1070774"/>
          </a:xfrm>
        </p:grpSpPr>
        <p:grpSp>
          <p:nvGrpSpPr>
            <p:cNvPr id="11306" name="グループ化 11305">
              <a:extLst>
                <a:ext uri="{FF2B5EF4-FFF2-40B4-BE49-F238E27FC236}">
                  <a16:creationId xmlns:a16="http://schemas.microsoft.com/office/drawing/2014/main" id="{C2BBA94D-AD9C-6CAA-91FC-D1B2B669826C}"/>
                </a:ext>
              </a:extLst>
            </p:cNvPr>
            <p:cNvGrpSpPr/>
            <p:nvPr/>
          </p:nvGrpSpPr>
          <p:grpSpPr>
            <a:xfrm>
              <a:off x="1552855" y="4304342"/>
              <a:ext cx="1925205" cy="1070774"/>
              <a:chOff x="584944" y="4599419"/>
              <a:chExt cx="1925205" cy="1070774"/>
            </a:xfrm>
          </p:grpSpPr>
          <p:sp>
            <p:nvSpPr>
              <p:cNvPr id="11303" name="フリーフォーム: 図形 11302">
                <a:extLst>
                  <a:ext uri="{FF2B5EF4-FFF2-40B4-BE49-F238E27FC236}">
                    <a16:creationId xmlns:a16="http://schemas.microsoft.com/office/drawing/2014/main" id="{C32EC345-59A5-2E6E-85CC-D992AF2E9000}"/>
                  </a:ext>
                </a:extLst>
              </p:cNvPr>
              <p:cNvSpPr/>
              <p:nvPr/>
            </p:nvSpPr>
            <p:spPr>
              <a:xfrm rot="3704747" flipH="1">
                <a:off x="1018970" y="4268512"/>
                <a:ext cx="967655" cy="1835708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pattFill prst="dkUp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304" name="フリーフォーム: 図形 11303">
                <a:extLst>
                  <a:ext uri="{FF2B5EF4-FFF2-40B4-BE49-F238E27FC236}">
                    <a16:creationId xmlns:a16="http://schemas.microsoft.com/office/drawing/2014/main" id="{EAF68732-BF62-2E9F-2219-CD34DFBA4D9E}"/>
                  </a:ext>
                </a:extLst>
              </p:cNvPr>
              <p:cNvSpPr/>
              <p:nvPr/>
            </p:nvSpPr>
            <p:spPr>
              <a:xfrm rot="3704747" flipH="1">
                <a:off x="1073829" y="4148323"/>
                <a:ext cx="985224" cy="1887416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05" name="テキスト ボックス 11304">
                <a:extLst>
                  <a:ext uri="{FF2B5EF4-FFF2-40B4-BE49-F238E27FC236}">
                    <a16:creationId xmlns:a16="http://schemas.microsoft.com/office/drawing/2014/main" id="{51823593-6DE3-64A2-5915-16E1DF479120}"/>
                  </a:ext>
                </a:extLst>
              </p:cNvPr>
              <p:cNvSpPr txBox="1"/>
              <p:nvPr/>
            </p:nvSpPr>
            <p:spPr>
              <a:xfrm rot="16200000">
                <a:off x="1272171" y="4628079"/>
                <a:ext cx="461665" cy="1073371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dominant</a:t>
                </a:r>
                <a:endParaRPr kumimoji="1" lang="ja-JP" altLang="en-US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1282" name="Picture 2" descr="\begin{align*}&#10;  \sigma&#10;\end{align*}">
              <a:extLst>
                <a:ext uri="{FF2B5EF4-FFF2-40B4-BE49-F238E27FC236}">
                  <a16:creationId xmlns:a16="http://schemas.microsoft.com/office/drawing/2014/main" id="{6967EAC0-E3AD-E0F6-AB08-31DF3C552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678" y="4794141"/>
              <a:ext cx="188235" cy="156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87" name="グループ化 11286">
            <a:extLst>
              <a:ext uri="{FF2B5EF4-FFF2-40B4-BE49-F238E27FC236}">
                <a16:creationId xmlns:a16="http://schemas.microsoft.com/office/drawing/2014/main" id="{B20EFFB7-7D21-9B3B-A689-04681347722E}"/>
              </a:ext>
            </a:extLst>
          </p:cNvPr>
          <p:cNvGrpSpPr/>
          <p:nvPr/>
        </p:nvGrpSpPr>
        <p:grpSpPr>
          <a:xfrm>
            <a:off x="1518985" y="5184871"/>
            <a:ext cx="2008190" cy="1015172"/>
            <a:chOff x="1728295" y="4378260"/>
            <a:chExt cx="1758987" cy="1015172"/>
          </a:xfrm>
        </p:grpSpPr>
        <p:grpSp>
          <p:nvGrpSpPr>
            <p:cNvPr id="11291" name="グループ化 11290">
              <a:extLst>
                <a:ext uri="{FF2B5EF4-FFF2-40B4-BE49-F238E27FC236}">
                  <a16:creationId xmlns:a16="http://schemas.microsoft.com/office/drawing/2014/main" id="{B51360DB-BB12-BE55-6796-1787E84663BA}"/>
                </a:ext>
              </a:extLst>
            </p:cNvPr>
            <p:cNvGrpSpPr/>
            <p:nvPr/>
          </p:nvGrpSpPr>
          <p:grpSpPr>
            <a:xfrm>
              <a:off x="1728295" y="4378260"/>
              <a:ext cx="1758987" cy="1015172"/>
              <a:chOff x="760384" y="4673337"/>
              <a:chExt cx="1758987" cy="1015172"/>
            </a:xfrm>
          </p:grpSpPr>
          <p:sp>
            <p:nvSpPr>
              <p:cNvPr id="11307" name="フリーフォーム: 図形 11306">
                <a:extLst>
                  <a:ext uri="{FF2B5EF4-FFF2-40B4-BE49-F238E27FC236}">
                    <a16:creationId xmlns:a16="http://schemas.microsoft.com/office/drawing/2014/main" id="{FC6765D7-E59F-0AF3-8DBD-FA9170E380D2}"/>
                  </a:ext>
                </a:extLst>
              </p:cNvPr>
              <p:cNvSpPr/>
              <p:nvPr/>
            </p:nvSpPr>
            <p:spPr>
              <a:xfrm rot="3704747" flipH="1">
                <a:off x="1140235" y="4396912"/>
                <a:ext cx="911746" cy="1671447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pattFill prst="dkUpDiag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308" name="フリーフォーム: 図形 11307">
                <a:extLst>
                  <a:ext uri="{FF2B5EF4-FFF2-40B4-BE49-F238E27FC236}">
                    <a16:creationId xmlns:a16="http://schemas.microsoft.com/office/drawing/2014/main" id="{08C18CCD-2A1A-70C9-63E6-6C35671A3D65}"/>
                  </a:ext>
                </a:extLst>
              </p:cNvPr>
              <p:cNvSpPr/>
              <p:nvPr/>
            </p:nvSpPr>
            <p:spPr>
              <a:xfrm rot="3704747" flipH="1">
                <a:off x="1195957" y="4278223"/>
                <a:ext cx="928300" cy="1718528"/>
              </a:xfrm>
              <a:custGeom>
                <a:avLst/>
                <a:gdLst>
                  <a:gd name="connsiteX0" fmla="*/ 712060 w 2719726"/>
                  <a:gd name="connsiteY0" fmla="*/ 0 h 5039282"/>
                  <a:gd name="connsiteX1" fmla="*/ 921728 w 2719726"/>
                  <a:gd name="connsiteY1" fmla="*/ 1181242 h 5039282"/>
                  <a:gd name="connsiteX2" fmla="*/ 1137662 w 2719726"/>
                  <a:gd name="connsiteY2" fmla="*/ 1157378 h 5039282"/>
                  <a:gd name="connsiteX3" fmla="*/ 2706142 w 2719726"/>
                  <a:gd name="connsiteY3" fmla="*/ 3565213 h 5039282"/>
                  <a:gd name="connsiteX4" fmla="*/ 2719726 w 2719726"/>
                  <a:gd name="connsiteY4" fmla="*/ 4266470 h 5039282"/>
                  <a:gd name="connsiteX5" fmla="*/ 2187445 w 2719726"/>
                  <a:gd name="connsiteY5" fmla="*/ 5039282 h 5039282"/>
                  <a:gd name="connsiteX6" fmla="*/ 1031132 w 2719726"/>
                  <a:gd name="connsiteY6" fmla="*/ 4354842 h 5039282"/>
                  <a:gd name="connsiteX7" fmla="*/ 0 w 2719726"/>
                  <a:gd name="connsiteY7" fmla="*/ 1941181 h 5039282"/>
                  <a:gd name="connsiteX8" fmla="*/ 372287 w 2719726"/>
                  <a:gd name="connsiteY8" fmla="*/ 1241963 h 5039282"/>
                  <a:gd name="connsiteX9" fmla="*/ 712060 w 2719726"/>
                  <a:gd name="connsiteY9" fmla="*/ 1204413 h 503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9726" h="5039282">
                    <a:moveTo>
                      <a:pt x="712060" y="0"/>
                    </a:moveTo>
                    <a:lnTo>
                      <a:pt x="921728" y="1181242"/>
                    </a:lnTo>
                    <a:lnTo>
                      <a:pt x="1137662" y="1157378"/>
                    </a:lnTo>
                    <a:lnTo>
                      <a:pt x="2706142" y="3565213"/>
                    </a:lnTo>
                    <a:lnTo>
                      <a:pt x="2719726" y="4266470"/>
                    </a:lnTo>
                    <a:lnTo>
                      <a:pt x="2187445" y="5039282"/>
                    </a:lnTo>
                    <a:lnTo>
                      <a:pt x="1031132" y="4354842"/>
                    </a:lnTo>
                    <a:lnTo>
                      <a:pt x="0" y="1941181"/>
                    </a:lnTo>
                    <a:lnTo>
                      <a:pt x="372287" y="1241963"/>
                    </a:lnTo>
                    <a:lnTo>
                      <a:pt x="712060" y="12044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09" name="テキスト ボックス 11308">
                <a:extLst>
                  <a:ext uri="{FF2B5EF4-FFF2-40B4-BE49-F238E27FC236}">
                    <a16:creationId xmlns:a16="http://schemas.microsoft.com/office/drawing/2014/main" id="{EB993385-B596-DCBD-C652-2435A8C80103}"/>
                  </a:ext>
                </a:extLst>
              </p:cNvPr>
              <p:cNvSpPr txBox="1"/>
              <p:nvPr/>
            </p:nvSpPr>
            <p:spPr>
              <a:xfrm rot="16200000">
                <a:off x="1458124" y="4575108"/>
                <a:ext cx="430887" cy="1284967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subdominant</a:t>
                </a:r>
                <a:endParaRPr kumimoji="1" lang="ja-JP" altLang="en-US" sz="16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1292" name="Picture 2" descr="\begin{align*}&#10;  \sigma&#10;\end{align*}">
              <a:extLst>
                <a:ext uri="{FF2B5EF4-FFF2-40B4-BE49-F238E27FC236}">
                  <a16:creationId xmlns:a16="http://schemas.microsoft.com/office/drawing/2014/main" id="{94B7B1C3-328E-2923-0BD7-925B7B249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089" y="4865083"/>
              <a:ext cx="166049" cy="138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\begin{align*}&#10;\left(\sigma_{\mathrm{end}} &gt;\sigma_c \sim \left(\Gamma_\sigma/\Gamma_\phi\right)^{1/4}\right)&#10;\end{align*}">
            <a:extLst>
              <a:ext uri="{FF2B5EF4-FFF2-40B4-BE49-F238E27FC236}">
                <a16:creationId xmlns:a16="http://schemas.microsoft.com/office/drawing/2014/main" id="{823998CD-F1DA-D570-7FA6-2DB14BC5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00" y="6073833"/>
            <a:ext cx="3560170" cy="5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\begin{align*}&#10;\left(\sigma_{\mathrm{end}} &lt;\sigma_c\right)&#10;\end{align*}">
            <a:extLst>
              <a:ext uri="{FF2B5EF4-FFF2-40B4-BE49-F238E27FC236}">
                <a16:creationId xmlns:a16="http://schemas.microsoft.com/office/drawing/2014/main" id="{84B9BC04-5A90-7D0E-F1F5-88FBB8484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549" y="6196301"/>
            <a:ext cx="1737821" cy="36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311" name="直線コネクタ 11310">
            <a:extLst>
              <a:ext uri="{FF2B5EF4-FFF2-40B4-BE49-F238E27FC236}">
                <a16:creationId xmlns:a16="http://schemas.microsoft.com/office/drawing/2014/main" id="{85650DF6-58BD-11C3-1E79-D61D44F53476}"/>
              </a:ext>
            </a:extLst>
          </p:cNvPr>
          <p:cNvCxnSpPr>
            <a:cxnSpLocks/>
          </p:cNvCxnSpPr>
          <p:nvPr/>
        </p:nvCxnSpPr>
        <p:spPr>
          <a:xfrm>
            <a:off x="572693" y="4436037"/>
            <a:ext cx="1166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4" name="Picture 14" descr="\begin{align*}&#10;\sigma_c&#10;\end{align*}">
            <a:extLst>
              <a:ext uri="{FF2B5EF4-FFF2-40B4-BE49-F238E27FC236}">
                <a16:creationId xmlns:a16="http://schemas.microsoft.com/office/drawing/2014/main" id="{F0871FB4-6CA3-FB0F-9C60-FF4B215C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6" y="4373297"/>
            <a:ext cx="336129" cy="2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FDDE8382-78FD-6F86-C0B5-D56578500375}"/>
              </a:ext>
            </a:extLst>
          </p:cNvPr>
          <p:cNvSpPr txBox="1">
            <a:spLocks/>
          </p:cNvSpPr>
          <p:nvPr/>
        </p:nvSpPr>
        <p:spPr>
          <a:xfrm>
            <a:off x="4329652" y="3241009"/>
            <a:ext cx="4606129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II)~IV) </a:t>
            </a:r>
            <a:r>
              <a:rPr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reheating</a:t>
            </a:r>
            <a:endParaRPr kumimoji="1" lang="ja-JP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46" name="Picture 10" descr="\begin{align*}&#10;\phi&#10;\end{align*}">
            <a:extLst>
              <a:ext uri="{FF2B5EF4-FFF2-40B4-BE49-F238E27FC236}">
                <a16:creationId xmlns:a16="http://schemas.microsoft.com/office/drawing/2014/main" id="{7D22DB44-51AC-8436-EB98-93AC16E1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19" y="3885277"/>
            <a:ext cx="206990" cy="3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7" name="Picture 2" descr="\begin{align*}&#10;  \sigma&#10;\end{align*}">
            <a:extLst>
              <a:ext uri="{FF2B5EF4-FFF2-40B4-BE49-F238E27FC236}">
                <a16:creationId xmlns:a16="http://schemas.microsoft.com/office/drawing/2014/main" id="{E82B6E94-1109-54BC-EDDE-0958D06C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69" y="4392657"/>
            <a:ext cx="240301" cy="19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8" name="コンテンツ プレースホルダー 2">
            <a:extLst>
              <a:ext uri="{FF2B5EF4-FFF2-40B4-BE49-F238E27FC236}">
                <a16:creationId xmlns:a16="http://schemas.microsoft.com/office/drawing/2014/main" id="{46EA2EA1-9D7A-E180-A9FF-1195DAB54061}"/>
              </a:ext>
            </a:extLst>
          </p:cNvPr>
          <p:cNvSpPr txBox="1">
            <a:spLocks/>
          </p:cNvSpPr>
          <p:nvPr/>
        </p:nvSpPr>
        <p:spPr>
          <a:xfrm>
            <a:off x="4731230" y="3787698"/>
            <a:ext cx="1789020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oscillate</a:t>
            </a:r>
            <a:endParaRPr kumimoji="1"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49" name="コンテンツ プレースホルダー 2">
            <a:extLst>
              <a:ext uri="{FF2B5EF4-FFF2-40B4-BE49-F238E27FC236}">
                <a16:creationId xmlns:a16="http://schemas.microsoft.com/office/drawing/2014/main" id="{A9FCEAF3-FF1D-FA10-0074-BA6353840C71}"/>
              </a:ext>
            </a:extLst>
          </p:cNvPr>
          <p:cNvSpPr txBox="1">
            <a:spLocks/>
          </p:cNvSpPr>
          <p:nvPr/>
        </p:nvSpPr>
        <p:spPr>
          <a:xfrm>
            <a:off x="7560600" y="3769876"/>
            <a:ext cx="2844167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decay to rad.</a:t>
            </a:r>
            <a:endParaRPr kumimoji="1"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50" name="コンテンツ プレースホルダー 2">
            <a:extLst>
              <a:ext uri="{FF2B5EF4-FFF2-40B4-BE49-F238E27FC236}">
                <a16:creationId xmlns:a16="http://schemas.microsoft.com/office/drawing/2014/main" id="{9C5320D2-325C-F6B1-8AC5-E78C598949FB}"/>
              </a:ext>
            </a:extLst>
          </p:cNvPr>
          <p:cNvSpPr txBox="1">
            <a:spLocks/>
          </p:cNvSpPr>
          <p:nvPr/>
        </p:nvSpPr>
        <p:spPr>
          <a:xfrm>
            <a:off x="4731230" y="4213370"/>
            <a:ext cx="2098396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slow-roll</a:t>
            </a:r>
            <a:endParaRPr kumimoji="1"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52" name="コンテンツ プレースホルダー 2">
            <a:extLst>
              <a:ext uri="{FF2B5EF4-FFF2-40B4-BE49-F238E27FC236}">
                <a16:creationId xmlns:a16="http://schemas.microsoft.com/office/drawing/2014/main" id="{8A43A584-9E03-C4C8-AA64-7879CFD744DA}"/>
              </a:ext>
            </a:extLst>
          </p:cNvPr>
          <p:cNvSpPr txBox="1">
            <a:spLocks/>
          </p:cNvSpPr>
          <p:nvPr/>
        </p:nvSpPr>
        <p:spPr>
          <a:xfrm>
            <a:off x="5918105" y="4224321"/>
            <a:ext cx="487116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⇒</a:t>
            </a:r>
            <a:endParaRPr lang="en-US" altLang="ja-JP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53" name="コンテンツ プレースホルダー 2">
            <a:extLst>
              <a:ext uri="{FF2B5EF4-FFF2-40B4-BE49-F238E27FC236}">
                <a16:creationId xmlns:a16="http://schemas.microsoft.com/office/drawing/2014/main" id="{7F45C30C-ADC5-6E92-AC8A-0636DEC501D6}"/>
              </a:ext>
            </a:extLst>
          </p:cNvPr>
          <p:cNvSpPr txBox="1">
            <a:spLocks/>
          </p:cNvSpPr>
          <p:nvPr/>
        </p:nvSpPr>
        <p:spPr>
          <a:xfrm>
            <a:off x="6278374" y="4225587"/>
            <a:ext cx="1789020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oscillate</a:t>
            </a:r>
            <a:endParaRPr kumimoji="1"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54" name="コンテンツ プレースホルダー 2">
            <a:extLst>
              <a:ext uri="{FF2B5EF4-FFF2-40B4-BE49-F238E27FC236}">
                <a16:creationId xmlns:a16="http://schemas.microsoft.com/office/drawing/2014/main" id="{CDF39ACD-A9E3-4360-5113-F818AA2B3965}"/>
              </a:ext>
            </a:extLst>
          </p:cNvPr>
          <p:cNvSpPr txBox="1">
            <a:spLocks/>
          </p:cNvSpPr>
          <p:nvPr/>
        </p:nvSpPr>
        <p:spPr>
          <a:xfrm>
            <a:off x="7212928" y="3775555"/>
            <a:ext cx="487116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⇒</a:t>
            </a:r>
            <a:endParaRPr lang="en-US" altLang="ja-JP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55" name="コンテンツ プレースホルダー 2">
            <a:extLst>
              <a:ext uri="{FF2B5EF4-FFF2-40B4-BE49-F238E27FC236}">
                <a16:creationId xmlns:a16="http://schemas.microsoft.com/office/drawing/2014/main" id="{3AC394BD-1CAA-5400-6489-6FF7E33A4C76}"/>
              </a:ext>
            </a:extLst>
          </p:cNvPr>
          <p:cNvSpPr txBox="1">
            <a:spLocks/>
          </p:cNvSpPr>
          <p:nvPr/>
        </p:nvSpPr>
        <p:spPr>
          <a:xfrm>
            <a:off x="9409343" y="4237899"/>
            <a:ext cx="1894483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decay to rad.</a:t>
            </a:r>
            <a:endParaRPr kumimoji="1"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56" name="コンテンツ プレースホルダー 2">
            <a:extLst>
              <a:ext uri="{FF2B5EF4-FFF2-40B4-BE49-F238E27FC236}">
                <a16:creationId xmlns:a16="http://schemas.microsoft.com/office/drawing/2014/main" id="{8C1F529B-08C8-4F37-5918-D8A0EE74961B}"/>
              </a:ext>
            </a:extLst>
          </p:cNvPr>
          <p:cNvSpPr txBox="1">
            <a:spLocks/>
          </p:cNvSpPr>
          <p:nvPr/>
        </p:nvSpPr>
        <p:spPr>
          <a:xfrm>
            <a:off x="9084477" y="4229514"/>
            <a:ext cx="487116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⇒</a:t>
            </a:r>
            <a:endParaRPr lang="en-US" altLang="ja-JP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157" name="直線コネクタ 4156">
            <a:extLst>
              <a:ext uri="{FF2B5EF4-FFF2-40B4-BE49-F238E27FC236}">
                <a16:creationId xmlns:a16="http://schemas.microsoft.com/office/drawing/2014/main" id="{36F1AAD7-E37A-613F-A433-84FA6E19C2E8}"/>
              </a:ext>
            </a:extLst>
          </p:cNvPr>
          <p:cNvCxnSpPr>
            <a:cxnSpLocks/>
          </p:cNvCxnSpPr>
          <p:nvPr/>
        </p:nvCxnSpPr>
        <p:spPr>
          <a:xfrm>
            <a:off x="10995579" y="3849325"/>
            <a:ext cx="0" cy="743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8" name="グループ化 1047">
            <a:extLst>
              <a:ext uri="{FF2B5EF4-FFF2-40B4-BE49-F238E27FC236}">
                <a16:creationId xmlns:a16="http://schemas.microsoft.com/office/drawing/2014/main" id="{C3D8F8EE-D965-2474-3743-6C4EA974CCA1}"/>
              </a:ext>
            </a:extLst>
          </p:cNvPr>
          <p:cNvGrpSpPr/>
          <p:nvPr/>
        </p:nvGrpSpPr>
        <p:grpSpPr>
          <a:xfrm>
            <a:off x="7054629" y="1899698"/>
            <a:ext cx="2532932" cy="2081003"/>
            <a:chOff x="7358040" y="1937649"/>
            <a:chExt cx="2532932" cy="2081003"/>
          </a:xfrm>
        </p:grpSpPr>
        <p:sp>
          <p:nvSpPr>
            <p:cNvPr id="4144" name="フリーフォーム: 図形 4143">
              <a:extLst>
                <a:ext uri="{FF2B5EF4-FFF2-40B4-BE49-F238E27FC236}">
                  <a16:creationId xmlns:a16="http://schemas.microsoft.com/office/drawing/2014/main" id="{C6E18FB7-0C66-F433-D7C8-C0F55194B568}"/>
                </a:ext>
              </a:extLst>
            </p:cNvPr>
            <p:cNvSpPr/>
            <p:nvPr/>
          </p:nvSpPr>
          <p:spPr>
            <a:xfrm rot="13548248" flipH="1">
              <a:off x="7662414" y="1863105"/>
              <a:ext cx="2021826" cy="2289268"/>
            </a:xfrm>
            <a:custGeom>
              <a:avLst/>
              <a:gdLst>
                <a:gd name="connsiteX0" fmla="*/ 966839 w 1237568"/>
                <a:gd name="connsiteY0" fmla="*/ 1521219 h 1521219"/>
                <a:gd name="connsiteX1" fmla="*/ 71533 w 1237568"/>
                <a:gd name="connsiteY1" fmla="*/ 472237 h 1521219"/>
                <a:gd name="connsiteX2" fmla="*/ 0 w 1237568"/>
                <a:gd name="connsiteY2" fmla="*/ 310722 h 1521219"/>
                <a:gd name="connsiteX3" fmla="*/ 51843 w 1237568"/>
                <a:gd name="connsiteY3" fmla="*/ 149683 h 1521219"/>
                <a:gd name="connsiteX4" fmla="*/ 237168 w 1237568"/>
                <a:gd name="connsiteY4" fmla="*/ 160929 h 1521219"/>
                <a:gd name="connsiteX5" fmla="*/ 320358 w 1237568"/>
                <a:gd name="connsiteY5" fmla="*/ 252066 h 1521219"/>
                <a:gd name="connsiteX6" fmla="*/ 320358 w 1237568"/>
                <a:gd name="connsiteY6" fmla="*/ 0 h 1521219"/>
                <a:gd name="connsiteX7" fmla="*/ 424599 w 1237568"/>
                <a:gd name="connsiteY7" fmla="*/ 366263 h 1521219"/>
                <a:gd name="connsiteX8" fmla="*/ 1237568 w 1237568"/>
                <a:gd name="connsiteY8" fmla="*/ 1256886 h 1521219"/>
                <a:gd name="connsiteX9" fmla="*/ 1180593 w 1237568"/>
                <a:gd name="connsiteY9" fmla="*/ 1481984 h 152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7568" h="1521219">
                  <a:moveTo>
                    <a:pt x="966839" y="1521219"/>
                  </a:moveTo>
                  <a:lnTo>
                    <a:pt x="71533" y="472237"/>
                  </a:lnTo>
                  <a:lnTo>
                    <a:pt x="0" y="310722"/>
                  </a:lnTo>
                  <a:lnTo>
                    <a:pt x="51843" y="149683"/>
                  </a:lnTo>
                  <a:lnTo>
                    <a:pt x="237168" y="160929"/>
                  </a:lnTo>
                  <a:lnTo>
                    <a:pt x="320358" y="252066"/>
                  </a:lnTo>
                  <a:lnTo>
                    <a:pt x="320358" y="0"/>
                  </a:lnTo>
                  <a:lnTo>
                    <a:pt x="424599" y="366263"/>
                  </a:lnTo>
                  <a:lnTo>
                    <a:pt x="1237568" y="1256886"/>
                  </a:lnTo>
                  <a:lnTo>
                    <a:pt x="1180593" y="1481984"/>
                  </a:lnTo>
                  <a:close/>
                </a:path>
              </a:pathLst>
            </a:custGeom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45" name="フリーフォーム: 図形 4144">
              <a:extLst>
                <a:ext uri="{FF2B5EF4-FFF2-40B4-BE49-F238E27FC236}">
                  <a16:creationId xmlns:a16="http://schemas.microsoft.com/office/drawing/2014/main" id="{243935D5-8A2A-C33A-E361-A888D0A05B63}"/>
                </a:ext>
              </a:extLst>
            </p:cNvPr>
            <p:cNvSpPr/>
            <p:nvPr/>
          </p:nvSpPr>
          <p:spPr>
            <a:xfrm rot="13548248" flipH="1">
              <a:off x="7603098" y="1803928"/>
              <a:ext cx="2021826" cy="2289268"/>
            </a:xfrm>
            <a:custGeom>
              <a:avLst/>
              <a:gdLst>
                <a:gd name="connsiteX0" fmla="*/ 966839 w 1237568"/>
                <a:gd name="connsiteY0" fmla="*/ 1521219 h 1521219"/>
                <a:gd name="connsiteX1" fmla="*/ 71533 w 1237568"/>
                <a:gd name="connsiteY1" fmla="*/ 472237 h 1521219"/>
                <a:gd name="connsiteX2" fmla="*/ 0 w 1237568"/>
                <a:gd name="connsiteY2" fmla="*/ 310722 h 1521219"/>
                <a:gd name="connsiteX3" fmla="*/ 51843 w 1237568"/>
                <a:gd name="connsiteY3" fmla="*/ 149683 h 1521219"/>
                <a:gd name="connsiteX4" fmla="*/ 237168 w 1237568"/>
                <a:gd name="connsiteY4" fmla="*/ 160929 h 1521219"/>
                <a:gd name="connsiteX5" fmla="*/ 320358 w 1237568"/>
                <a:gd name="connsiteY5" fmla="*/ 252066 h 1521219"/>
                <a:gd name="connsiteX6" fmla="*/ 320358 w 1237568"/>
                <a:gd name="connsiteY6" fmla="*/ 0 h 1521219"/>
                <a:gd name="connsiteX7" fmla="*/ 424599 w 1237568"/>
                <a:gd name="connsiteY7" fmla="*/ 366263 h 1521219"/>
                <a:gd name="connsiteX8" fmla="*/ 1237568 w 1237568"/>
                <a:gd name="connsiteY8" fmla="*/ 1256886 h 1521219"/>
                <a:gd name="connsiteX9" fmla="*/ 1180593 w 1237568"/>
                <a:gd name="connsiteY9" fmla="*/ 1481984 h 152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7568" h="1521219">
                  <a:moveTo>
                    <a:pt x="966839" y="1521219"/>
                  </a:moveTo>
                  <a:lnTo>
                    <a:pt x="71533" y="472237"/>
                  </a:lnTo>
                  <a:lnTo>
                    <a:pt x="0" y="310722"/>
                  </a:lnTo>
                  <a:lnTo>
                    <a:pt x="51843" y="149683"/>
                  </a:lnTo>
                  <a:lnTo>
                    <a:pt x="237168" y="160929"/>
                  </a:lnTo>
                  <a:lnTo>
                    <a:pt x="320358" y="252066"/>
                  </a:lnTo>
                  <a:lnTo>
                    <a:pt x="320358" y="0"/>
                  </a:lnTo>
                  <a:lnTo>
                    <a:pt x="424599" y="366263"/>
                  </a:lnTo>
                  <a:lnTo>
                    <a:pt x="1237568" y="1256886"/>
                  </a:lnTo>
                  <a:lnTo>
                    <a:pt x="1180593" y="148198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30" name="Picture 4" descr="\begin{align*}&#10;  \sigma_{\mathrm{end}}&#10;\end{align*}">
              <a:extLst>
                <a:ext uri="{FF2B5EF4-FFF2-40B4-BE49-F238E27FC236}">
                  <a16:creationId xmlns:a16="http://schemas.microsoft.com/office/drawing/2014/main" id="{9642E093-D010-B806-7D7A-A9A136A50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9675" y="2759481"/>
              <a:ext cx="761297" cy="258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1" name="コンテンツ プレースホルダー 2">
              <a:extLst>
                <a:ext uri="{FF2B5EF4-FFF2-40B4-BE49-F238E27FC236}">
                  <a16:creationId xmlns:a16="http://schemas.microsoft.com/office/drawing/2014/main" id="{40966C68-9E1E-3C40-E119-C9877569F67B}"/>
                </a:ext>
              </a:extLst>
            </p:cNvPr>
            <p:cNvSpPr txBox="1">
              <a:spLocks/>
            </p:cNvSpPr>
            <p:nvPr/>
          </p:nvSpPr>
          <p:spPr>
            <a:xfrm>
              <a:off x="7358040" y="2613132"/>
              <a:ext cx="1789020" cy="4724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depends on</a:t>
              </a:r>
              <a:endParaRPr kumimoji="1" lang="ja-JP" altLang="en-US" sz="2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032" name="Picture 8" descr="\begin{align*}&#10;  H\sim \Gamma_\sigma&#10;\end{align*}">
            <a:extLst>
              <a:ext uri="{FF2B5EF4-FFF2-40B4-BE49-F238E27FC236}">
                <a16:creationId xmlns:a16="http://schemas.microsoft.com/office/drawing/2014/main" id="{98232187-BCFD-C7A1-D8E2-8FA607BDC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35" y="4472055"/>
            <a:ext cx="838603" cy="21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4" name="直線矢印コネクタ 1033">
            <a:extLst>
              <a:ext uri="{FF2B5EF4-FFF2-40B4-BE49-F238E27FC236}">
                <a16:creationId xmlns:a16="http://schemas.microsoft.com/office/drawing/2014/main" id="{C59EE11F-56F0-3941-3A5F-19B4161695DB}"/>
              </a:ext>
            </a:extLst>
          </p:cNvPr>
          <p:cNvCxnSpPr>
            <a:cxnSpLocks/>
          </p:cNvCxnSpPr>
          <p:nvPr/>
        </p:nvCxnSpPr>
        <p:spPr>
          <a:xfrm>
            <a:off x="449151" y="3330597"/>
            <a:ext cx="2729" cy="104478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直線矢印コネクタ 1034">
            <a:extLst>
              <a:ext uri="{FF2B5EF4-FFF2-40B4-BE49-F238E27FC236}">
                <a16:creationId xmlns:a16="http://schemas.microsoft.com/office/drawing/2014/main" id="{BFFAF3B1-2AB6-33CA-BC91-AD36833813DC}"/>
              </a:ext>
            </a:extLst>
          </p:cNvPr>
          <p:cNvCxnSpPr>
            <a:cxnSpLocks/>
          </p:cNvCxnSpPr>
          <p:nvPr/>
        </p:nvCxnSpPr>
        <p:spPr>
          <a:xfrm flipH="1">
            <a:off x="425309" y="4645823"/>
            <a:ext cx="12244" cy="1240054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7" name="グループ化 1046">
            <a:extLst>
              <a:ext uri="{FF2B5EF4-FFF2-40B4-BE49-F238E27FC236}">
                <a16:creationId xmlns:a16="http://schemas.microsoft.com/office/drawing/2014/main" id="{ECFA91DB-8FB1-B9DF-4013-6B41C35B5E97}"/>
              </a:ext>
            </a:extLst>
          </p:cNvPr>
          <p:cNvGrpSpPr/>
          <p:nvPr/>
        </p:nvGrpSpPr>
        <p:grpSpPr>
          <a:xfrm>
            <a:off x="10247309" y="2868835"/>
            <a:ext cx="2285784" cy="1441056"/>
            <a:chOff x="10264659" y="3028226"/>
            <a:chExt cx="2285784" cy="1441056"/>
          </a:xfrm>
        </p:grpSpPr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34621361-3584-0512-3566-EC0A711DFBAE}"/>
                </a:ext>
              </a:extLst>
            </p:cNvPr>
            <p:cNvSpPr/>
            <p:nvPr/>
          </p:nvSpPr>
          <p:spPr>
            <a:xfrm rot="12206691">
              <a:off x="10329254" y="3078948"/>
              <a:ext cx="1695458" cy="1390334"/>
            </a:xfrm>
            <a:custGeom>
              <a:avLst/>
              <a:gdLst>
                <a:gd name="connsiteX0" fmla="*/ 1375389 w 1625471"/>
                <a:gd name="connsiteY0" fmla="*/ 1225002 h 1526941"/>
                <a:gd name="connsiteX1" fmla="*/ 323868 w 1625471"/>
                <a:gd name="connsiteY1" fmla="*/ 1526941 h 1526941"/>
                <a:gd name="connsiteX2" fmla="*/ 0 w 1625471"/>
                <a:gd name="connsiteY2" fmla="*/ 1209381 h 1526941"/>
                <a:gd name="connsiteX3" fmla="*/ 109935 w 1625471"/>
                <a:gd name="connsiteY3" fmla="*/ 839694 h 1526941"/>
                <a:gd name="connsiteX4" fmla="*/ 541778 w 1625471"/>
                <a:gd name="connsiteY4" fmla="*/ 685396 h 1526941"/>
                <a:gd name="connsiteX5" fmla="*/ 541778 w 1625471"/>
                <a:gd name="connsiteY5" fmla="*/ 0 h 1526941"/>
                <a:gd name="connsiteX6" fmla="*/ 621922 w 1625471"/>
                <a:gd name="connsiteY6" fmla="*/ 656761 h 1526941"/>
                <a:gd name="connsiteX7" fmla="*/ 1244856 w 1625471"/>
                <a:gd name="connsiteY7" fmla="*/ 434185 h 1526941"/>
                <a:gd name="connsiteX8" fmla="*/ 1624298 w 1625471"/>
                <a:gd name="connsiteY8" fmla="*/ 519419 h 1526941"/>
                <a:gd name="connsiteX9" fmla="*/ 1625471 w 1625471"/>
                <a:gd name="connsiteY9" fmla="*/ 962477 h 152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5471" h="1526941">
                  <a:moveTo>
                    <a:pt x="1375389" y="1225002"/>
                  </a:moveTo>
                  <a:lnTo>
                    <a:pt x="323868" y="1526941"/>
                  </a:lnTo>
                  <a:lnTo>
                    <a:pt x="0" y="1209381"/>
                  </a:lnTo>
                  <a:lnTo>
                    <a:pt x="109935" y="839694"/>
                  </a:lnTo>
                  <a:lnTo>
                    <a:pt x="541778" y="685396"/>
                  </a:lnTo>
                  <a:lnTo>
                    <a:pt x="541778" y="0"/>
                  </a:lnTo>
                  <a:lnTo>
                    <a:pt x="621922" y="656761"/>
                  </a:lnTo>
                  <a:lnTo>
                    <a:pt x="1244856" y="434185"/>
                  </a:lnTo>
                  <a:lnTo>
                    <a:pt x="1624298" y="519419"/>
                  </a:lnTo>
                  <a:lnTo>
                    <a:pt x="1625471" y="962477"/>
                  </a:lnTo>
                  <a:close/>
                </a:path>
              </a:pathLst>
            </a:custGeom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416E5353-6A71-9BA0-E81A-22CADA016AF8}"/>
                </a:ext>
              </a:extLst>
            </p:cNvPr>
            <p:cNvSpPr/>
            <p:nvPr/>
          </p:nvSpPr>
          <p:spPr>
            <a:xfrm rot="12206691">
              <a:off x="10264659" y="3028226"/>
              <a:ext cx="1752738" cy="1371322"/>
            </a:xfrm>
            <a:custGeom>
              <a:avLst/>
              <a:gdLst>
                <a:gd name="connsiteX0" fmla="*/ 1375389 w 1625471"/>
                <a:gd name="connsiteY0" fmla="*/ 1225002 h 1526941"/>
                <a:gd name="connsiteX1" fmla="*/ 323868 w 1625471"/>
                <a:gd name="connsiteY1" fmla="*/ 1526941 h 1526941"/>
                <a:gd name="connsiteX2" fmla="*/ 0 w 1625471"/>
                <a:gd name="connsiteY2" fmla="*/ 1209381 h 1526941"/>
                <a:gd name="connsiteX3" fmla="*/ 109935 w 1625471"/>
                <a:gd name="connsiteY3" fmla="*/ 839694 h 1526941"/>
                <a:gd name="connsiteX4" fmla="*/ 541778 w 1625471"/>
                <a:gd name="connsiteY4" fmla="*/ 685396 h 1526941"/>
                <a:gd name="connsiteX5" fmla="*/ 541778 w 1625471"/>
                <a:gd name="connsiteY5" fmla="*/ 0 h 1526941"/>
                <a:gd name="connsiteX6" fmla="*/ 621922 w 1625471"/>
                <a:gd name="connsiteY6" fmla="*/ 656761 h 1526941"/>
                <a:gd name="connsiteX7" fmla="*/ 1244856 w 1625471"/>
                <a:gd name="connsiteY7" fmla="*/ 434185 h 1526941"/>
                <a:gd name="connsiteX8" fmla="*/ 1624298 w 1625471"/>
                <a:gd name="connsiteY8" fmla="*/ 519419 h 1526941"/>
                <a:gd name="connsiteX9" fmla="*/ 1625471 w 1625471"/>
                <a:gd name="connsiteY9" fmla="*/ 962477 h 152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5471" h="1526941">
                  <a:moveTo>
                    <a:pt x="1375389" y="1225002"/>
                  </a:moveTo>
                  <a:lnTo>
                    <a:pt x="323868" y="1526941"/>
                  </a:lnTo>
                  <a:lnTo>
                    <a:pt x="0" y="1209381"/>
                  </a:lnTo>
                  <a:lnTo>
                    <a:pt x="109935" y="839694"/>
                  </a:lnTo>
                  <a:lnTo>
                    <a:pt x="541778" y="685396"/>
                  </a:lnTo>
                  <a:lnTo>
                    <a:pt x="541778" y="0"/>
                  </a:lnTo>
                  <a:lnTo>
                    <a:pt x="621922" y="656761"/>
                  </a:lnTo>
                  <a:lnTo>
                    <a:pt x="1244856" y="434185"/>
                  </a:lnTo>
                  <a:lnTo>
                    <a:pt x="1624298" y="519419"/>
                  </a:lnTo>
                  <a:lnTo>
                    <a:pt x="1625471" y="96247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158" name="Picture 2" descr="\begin{align*}&#10;  \zeta_{\mathrm{tot}}&#10;\end{align*}">
              <a:extLst>
                <a:ext uri="{FF2B5EF4-FFF2-40B4-BE49-F238E27FC236}">
                  <a16:creationId xmlns:a16="http://schemas.microsoft.com/office/drawing/2014/main" id="{4FDE305B-D991-CE0B-7447-D0C5E7F1A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9329" y="3165246"/>
              <a:ext cx="601029" cy="395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6" name="コンテンツ プレースホルダー 2">
              <a:extLst>
                <a:ext uri="{FF2B5EF4-FFF2-40B4-BE49-F238E27FC236}">
                  <a16:creationId xmlns:a16="http://schemas.microsoft.com/office/drawing/2014/main" id="{8DFFF4A8-2B3F-EF04-A52B-B8B9BCE38B49}"/>
                </a:ext>
              </a:extLst>
            </p:cNvPr>
            <p:cNvSpPr txBox="1">
              <a:spLocks/>
            </p:cNvSpPr>
            <p:nvPr/>
          </p:nvSpPr>
          <p:spPr>
            <a:xfrm>
              <a:off x="10761423" y="3407316"/>
              <a:ext cx="1789020" cy="4724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generated</a:t>
              </a:r>
              <a:endParaRPr kumimoji="1" lang="ja-JP" alt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50" name="右中かっこ 1049">
            <a:extLst>
              <a:ext uri="{FF2B5EF4-FFF2-40B4-BE49-F238E27FC236}">
                <a16:creationId xmlns:a16="http://schemas.microsoft.com/office/drawing/2014/main" id="{5DC9571B-B745-5917-2254-1969DF621C75}"/>
              </a:ext>
            </a:extLst>
          </p:cNvPr>
          <p:cNvSpPr/>
          <p:nvPr/>
        </p:nvSpPr>
        <p:spPr>
          <a:xfrm rot="5400000">
            <a:off x="7815408" y="1849624"/>
            <a:ext cx="325800" cy="6034544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右中かっこ 1051">
            <a:extLst>
              <a:ext uri="{FF2B5EF4-FFF2-40B4-BE49-F238E27FC236}">
                <a16:creationId xmlns:a16="http://schemas.microsoft.com/office/drawing/2014/main" id="{35D54957-DC6E-8810-59D9-0CE4AA91E05A}"/>
              </a:ext>
            </a:extLst>
          </p:cNvPr>
          <p:cNvSpPr/>
          <p:nvPr/>
        </p:nvSpPr>
        <p:spPr>
          <a:xfrm rot="5400000">
            <a:off x="7815407" y="1892736"/>
            <a:ext cx="325800" cy="6034544"/>
          </a:xfrm>
          <a:prstGeom prst="rightBrac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6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050" grpId="0" animBg="1"/>
      <p:bldP spid="105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4E3D2ED-C2A7-859E-34B2-F33F125F79FB}"/>
              </a:ext>
            </a:extLst>
          </p:cNvPr>
          <p:cNvSpPr txBox="1">
            <a:spLocks/>
          </p:cNvSpPr>
          <p:nvPr/>
        </p:nvSpPr>
        <p:spPr>
          <a:xfrm>
            <a:off x="274771" y="996880"/>
            <a:ext cx="11526846" cy="1058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Curvaton can generate large non-</a:t>
            </a:r>
            <a:r>
              <a:rPr lang="en-US" altLang="ja-JP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Gaussianities</a:t>
            </a: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ja-JP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54373096-07F2-1243-424E-92145C6B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04FF92F-7122-4D4A-AC8B-1D1CF964AD8A}"/>
              </a:ext>
            </a:extLst>
          </p:cNvPr>
          <p:cNvSpPr txBox="1">
            <a:spLocks/>
          </p:cNvSpPr>
          <p:nvPr/>
        </p:nvSpPr>
        <p:spPr>
          <a:xfrm>
            <a:off x="274771" y="1519770"/>
            <a:ext cx="11837651" cy="985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PDFs calculated by stochastic-</a:t>
            </a:r>
            <a:r>
              <a:rPr lang="en-US" altLang="ja-JP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δN</a:t>
            </a: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 formalism include non-perturbativity.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67E7FDCD-B8D9-C84C-3082-0D9846EBB8B7}"/>
              </a:ext>
            </a:extLst>
          </p:cNvPr>
          <p:cNvSpPr txBox="1">
            <a:spLocks/>
          </p:cNvSpPr>
          <p:nvPr/>
        </p:nvSpPr>
        <p:spPr>
          <a:xfrm>
            <a:off x="4423329" y="3061774"/>
            <a:ext cx="7631732" cy="2696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 There are a set of parameters where observational results of CMB is realized at large scale (sourced from    ) , while PBHs might be produced at small scale (sourced from   ,    ). </a:t>
            </a:r>
            <a:endParaRPr lang="ja-JP" alt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図 2" descr="グラフ, ヒストグラム&#10;&#10;自動的に生成された説明">
            <a:extLst>
              <a:ext uri="{FF2B5EF4-FFF2-40B4-BE49-F238E27FC236}">
                <a16:creationId xmlns:a16="http://schemas.microsoft.com/office/drawing/2014/main" id="{8385F434-7C44-A9FB-1A31-28C83A849D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11322" r="9331" b="-140"/>
          <a:stretch/>
        </p:blipFill>
        <p:spPr>
          <a:xfrm>
            <a:off x="577756" y="3295614"/>
            <a:ext cx="3359988" cy="3375111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351EB71-015C-F7E4-5DA7-9B018AD9A1BB}"/>
              </a:ext>
            </a:extLst>
          </p:cNvPr>
          <p:cNvSpPr txBox="1">
            <a:spLocks/>
          </p:cNvSpPr>
          <p:nvPr/>
        </p:nvSpPr>
        <p:spPr>
          <a:xfrm>
            <a:off x="274771" y="1957418"/>
            <a:ext cx="11837651" cy="985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altLang="ja-JP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They are reduced to local-type non-Gaussian distribution in an appropriate limit (perturbative, no-</a:t>
            </a:r>
            <a:r>
              <a:rPr lang="en-US" altLang="ja-JP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inflaton</a:t>
            </a: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), as expected. </a:t>
            </a:r>
            <a:endParaRPr lang="en-US" sz="2800" dirty="0"/>
          </a:p>
        </p:txBody>
      </p:sp>
      <p:pic>
        <p:nvPicPr>
          <p:cNvPr id="9" name="Picture 2" descr="\begin{align*}&#10;  \sigma&#10;\end{align*}">
            <a:extLst>
              <a:ext uri="{FF2B5EF4-FFF2-40B4-BE49-F238E27FC236}">
                <a16:creationId xmlns:a16="http://schemas.microsoft.com/office/drawing/2014/main" id="{60FC1462-C5E0-3777-8E3E-C7EFC8663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56" y="5215217"/>
            <a:ext cx="216307" cy="1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\begin{align*}&#10;\phi&#10;\end{align*}">
            <a:extLst>
              <a:ext uri="{FF2B5EF4-FFF2-40B4-BE49-F238E27FC236}">
                <a16:creationId xmlns:a16="http://schemas.microsoft.com/office/drawing/2014/main" id="{AB0F9D8C-F780-104B-2CC0-4D8D379B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715" y="4251313"/>
            <a:ext cx="202985" cy="35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\begin{align*}&#10;\phi&#10;\end{align*}">
            <a:extLst>
              <a:ext uri="{FF2B5EF4-FFF2-40B4-BE49-F238E27FC236}">
                <a16:creationId xmlns:a16="http://schemas.microsoft.com/office/drawing/2014/main" id="{D65EB9DD-9565-A144-CFA2-82F79BBF7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29097"/>
            <a:ext cx="202985" cy="35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6A3F544B-FF51-B5B6-52D4-3D5EFBB5C5E8}"/>
              </a:ext>
            </a:extLst>
          </p:cNvPr>
          <p:cNvSpPr txBox="1">
            <a:spLocks/>
          </p:cNvSpPr>
          <p:nvPr/>
        </p:nvSpPr>
        <p:spPr>
          <a:xfrm>
            <a:off x="4176476" y="5612233"/>
            <a:ext cx="8316964" cy="1058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800" dirty="0">
                <a:latin typeface="Segoe UI" panose="020B0502040204020203" pitchFamily="34" charset="0"/>
                <a:cs typeface="Segoe UI" panose="020B0502040204020203" pitchFamily="34" charset="0"/>
              </a:rPr>
              <a:t>Thank you for your attention!</a:t>
            </a:r>
            <a:endParaRPr lang="ja-JP" alt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080326-CEE5-E8E5-57C6-3BF8DDA16E6A}"/>
              </a:ext>
            </a:extLst>
          </p:cNvPr>
          <p:cNvSpPr txBox="1"/>
          <p:nvPr/>
        </p:nvSpPr>
        <p:spPr>
          <a:xfrm>
            <a:off x="11011808" y="-55327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11/11</a:t>
            </a: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3993E422-A1F8-AB89-0BA3-5704575407D0}"/>
              </a:ext>
            </a:extLst>
          </p:cNvPr>
          <p:cNvSpPr/>
          <p:nvPr/>
        </p:nvSpPr>
        <p:spPr>
          <a:xfrm>
            <a:off x="1734110" y="4130027"/>
            <a:ext cx="2267729" cy="2170380"/>
          </a:xfrm>
          <a:prstGeom prst="flowChartConnector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140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4B3C32-A962-DE60-A695-4F94AF70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Contents of my talk</a:t>
            </a:r>
            <a:endParaRPr kumimoji="1" lang="ja-JP" altLang="en-US" sz="5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2035FC-9F23-383D-9AC7-0B2B32B6F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94560"/>
            <a:ext cx="11058993" cy="402412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Analytical calculations </a:t>
            </a:r>
            <a:r>
              <a:rPr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by </a:t>
            </a: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the stochastic-</a:t>
            </a:r>
            <a:r>
              <a:rPr kumimoji="1" lang="en-US" altLang="ja-JP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δN</a:t>
            </a: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formalism</a:t>
            </a: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ja-JP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kumimoji="1" lang="en-US" altLang="ja-JP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Non-</a:t>
            </a:r>
            <a:r>
              <a:rPr kumimoji="1" lang="en-US" altLang="ja-JP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Gaussianity</a:t>
            </a: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 from curvaton </a:t>
            </a:r>
          </a:p>
          <a:p>
            <a:pPr marL="0" indent="0">
              <a:buClr>
                <a:schemeClr val="accent1"/>
              </a:buClr>
              <a:buNone/>
            </a:pPr>
            <a:endParaRPr kumimoji="1" lang="en-US" altLang="ja-JP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kumimoji="1" lang="en-US" altLang="ja-JP" sz="3200" dirty="0">
                <a:latin typeface="Segoe UI" panose="020B0502040204020203" pitchFamily="34" charset="0"/>
                <a:cs typeface="Segoe UI" panose="020B0502040204020203" pitchFamily="34" charset="0"/>
              </a:rPr>
              <a:t>Implication for PBHs</a:t>
            </a:r>
          </a:p>
          <a:p>
            <a:pPr marL="342900" indent="-34290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8595E89-59E0-77F3-98A9-33D721463427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3/11</a:t>
            </a:r>
          </a:p>
        </p:txBody>
      </p:sp>
    </p:spTree>
    <p:extLst>
      <p:ext uri="{BB962C8B-B14F-4D97-AF65-F5344CB8AC3E}">
        <p14:creationId xmlns:p14="http://schemas.microsoft.com/office/powerpoint/2010/main" val="39384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3E290-BE3C-FD96-D781-3E637BFFF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45BC9A3F-1E67-821A-5BB8-A7583269A19A}"/>
              </a:ext>
            </a:extLst>
          </p:cNvPr>
          <p:cNvSpPr/>
          <p:nvPr/>
        </p:nvSpPr>
        <p:spPr>
          <a:xfrm>
            <a:off x="735107" y="6066305"/>
            <a:ext cx="10580585" cy="6144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B94A0DF5-F0AC-7D66-6AB7-AFA2C6DD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&amp; strategy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9615F02-2CE7-52A4-B83A-2D67D484A84B}"/>
              </a:ext>
            </a:extLst>
          </p:cNvPr>
          <p:cNvSpPr/>
          <p:nvPr/>
        </p:nvSpPr>
        <p:spPr>
          <a:xfrm>
            <a:off x="958181" y="2871988"/>
            <a:ext cx="1695196" cy="81390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39E6680-F882-63F2-AA03-FA58627C89E5}"/>
              </a:ext>
            </a:extLst>
          </p:cNvPr>
          <p:cNvSpPr txBox="1">
            <a:spLocks/>
          </p:cNvSpPr>
          <p:nvPr/>
        </p:nvSpPr>
        <p:spPr>
          <a:xfrm>
            <a:off x="1028417" y="3070656"/>
            <a:ext cx="1869666" cy="371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Inflation</a:t>
            </a:r>
          </a:p>
        </p:txBody>
      </p:sp>
      <p:sp>
        <p:nvSpPr>
          <p:cNvPr id="17" name="右中かっこ 16">
            <a:extLst>
              <a:ext uri="{FF2B5EF4-FFF2-40B4-BE49-F238E27FC236}">
                <a16:creationId xmlns:a16="http://schemas.microsoft.com/office/drawing/2014/main" id="{9C62CCCF-BB07-2E15-7122-0FFF907B07A0}"/>
              </a:ext>
            </a:extLst>
          </p:cNvPr>
          <p:cNvSpPr/>
          <p:nvPr/>
        </p:nvSpPr>
        <p:spPr>
          <a:xfrm rot="5400000">
            <a:off x="1670327" y="3033104"/>
            <a:ext cx="232184" cy="1648099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 descr="\begin{align*}&#10;  \mathcal{N}_\mathrm{inf}&#10;\end{align*}">
            <a:extLst>
              <a:ext uri="{FF2B5EF4-FFF2-40B4-BE49-F238E27FC236}">
                <a16:creationId xmlns:a16="http://schemas.microsoft.com/office/drawing/2014/main" id="{7DE3F4BF-B81C-8918-7C60-E0709ED5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56" y="4080295"/>
            <a:ext cx="786167" cy="40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C45B641-ECDF-5119-BA17-49783B09D604}"/>
              </a:ext>
            </a:extLst>
          </p:cNvPr>
          <p:cNvSpPr/>
          <p:nvPr/>
        </p:nvSpPr>
        <p:spPr>
          <a:xfrm>
            <a:off x="4059265" y="2871987"/>
            <a:ext cx="4738280" cy="81390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DCAFECAE-2347-BF25-389A-B9851254DBF5}"/>
              </a:ext>
            </a:extLst>
          </p:cNvPr>
          <p:cNvSpPr txBox="1">
            <a:spLocks/>
          </p:cNvSpPr>
          <p:nvPr/>
        </p:nvSpPr>
        <p:spPr>
          <a:xfrm>
            <a:off x="4129499" y="3066203"/>
            <a:ext cx="5125748" cy="371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Curvaton reheating scenario</a:t>
            </a:r>
          </a:p>
        </p:txBody>
      </p:sp>
      <p:pic>
        <p:nvPicPr>
          <p:cNvPr id="8196" name="Picture 4" descr="\begin{align*}&#10;  N_{\mathrm{post}} (\sigma_{\mathrm{end}})&#10;\end{align*}">
            <a:extLst>
              <a:ext uri="{FF2B5EF4-FFF2-40B4-BE49-F238E27FC236}">
                <a16:creationId xmlns:a16="http://schemas.microsoft.com/office/drawing/2014/main" id="{608DC472-DD84-CCEF-3E5A-CB667565E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69" y="4062200"/>
            <a:ext cx="2145424" cy="4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D0643C83-86B1-4DD2-A93C-F896594B1E7A}"/>
              </a:ext>
            </a:extLst>
          </p:cNvPr>
          <p:cNvSpPr/>
          <p:nvPr/>
        </p:nvSpPr>
        <p:spPr>
          <a:xfrm rot="5400000">
            <a:off x="6329199" y="1504905"/>
            <a:ext cx="198408" cy="4738280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10" name="Picture 18" descr="\begin{align*}&#10;  N_{\mathrm{tot}}&#10;\end{align*}">
            <a:extLst>
              <a:ext uri="{FF2B5EF4-FFF2-40B4-BE49-F238E27FC236}">
                <a16:creationId xmlns:a16="http://schemas.microsoft.com/office/drawing/2014/main" id="{162AB837-0A68-698F-15A0-F1354875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563" y="3979829"/>
            <a:ext cx="1225933" cy="58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\begin{align*}&#10; \equiv&#10;\end{align*}">
            <a:extLst>
              <a:ext uri="{FF2B5EF4-FFF2-40B4-BE49-F238E27FC236}">
                <a16:creationId xmlns:a16="http://schemas.microsoft.com/office/drawing/2014/main" id="{F1580A9A-D5EF-F9AB-EBA1-6B5A39B0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881" y="4140108"/>
            <a:ext cx="442679" cy="28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\begin{align*}&#10; +&#10;\end{align*}">
            <a:extLst>
              <a:ext uri="{FF2B5EF4-FFF2-40B4-BE49-F238E27FC236}">
                <a16:creationId xmlns:a16="http://schemas.microsoft.com/office/drawing/2014/main" id="{213AE54A-ECE7-D9D2-045F-B5695163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26" y="4049987"/>
            <a:ext cx="461067" cy="4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コンテンツ プレースホルダー 2">
            <a:extLst>
              <a:ext uri="{FF2B5EF4-FFF2-40B4-BE49-F238E27FC236}">
                <a16:creationId xmlns:a16="http://schemas.microsoft.com/office/drawing/2014/main" id="{D576CB18-2714-311F-F109-53095C018564}"/>
              </a:ext>
            </a:extLst>
          </p:cNvPr>
          <p:cNvSpPr txBox="1">
            <a:spLocks/>
          </p:cNvSpPr>
          <p:nvPr/>
        </p:nvSpPr>
        <p:spPr>
          <a:xfrm>
            <a:off x="8749095" y="4758577"/>
            <a:ext cx="3576847" cy="638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ja-JP" alt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⇒                            </a:t>
            </a: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)  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0A356B-0083-ECF6-B78D-0C0ED0E7C971}"/>
              </a:ext>
            </a:extLst>
          </p:cNvPr>
          <p:cNvSpPr txBox="1">
            <a:spLocks/>
          </p:cNvSpPr>
          <p:nvPr/>
        </p:nvSpPr>
        <p:spPr>
          <a:xfrm>
            <a:off x="3009279" y="2955312"/>
            <a:ext cx="645809" cy="638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⇒</a:t>
            </a:r>
            <a:endParaRPr lang="en-US" altLang="ja-JP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451028-7C1C-703B-ADAF-57172C92EB10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4/11</a:t>
            </a:r>
          </a:p>
        </p:txBody>
      </p: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DEA90BCD-ADE3-1212-9988-C054DD87C493}"/>
              </a:ext>
            </a:extLst>
          </p:cNvPr>
          <p:cNvSpPr txBox="1">
            <a:spLocks/>
          </p:cNvSpPr>
          <p:nvPr/>
        </p:nvSpPr>
        <p:spPr>
          <a:xfrm>
            <a:off x="735107" y="6051124"/>
            <a:ext cx="11259670" cy="638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Probabilities for         ,            are necessary to calculate</a:t>
            </a:r>
          </a:p>
        </p:txBody>
      </p:sp>
      <p:sp>
        <p:nvSpPr>
          <p:cNvPr id="45" name="楕円 1057">
            <a:extLst>
              <a:ext uri="{FF2B5EF4-FFF2-40B4-BE49-F238E27FC236}">
                <a16:creationId xmlns:a16="http://schemas.microsoft.com/office/drawing/2014/main" id="{528C0766-8EF7-9243-65AC-E1A0A9C854E5}"/>
              </a:ext>
            </a:extLst>
          </p:cNvPr>
          <p:cNvSpPr/>
          <p:nvPr/>
        </p:nvSpPr>
        <p:spPr>
          <a:xfrm rot="20541160">
            <a:off x="9829569" y="3678571"/>
            <a:ext cx="1828452" cy="1162236"/>
          </a:xfrm>
          <a:custGeom>
            <a:avLst/>
            <a:gdLst>
              <a:gd name="connsiteX0" fmla="*/ 0 w 1243486"/>
              <a:gd name="connsiteY0" fmla="*/ 375528 h 751055"/>
              <a:gd name="connsiteX1" fmla="*/ 621743 w 1243486"/>
              <a:gd name="connsiteY1" fmla="*/ 0 h 751055"/>
              <a:gd name="connsiteX2" fmla="*/ 1243486 w 1243486"/>
              <a:gd name="connsiteY2" fmla="*/ 375528 h 751055"/>
              <a:gd name="connsiteX3" fmla="*/ 621743 w 1243486"/>
              <a:gd name="connsiteY3" fmla="*/ 751056 h 751055"/>
              <a:gd name="connsiteX4" fmla="*/ 0 w 1243486"/>
              <a:gd name="connsiteY4" fmla="*/ 375528 h 751055"/>
              <a:gd name="connsiteX0" fmla="*/ 621743 w 1243486"/>
              <a:gd name="connsiteY0" fmla="*/ 751056 h 842496"/>
              <a:gd name="connsiteX1" fmla="*/ 0 w 1243486"/>
              <a:gd name="connsiteY1" fmla="*/ 375528 h 842496"/>
              <a:gd name="connsiteX2" fmla="*/ 621743 w 1243486"/>
              <a:gd name="connsiteY2" fmla="*/ 0 h 842496"/>
              <a:gd name="connsiteX3" fmla="*/ 1243486 w 1243486"/>
              <a:gd name="connsiteY3" fmla="*/ 375528 h 842496"/>
              <a:gd name="connsiteX4" fmla="*/ 713183 w 1243486"/>
              <a:gd name="connsiteY4" fmla="*/ 842496 h 842496"/>
              <a:gd name="connsiteX0" fmla="*/ 621743 w 1243486"/>
              <a:gd name="connsiteY0" fmla="*/ 709492 h 842496"/>
              <a:gd name="connsiteX1" fmla="*/ 0 w 1243486"/>
              <a:gd name="connsiteY1" fmla="*/ 375528 h 842496"/>
              <a:gd name="connsiteX2" fmla="*/ 621743 w 1243486"/>
              <a:gd name="connsiteY2" fmla="*/ 0 h 842496"/>
              <a:gd name="connsiteX3" fmla="*/ 1243486 w 1243486"/>
              <a:gd name="connsiteY3" fmla="*/ 375528 h 842496"/>
              <a:gd name="connsiteX4" fmla="*/ 713183 w 1243486"/>
              <a:gd name="connsiteY4" fmla="*/ 842496 h 842496"/>
              <a:gd name="connsiteX0" fmla="*/ 622335 w 1244078"/>
              <a:gd name="connsiteY0" fmla="*/ 709492 h 842496"/>
              <a:gd name="connsiteX1" fmla="*/ 592 w 1244078"/>
              <a:gd name="connsiteY1" fmla="*/ 375528 h 842496"/>
              <a:gd name="connsiteX2" fmla="*/ 622335 w 1244078"/>
              <a:gd name="connsiteY2" fmla="*/ 0 h 842496"/>
              <a:gd name="connsiteX3" fmla="*/ 1244078 w 1244078"/>
              <a:gd name="connsiteY3" fmla="*/ 375528 h 842496"/>
              <a:gd name="connsiteX4" fmla="*/ 713775 w 1244078"/>
              <a:gd name="connsiteY4" fmla="*/ 842496 h 842496"/>
              <a:gd name="connsiteX0" fmla="*/ 628138 w 1249881"/>
              <a:gd name="connsiteY0" fmla="*/ 709492 h 842496"/>
              <a:gd name="connsiteX1" fmla="*/ 6395 w 1249881"/>
              <a:gd name="connsiteY1" fmla="*/ 375528 h 842496"/>
              <a:gd name="connsiteX2" fmla="*/ 628138 w 1249881"/>
              <a:gd name="connsiteY2" fmla="*/ 0 h 842496"/>
              <a:gd name="connsiteX3" fmla="*/ 1249881 w 1249881"/>
              <a:gd name="connsiteY3" fmla="*/ 375528 h 842496"/>
              <a:gd name="connsiteX4" fmla="*/ 719578 w 1249881"/>
              <a:gd name="connsiteY4" fmla="*/ 842496 h 842496"/>
              <a:gd name="connsiteX0" fmla="*/ 621743 w 1243486"/>
              <a:gd name="connsiteY0" fmla="*/ 709492 h 842496"/>
              <a:gd name="connsiteX1" fmla="*/ 0 w 1243486"/>
              <a:gd name="connsiteY1" fmla="*/ 375528 h 842496"/>
              <a:gd name="connsiteX2" fmla="*/ 621743 w 1243486"/>
              <a:gd name="connsiteY2" fmla="*/ 0 h 842496"/>
              <a:gd name="connsiteX3" fmla="*/ 1243486 w 1243486"/>
              <a:gd name="connsiteY3" fmla="*/ 375528 h 842496"/>
              <a:gd name="connsiteX4" fmla="*/ 713183 w 1243486"/>
              <a:gd name="connsiteY4" fmla="*/ 842496 h 84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486" h="842496">
                <a:moveTo>
                  <a:pt x="621743" y="709492"/>
                </a:moveTo>
                <a:cubicBezTo>
                  <a:pt x="278364" y="709492"/>
                  <a:pt x="0" y="597685"/>
                  <a:pt x="0" y="375528"/>
                </a:cubicBezTo>
                <a:cubicBezTo>
                  <a:pt x="0" y="153371"/>
                  <a:pt x="278364" y="0"/>
                  <a:pt x="621743" y="0"/>
                </a:cubicBezTo>
                <a:cubicBezTo>
                  <a:pt x="965122" y="0"/>
                  <a:pt x="1243486" y="168130"/>
                  <a:pt x="1243486" y="375528"/>
                </a:cubicBezTo>
                <a:cubicBezTo>
                  <a:pt x="1243486" y="582926"/>
                  <a:pt x="965122" y="751056"/>
                  <a:pt x="713183" y="842496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\begin{align*}&#10;P(N_\mathrm{tot})&#10;\end{align*}">
            <a:extLst>
              <a:ext uri="{FF2B5EF4-FFF2-40B4-BE49-F238E27FC236}">
                <a16:creationId xmlns:a16="http://schemas.microsoft.com/office/drawing/2014/main" id="{79BA3947-4C15-B5A0-029B-45B77EA21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753" y="6152693"/>
            <a:ext cx="1538808" cy="4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\begin{align*}&#10;  \sigma_{\mathrm{end}}&#10;\end{align*}">
            <a:extLst>
              <a:ext uri="{FF2B5EF4-FFF2-40B4-BE49-F238E27FC236}">
                <a16:creationId xmlns:a16="http://schemas.microsoft.com/office/drawing/2014/main" id="{9E765ED4-7849-EB0B-E6ED-F1A9C31E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97" y="6268918"/>
            <a:ext cx="854773" cy="31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begin{align*}&#10;\mathcal{N}_\mathrm{inf}&#10;\end{align*}">
            <a:extLst>
              <a:ext uri="{FF2B5EF4-FFF2-40B4-BE49-F238E27FC236}">
                <a16:creationId xmlns:a16="http://schemas.microsoft.com/office/drawing/2014/main" id="{AD6C1701-0C06-EF26-513C-8ED167C91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12" y="6210269"/>
            <a:ext cx="701738" cy="36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begin{align*}&#10;\zeta_{\mathrm{tot}} = N_{\mathrm{tot}} - \braket{N_{\mathrm{tot}}}&#10;\end{align*}">
            <a:extLst>
              <a:ext uri="{FF2B5EF4-FFF2-40B4-BE49-F238E27FC236}">
                <a16:creationId xmlns:a16="http://schemas.microsoft.com/office/drawing/2014/main" id="{1155E7EC-B429-2007-627C-4DCCD15D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796" y="4959519"/>
            <a:ext cx="2599363" cy="30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BC53D9C9-C8B3-D6A7-7E6F-4F8C248C8E7F}"/>
              </a:ext>
            </a:extLst>
          </p:cNvPr>
          <p:cNvGrpSpPr/>
          <p:nvPr/>
        </p:nvGrpSpPr>
        <p:grpSpPr>
          <a:xfrm>
            <a:off x="5660439" y="309246"/>
            <a:ext cx="7189714" cy="3970263"/>
            <a:chOff x="5782711" y="1268728"/>
            <a:chExt cx="7189714" cy="3970263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3554C53A-9017-0291-3259-208501FDD36C}"/>
                </a:ext>
              </a:extLst>
            </p:cNvPr>
            <p:cNvGrpSpPr/>
            <p:nvPr/>
          </p:nvGrpSpPr>
          <p:grpSpPr>
            <a:xfrm>
              <a:off x="5782711" y="1268728"/>
              <a:ext cx="7189714" cy="3970263"/>
              <a:chOff x="6082452" y="1422687"/>
              <a:chExt cx="7189714" cy="3970263"/>
            </a:xfrm>
          </p:grpSpPr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D1E275EA-51FA-3103-4855-A15B87770755}"/>
                  </a:ext>
                </a:extLst>
              </p:cNvPr>
              <p:cNvSpPr/>
              <p:nvPr/>
            </p:nvSpPr>
            <p:spPr>
              <a:xfrm rot="7166254" flipV="1">
                <a:off x="7105752" y="478462"/>
                <a:ext cx="3920958" cy="5908017"/>
              </a:xfrm>
              <a:custGeom>
                <a:avLst/>
                <a:gdLst>
                  <a:gd name="connsiteX0" fmla="*/ 3920958 w 3920958"/>
                  <a:gd name="connsiteY0" fmla="*/ 939397 h 5908017"/>
                  <a:gd name="connsiteX1" fmla="*/ 3593619 w 3920958"/>
                  <a:gd name="connsiteY1" fmla="*/ 939397 h 5908017"/>
                  <a:gd name="connsiteX2" fmla="*/ 902752 w 3920958"/>
                  <a:gd name="connsiteY2" fmla="*/ 5908017 h 5908017"/>
                  <a:gd name="connsiteX3" fmla="*/ 600341 w 3920958"/>
                  <a:gd name="connsiteY3" fmla="*/ 5800532 h 5908017"/>
                  <a:gd name="connsiteX4" fmla="*/ 96669 w 3920958"/>
                  <a:gd name="connsiteY4" fmla="*/ 5427083 h 5908017"/>
                  <a:gd name="connsiteX5" fmla="*/ 0 w 3920958"/>
                  <a:gd name="connsiteY5" fmla="*/ 5070117 h 5908017"/>
                  <a:gd name="connsiteX6" fmla="*/ 2774476 w 3920958"/>
                  <a:gd name="connsiteY6" fmla="*/ 135779 h 5908017"/>
                  <a:gd name="connsiteX7" fmla="*/ 3240519 w 3920958"/>
                  <a:gd name="connsiteY7" fmla="*/ 0 h 5908017"/>
                  <a:gd name="connsiteX8" fmla="*/ 3748272 w 3920958"/>
                  <a:gd name="connsiteY8" fmla="*/ 653834 h 5908017"/>
                  <a:gd name="connsiteX9" fmla="*/ 3626506 w 3920958"/>
                  <a:gd name="connsiteY9" fmla="*/ 878672 h 590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20958" h="5908017">
                    <a:moveTo>
                      <a:pt x="3920958" y="939397"/>
                    </a:moveTo>
                    <a:lnTo>
                      <a:pt x="3593619" y="939397"/>
                    </a:lnTo>
                    <a:lnTo>
                      <a:pt x="902752" y="5908017"/>
                    </a:lnTo>
                    <a:lnTo>
                      <a:pt x="600341" y="5800532"/>
                    </a:lnTo>
                    <a:lnTo>
                      <a:pt x="96669" y="5427083"/>
                    </a:lnTo>
                    <a:lnTo>
                      <a:pt x="0" y="5070117"/>
                    </a:lnTo>
                    <a:lnTo>
                      <a:pt x="2774476" y="135779"/>
                    </a:lnTo>
                    <a:lnTo>
                      <a:pt x="3240519" y="0"/>
                    </a:lnTo>
                    <a:lnTo>
                      <a:pt x="3748272" y="653834"/>
                    </a:lnTo>
                    <a:lnTo>
                      <a:pt x="3626506" y="878672"/>
                    </a:lnTo>
                    <a:close/>
                  </a:path>
                </a:pathLst>
              </a:custGeom>
              <a:pattFill prst="dkDnDiag">
                <a:fgClr>
                  <a:srgbClr val="0070C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A37132C5-E3FF-16A0-C6E8-62FA77F2C8B8}"/>
                  </a:ext>
                </a:extLst>
              </p:cNvPr>
              <p:cNvSpPr/>
              <p:nvPr/>
            </p:nvSpPr>
            <p:spPr>
              <a:xfrm rot="7166254" flipV="1">
                <a:off x="7183362" y="429157"/>
                <a:ext cx="3920958" cy="5908017"/>
              </a:xfrm>
              <a:custGeom>
                <a:avLst/>
                <a:gdLst>
                  <a:gd name="connsiteX0" fmla="*/ 3920958 w 3920958"/>
                  <a:gd name="connsiteY0" fmla="*/ 939397 h 5908017"/>
                  <a:gd name="connsiteX1" fmla="*/ 3593619 w 3920958"/>
                  <a:gd name="connsiteY1" fmla="*/ 939397 h 5908017"/>
                  <a:gd name="connsiteX2" fmla="*/ 902752 w 3920958"/>
                  <a:gd name="connsiteY2" fmla="*/ 5908017 h 5908017"/>
                  <a:gd name="connsiteX3" fmla="*/ 600341 w 3920958"/>
                  <a:gd name="connsiteY3" fmla="*/ 5800532 h 5908017"/>
                  <a:gd name="connsiteX4" fmla="*/ 96669 w 3920958"/>
                  <a:gd name="connsiteY4" fmla="*/ 5427083 h 5908017"/>
                  <a:gd name="connsiteX5" fmla="*/ 0 w 3920958"/>
                  <a:gd name="connsiteY5" fmla="*/ 5070117 h 5908017"/>
                  <a:gd name="connsiteX6" fmla="*/ 2774476 w 3920958"/>
                  <a:gd name="connsiteY6" fmla="*/ 135779 h 5908017"/>
                  <a:gd name="connsiteX7" fmla="*/ 3240519 w 3920958"/>
                  <a:gd name="connsiteY7" fmla="*/ 0 h 5908017"/>
                  <a:gd name="connsiteX8" fmla="*/ 3748272 w 3920958"/>
                  <a:gd name="connsiteY8" fmla="*/ 653834 h 5908017"/>
                  <a:gd name="connsiteX9" fmla="*/ 3626506 w 3920958"/>
                  <a:gd name="connsiteY9" fmla="*/ 878672 h 590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20958" h="5908017">
                    <a:moveTo>
                      <a:pt x="3920958" y="939397"/>
                    </a:moveTo>
                    <a:lnTo>
                      <a:pt x="3593619" y="939397"/>
                    </a:lnTo>
                    <a:lnTo>
                      <a:pt x="902752" y="5908017"/>
                    </a:lnTo>
                    <a:lnTo>
                      <a:pt x="600341" y="5800532"/>
                    </a:lnTo>
                    <a:lnTo>
                      <a:pt x="96669" y="5427083"/>
                    </a:lnTo>
                    <a:lnTo>
                      <a:pt x="0" y="5070117"/>
                    </a:lnTo>
                    <a:lnTo>
                      <a:pt x="2774476" y="135779"/>
                    </a:lnTo>
                    <a:lnTo>
                      <a:pt x="3240519" y="0"/>
                    </a:lnTo>
                    <a:lnTo>
                      <a:pt x="3748272" y="653834"/>
                    </a:lnTo>
                    <a:lnTo>
                      <a:pt x="3626506" y="8786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コンテンツ プレースホルダー 2">
                <a:extLst>
                  <a:ext uri="{FF2B5EF4-FFF2-40B4-BE49-F238E27FC236}">
                    <a16:creationId xmlns:a16="http://schemas.microsoft.com/office/drawing/2014/main" id="{C4485F4E-BC88-8250-BAAA-7239244D23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2452" y="3089268"/>
                <a:ext cx="5610383" cy="3376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en-US" altLang="ja-JP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generate        which grew at super-horizon</a:t>
                </a:r>
                <a:endParaRPr lang="ja-JP" altLang="en-US" sz="20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D7969689-4A3C-2D5B-272D-9E56EAFFEC9D}"/>
                  </a:ext>
                </a:extLst>
              </p:cNvPr>
              <p:cNvGrpSpPr/>
              <p:nvPr/>
            </p:nvGrpSpPr>
            <p:grpSpPr>
              <a:xfrm>
                <a:off x="6096000" y="2753857"/>
                <a:ext cx="7176166" cy="299356"/>
                <a:chOff x="240598" y="2071167"/>
                <a:chExt cx="7176166" cy="299356"/>
              </a:xfrm>
            </p:grpSpPr>
            <p:sp>
              <p:nvSpPr>
                <p:cNvPr id="29" name="コンテンツ プレースホルダー 2">
                  <a:extLst>
                    <a:ext uri="{FF2B5EF4-FFF2-40B4-BE49-F238E27FC236}">
                      <a16:creationId xmlns:a16="http://schemas.microsoft.com/office/drawing/2014/main" id="{8DC4D5E6-4246-6BA1-975F-C5B3BF5B28B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40598" y="2071167"/>
                  <a:ext cx="7176166" cy="29935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marL="306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30000" indent="-306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00000" indent="-270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4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02000" indent="-2340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9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00000" indent="-228600" algn="l" defTabSz="457200" rtl="0" eaLnBrk="1" latinLnBrk="0" hangingPunct="1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SzPct val="92000"/>
                    <a:buFont typeface="Wingdings 2" panose="05020102010507070707" pitchFamily="18" charset="2"/>
                    <a:buChar char=""/>
                    <a:defRPr kumimoji="1"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</a:pPr>
                  <a:r>
                    <a:rPr lang="en-US" altLang="ja-JP" sz="20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very light scalar field (</a:t>
                  </a:r>
                  <a:r>
                    <a:rPr lang="en-US" altLang="ja-JP" sz="20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spectator field</a:t>
                  </a:r>
                  <a:r>
                    <a:rPr lang="en-US" altLang="ja-JP" sz="20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)</a:t>
                  </a:r>
                  <a:endParaRPr lang="ja-JP" altLang="en-US" sz="20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31" name="Picture 4" descr="\begin{align*}&#10;  m_\sigma \ll H &#10;\end{align*}">
                  <a:extLst>
                    <a:ext uri="{FF2B5EF4-FFF2-40B4-BE49-F238E27FC236}">
                      <a16:creationId xmlns:a16="http://schemas.microsoft.com/office/drawing/2014/main" id="{EC69875A-2E44-4E3C-2EF8-DF18212B17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6475" y="2104789"/>
                  <a:ext cx="1180011" cy="257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5" name="コンテンツ プレースホルダー 2">
                <a:extLst>
                  <a:ext uri="{FF2B5EF4-FFF2-40B4-BE49-F238E27FC236}">
                    <a16:creationId xmlns:a16="http://schemas.microsoft.com/office/drawing/2014/main" id="{DC7B140A-A3C5-FDD5-CA55-605F1E04DE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8357" y="3394189"/>
                <a:ext cx="487116" cy="4724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⇒</a:t>
                </a:r>
                <a:endPara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コンテンツ プレースホルダー 2">
                <a:extLst>
                  <a:ext uri="{FF2B5EF4-FFF2-40B4-BE49-F238E27FC236}">
                    <a16:creationId xmlns:a16="http://schemas.microsoft.com/office/drawing/2014/main" id="{D89DA245-43AB-914B-237E-590B147587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82085" y="3403353"/>
                <a:ext cx="2395265" cy="4724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local-type</a:t>
                </a:r>
              </a:p>
            </p:txBody>
          </p:sp>
          <p:pic>
            <p:nvPicPr>
              <p:cNvPr id="28" name="Picture 2" descr="\begin{align*}&#10;  \zeta_\mathrm{tot}&#10;\end{align*}">
                <a:extLst>
                  <a:ext uri="{FF2B5EF4-FFF2-40B4-BE49-F238E27FC236}">
                    <a16:creationId xmlns:a16="http://schemas.microsoft.com/office/drawing/2014/main" id="{6338E433-A3FA-9627-E20B-FCB9D4A1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0973" y="3135853"/>
                <a:ext cx="375915" cy="247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" name="Picture 10" descr="\begin{align*}&#10;  \zeta_{\mathrm{tot}} (x) = \zeta_\mathrm{G}(x) + \frac{3}{5}f_{\mathrm{NL}} \zeta_{\mathrm{G}}^2(x) + \cdots&#10;\end{align*}">
              <a:extLst>
                <a:ext uri="{FF2B5EF4-FFF2-40B4-BE49-F238E27FC236}">
                  <a16:creationId xmlns:a16="http://schemas.microsoft.com/office/drawing/2014/main" id="{B3E11E5B-9F64-FDE1-F0AB-0679AD324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124" y="3254685"/>
              <a:ext cx="3479342" cy="477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コンテンツ プレースホルダー 2">
            <a:extLst>
              <a:ext uri="{FF2B5EF4-FFF2-40B4-BE49-F238E27FC236}">
                <a16:creationId xmlns:a16="http://schemas.microsoft.com/office/drawing/2014/main" id="{F9926996-1C9E-D125-C1D7-C8658528BB42}"/>
              </a:ext>
            </a:extLst>
          </p:cNvPr>
          <p:cNvSpPr txBox="1">
            <a:spLocks/>
          </p:cNvSpPr>
          <p:nvPr/>
        </p:nvSpPr>
        <p:spPr>
          <a:xfrm>
            <a:off x="234796" y="1101979"/>
            <a:ext cx="8937989" cy="1058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evaluate curvature perturbations,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E6A4D31-3F0E-FDFC-1415-C7BA9516D7C3}"/>
              </a:ext>
            </a:extLst>
          </p:cNvPr>
          <p:cNvSpPr txBox="1">
            <a:spLocks/>
          </p:cNvSpPr>
          <p:nvPr/>
        </p:nvSpPr>
        <p:spPr>
          <a:xfrm rot="20881709">
            <a:off x="423689" y="2410881"/>
            <a:ext cx="2644439" cy="465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b="1" dirty="0">
                <a:solidFill>
                  <a:schemeClr val="tx1"/>
                </a:solidFill>
                <a:highlight>
                  <a:srgbClr val="FABEF6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stochastic</a:t>
            </a:r>
            <a:endParaRPr lang="ja-JP" altLang="en-US" sz="3600" b="1" dirty="0">
              <a:solidFill>
                <a:schemeClr val="tx1"/>
              </a:solidFill>
              <a:highlight>
                <a:srgbClr val="FABEF6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CCB7749-929F-73D2-8E78-FA4889970233}"/>
              </a:ext>
            </a:extLst>
          </p:cNvPr>
          <p:cNvGrpSpPr/>
          <p:nvPr/>
        </p:nvGrpSpPr>
        <p:grpSpPr>
          <a:xfrm>
            <a:off x="4080857" y="4685819"/>
            <a:ext cx="3576847" cy="562623"/>
            <a:chOff x="7968375" y="6032150"/>
            <a:chExt cx="3583638" cy="562808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DC1DCB59-8663-F4D8-B438-FCAF700B5AA8}"/>
                </a:ext>
              </a:extLst>
            </p:cNvPr>
            <p:cNvGrpSpPr/>
            <p:nvPr/>
          </p:nvGrpSpPr>
          <p:grpSpPr>
            <a:xfrm>
              <a:off x="7968375" y="6032150"/>
              <a:ext cx="3583638" cy="562808"/>
              <a:chOff x="7968375" y="6032150"/>
              <a:chExt cx="3583638" cy="562808"/>
            </a:xfrm>
          </p:grpSpPr>
          <p:pic>
            <p:nvPicPr>
              <p:cNvPr id="30" name="Picture 2" descr="\begin{align*}&#10;  N_{\mathrm{post}} (\sigma_{\mathrm{end}}) = \frac{2}{3} \ln\left[\frac{H_{\mathrm{end}}}{\Gamma_{\sigma}}\frac{\sigma_{\mathrm{end}}}{M_{\mathrm{pl}}}K\right]&#10;\end{align*}">
                <a:extLst>
                  <a:ext uri="{FF2B5EF4-FFF2-40B4-BE49-F238E27FC236}">
                    <a16:creationId xmlns:a16="http://schemas.microsoft.com/office/drawing/2014/main" id="{BAE557BD-5F97-E8BC-71FD-86EC24C445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7120" y="6032150"/>
                <a:ext cx="3324893" cy="5628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130FB45A-8D9F-4A1A-A2D2-961695B14098}"/>
                  </a:ext>
                </a:extLst>
              </p:cNvPr>
              <p:cNvSpPr/>
              <p:nvPr/>
            </p:nvSpPr>
            <p:spPr>
              <a:xfrm>
                <a:off x="7968375" y="6078328"/>
                <a:ext cx="1689226" cy="406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コンテンツ プレースホルダー 2">
              <a:extLst>
                <a:ext uri="{FF2B5EF4-FFF2-40B4-BE49-F238E27FC236}">
                  <a16:creationId xmlns:a16="http://schemas.microsoft.com/office/drawing/2014/main" id="{D0BAAFEA-43F1-F164-53A9-21216DE712A5}"/>
                </a:ext>
              </a:extLst>
            </p:cNvPr>
            <p:cNvSpPr txBox="1">
              <a:spLocks/>
            </p:cNvSpPr>
            <p:nvPr/>
          </p:nvSpPr>
          <p:spPr>
            <a:xfrm>
              <a:off x="8989049" y="6068002"/>
              <a:ext cx="853562" cy="4724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4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e.g</a:t>
              </a:r>
              <a:r>
                <a:rPr lang="en-US" altLang="ja-JP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</p:txBody>
        </p:sp>
      </p:grpSp>
      <p:pic>
        <p:nvPicPr>
          <p:cNvPr id="33" name="Picture 6" descr="\begin{align*}&#10; K\sim\mathcal{O}(1)&#10;\end{align*}">
            <a:extLst>
              <a:ext uri="{FF2B5EF4-FFF2-40B4-BE49-F238E27FC236}">
                <a16:creationId xmlns:a16="http://schemas.microsoft.com/office/drawing/2014/main" id="{D6113B15-0143-46EB-5CEF-530D47EE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859" y="5344967"/>
            <a:ext cx="820954" cy="19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5728CF3B-07D5-0D07-042A-1FEDD17EC7C8}"/>
              </a:ext>
            </a:extLst>
          </p:cNvPr>
          <p:cNvGrpSpPr/>
          <p:nvPr/>
        </p:nvGrpSpPr>
        <p:grpSpPr>
          <a:xfrm rot="10554379" flipV="1">
            <a:off x="9066772" y="4734590"/>
            <a:ext cx="3128754" cy="1548922"/>
            <a:chOff x="-734493" y="2090438"/>
            <a:chExt cx="3128754" cy="1548922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DDEEE4D4-FB80-85BC-E08E-2087C1200D0F}"/>
                </a:ext>
              </a:extLst>
            </p:cNvPr>
            <p:cNvGrpSpPr/>
            <p:nvPr/>
          </p:nvGrpSpPr>
          <p:grpSpPr>
            <a:xfrm flipV="1">
              <a:off x="447524" y="2090438"/>
              <a:ext cx="1946737" cy="1548922"/>
              <a:chOff x="8813264" y="2484146"/>
              <a:chExt cx="1946737" cy="1548922"/>
            </a:xfrm>
          </p:grpSpPr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1620D217-63E4-5345-B22D-1261E5CD8C6E}"/>
                  </a:ext>
                </a:extLst>
              </p:cNvPr>
              <p:cNvSpPr/>
              <p:nvPr/>
            </p:nvSpPr>
            <p:spPr>
              <a:xfrm rot="8051752">
                <a:off x="9097510" y="2370577"/>
                <a:ext cx="1493540" cy="1831442"/>
              </a:xfrm>
              <a:custGeom>
                <a:avLst/>
                <a:gdLst>
                  <a:gd name="connsiteX0" fmla="*/ 966839 w 1237568"/>
                  <a:gd name="connsiteY0" fmla="*/ 1521219 h 1521219"/>
                  <a:gd name="connsiteX1" fmla="*/ 71533 w 1237568"/>
                  <a:gd name="connsiteY1" fmla="*/ 472237 h 1521219"/>
                  <a:gd name="connsiteX2" fmla="*/ 0 w 1237568"/>
                  <a:gd name="connsiteY2" fmla="*/ 310722 h 1521219"/>
                  <a:gd name="connsiteX3" fmla="*/ 51843 w 1237568"/>
                  <a:gd name="connsiteY3" fmla="*/ 149683 h 1521219"/>
                  <a:gd name="connsiteX4" fmla="*/ 237168 w 1237568"/>
                  <a:gd name="connsiteY4" fmla="*/ 160929 h 1521219"/>
                  <a:gd name="connsiteX5" fmla="*/ 320358 w 1237568"/>
                  <a:gd name="connsiteY5" fmla="*/ 252066 h 1521219"/>
                  <a:gd name="connsiteX6" fmla="*/ 320358 w 1237568"/>
                  <a:gd name="connsiteY6" fmla="*/ 0 h 1521219"/>
                  <a:gd name="connsiteX7" fmla="*/ 424599 w 1237568"/>
                  <a:gd name="connsiteY7" fmla="*/ 366263 h 1521219"/>
                  <a:gd name="connsiteX8" fmla="*/ 1237568 w 1237568"/>
                  <a:gd name="connsiteY8" fmla="*/ 1256886 h 1521219"/>
                  <a:gd name="connsiteX9" fmla="*/ 1180593 w 1237568"/>
                  <a:gd name="connsiteY9" fmla="*/ 1481984 h 152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7568" h="1521219">
                    <a:moveTo>
                      <a:pt x="966839" y="1521219"/>
                    </a:moveTo>
                    <a:lnTo>
                      <a:pt x="71533" y="472237"/>
                    </a:lnTo>
                    <a:lnTo>
                      <a:pt x="0" y="310722"/>
                    </a:lnTo>
                    <a:lnTo>
                      <a:pt x="51843" y="149683"/>
                    </a:lnTo>
                    <a:lnTo>
                      <a:pt x="237168" y="160929"/>
                    </a:lnTo>
                    <a:lnTo>
                      <a:pt x="320358" y="252066"/>
                    </a:lnTo>
                    <a:lnTo>
                      <a:pt x="320358" y="0"/>
                    </a:lnTo>
                    <a:lnTo>
                      <a:pt x="424599" y="366263"/>
                    </a:lnTo>
                    <a:lnTo>
                      <a:pt x="1237568" y="1256886"/>
                    </a:lnTo>
                    <a:lnTo>
                      <a:pt x="1180593" y="1481984"/>
                    </a:lnTo>
                    <a:close/>
                  </a:path>
                </a:pathLst>
              </a:custGeom>
              <a:pattFill prst="dkDn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B969996E-D148-6D23-8749-849936FAC133}"/>
                  </a:ext>
                </a:extLst>
              </p:cNvPr>
              <p:cNvSpPr/>
              <p:nvPr/>
            </p:nvSpPr>
            <p:spPr>
              <a:xfrm rot="8051752">
                <a:off x="9073171" y="2315195"/>
                <a:ext cx="1493540" cy="1831442"/>
              </a:xfrm>
              <a:custGeom>
                <a:avLst/>
                <a:gdLst>
                  <a:gd name="connsiteX0" fmla="*/ 966839 w 1237568"/>
                  <a:gd name="connsiteY0" fmla="*/ 1521219 h 1521219"/>
                  <a:gd name="connsiteX1" fmla="*/ 71533 w 1237568"/>
                  <a:gd name="connsiteY1" fmla="*/ 472237 h 1521219"/>
                  <a:gd name="connsiteX2" fmla="*/ 0 w 1237568"/>
                  <a:gd name="connsiteY2" fmla="*/ 310722 h 1521219"/>
                  <a:gd name="connsiteX3" fmla="*/ 51843 w 1237568"/>
                  <a:gd name="connsiteY3" fmla="*/ 149683 h 1521219"/>
                  <a:gd name="connsiteX4" fmla="*/ 237168 w 1237568"/>
                  <a:gd name="connsiteY4" fmla="*/ 160929 h 1521219"/>
                  <a:gd name="connsiteX5" fmla="*/ 320358 w 1237568"/>
                  <a:gd name="connsiteY5" fmla="*/ 252066 h 1521219"/>
                  <a:gd name="connsiteX6" fmla="*/ 320358 w 1237568"/>
                  <a:gd name="connsiteY6" fmla="*/ 0 h 1521219"/>
                  <a:gd name="connsiteX7" fmla="*/ 424599 w 1237568"/>
                  <a:gd name="connsiteY7" fmla="*/ 366263 h 1521219"/>
                  <a:gd name="connsiteX8" fmla="*/ 1237568 w 1237568"/>
                  <a:gd name="connsiteY8" fmla="*/ 1256886 h 1521219"/>
                  <a:gd name="connsiteX9" fmla="*/ 1180593 w 1237568"/>
                  <a:gd name="connsiteY9" fmla="*/ 1481984 h 152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7568" h="1521219">
                    <a:moveTo>
                      <a:pt x="966839" y="1521219"/>
                    </a:moveTo>
                    <a:lnTo>
                      <a:pt x="71533" y="472237"/>
                    </a:lnTo>
                    <a:lnTo>
                      <a:pt x="0" y="310722"/>
                    </a:lnTo>
                    <a:lnTo>
                      <a:pt x="51843" y="149683"/>
                    </a:lnTo>
                    <a:lnTo>
                      <a:pt x="237168" y="160929"/>
                    </a:lnTo>
                    <a:lnTo>
                      <a:pt x="320358" y="252066"/>
                    </a:lnTo>
                    <a:lnTo>
                      <a:pt x="320358" y="0"/>
                    </a:lnTo>
                    <a:lnTo>
                      <a:pt x="424599" y="366263"/>
                    </a:lnTo>
                    <a:lnTo>
                      <a:pt x="1237568" y="1256886"/>
                    </a:lnTo>
                    <a:lnTo>
                      <a:pt x="1180593" y="14819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9FFB3459-9C61-D65F-E3BE-CD2A0D539F2E}"/>
                  </a:ext>
                </a:extLst>
              </p:cNvPr>
              <p:cNvSpPr txBox="1"/>
              <p:nvPr/>
            </p:nvSpPr>
            <p:spPr>
              <a:xfrm>
                <a:off x="8813264" y="2970021"/>
                <a:ext cx="1769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D7AD7993-EAD8-5720-E25A-F668B9925D0E}"/>
                </a:ext>
              </a:extLst>
            </p:cNvPr>
            <p:cNvSpPr txBox="1"/>
            <p:nvPr/>
          </p:nvSpPr>
          <p:spPr>
            <a:xfrm rot="21354379">
              <a:off x="-734493" y="2814156"/>
              <a:ext cx="3100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latin typeface="Segoe UI" panose="020B0502040204020203" pitchFamily="34" charset="0"/>
                  <a:cs typeface="Segoe UI" panose="020B0502040204020203" pitchFamily="34" charset="0"/>
                </a:rPr>
                <a:t>(stochastic) </a:t>
              </a:r>
              <a:r>
                <a:rPr kumimoji="1" lang="en-US" altLang="ja-JP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δN</a:t>
              </a:r>
              <a:endParaRPr kumimoji="1" lang="ja-JP" altLang="en-US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29B34B2F-3B24-5B0C-A038-4FA13B1BBF07}"/>
              </a:ext>
            </a:extLst>
          </p:cNvPr>
          <p:cNvCxnSpPr>
            <a:cxnSpLocks/>
          </p:cNvCxnSpPr>
          <p:nvPr/>
        </p:nvCxnSpPr>
        <p:spPr>
          <a:xfrm>
            <a:off x="8870049" y="2898588"/>
            <a:ext cx="0" cy="743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8" descr="\begin{align*}&#10;  H\sim \Gamma_\sigma&#10;\end{align*}">
            <a:extLst>
              <a:ext uri="{FF2B5EF4-FFF2-40B4-BE49-F238E27FC236}">
                <a16:creationId xmlns:a16="http://schemas.microsoft.com/office/drawing/2014/main" id="{EECAC6A1-6DAD-878B-67E3-C39A45959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505" y="3521318"/>
            <a:ext cx="838603" cy="21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9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A2F314D-4C7C-32E1-3EB0-51F9C7C06869}"/>
              </a:ext>
            </a:extLst>
          </p:cNvPr>
          <p:cNvSpPr/>
          <p:nvPr/>
        </p:nvSpPr>
        <p:spPr>
          <a:xfrm>
            <a:off x="421587" y="3771053"/>
            <a:ext cx="11412933" cy="10387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00" name="コネクタ: 曲線 7199">
            <a:extLst>
              <a:ext uri="{FF2B5EF4-FFF2-40B4-BE49-F238E27FC236}">
                <a16:creationId xmlns:a16="http://schemas.microsoft.com/office/drawing/2014/main" id="{EE27EDB7-0A20-5068-B601-C79A5CD36044}"/>
              </a:ext>
            </a:extLst>
          </p:cNvPr>
          <p:cNvCxnSpPr>
            <a:cxnSpLocks/>
          </p:cNvCxnSpPr>
          <p:nvPr/>
        </p:nvCxnSpPr>
        <p:spPr>
          <a:xfrm rot="5400000">
            <a:off x="6066042" y="3337531"/>
            <a:ext cx="964760" cy="626979"/>
          </a:xfrm>
          <a:prstGeom prst="curvedConnector3">
            <a:avLst>
              <a:gd name="adj1" fmla="val 50000"/>
            </a:avLst>
          </a:prstGeom>
          <a:ln w="76200">
            <a:gradFill>
              <a:gsLst>
                <a:gs pos="10000">
                  <a:schemeClr val="accent6">
                    <a:lumMod val="60000"/>
                    <a:lumOff val="40000"/>
                  </a:schemeClr>
                </a:gs>
                <a:gs pos="25000">
                  <a:srgbClr val="FC20DD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6">
            <a:extLst>
              <a:ext uri="{FF2B5EF4-FFF2-40B4-BE49-F238E27FC236}">
                <a16:creationId xmlns:a16="http://schemas.microsoft.com/office/drawing/2014/main" id="{D2321724-3E7F-1C60-C93B-EC1A04F8F3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28427" y="4059089"/>
            <a:ext cx="3647846" cy="36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54373096-07F2-1243-424E-92145C6B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Stochastic formalism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78C8408-4290-563E-CE3B-B67866E92B9F}"/>
              </a:ext>
            </a:extLst>
          </p:cNvPr>
          <p:cNvGrpSpPr/>
          <p:nvPr/>
        </p:nvGrpSpPr>
        <p:grpSpPr>
          <a:xfrm flipV="1">
            <a:off x="3494403" y="1718817"/>
            <a:ext cx="3100791" cy="1548922"/>
            <a:chOff x="416890" y="2090438"/>
            <a:chExt cx="3100791" cy="1548922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BC35F493-374A-8EC4-685B-F75B918F2DD6}"/>
                </a:ext>
              </a:extLst>
            </p:cNvPr>
            <p:cNvGrpSpPr/>
            <p:nvPr/>
          </p:nvGrpSpPr>
          <p:grpSpPr>
            <a:xfrm flipV="1">
              <a:off x="447524" y="2090438"/>
              <a:ext cx="1946737" cy="1548922"/>
              <a:chOff x="8813264" y="2484146"/>
              <a:chExt cx="1946737" cy="1548922"/>
            </a:xfrm>
          </p:grpSpPr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F9FA4F93-0EA2-487A-6351-B086E5B86C69}"/>
                  </a:ext>
                </a:extLst>
              </p:cNvPr>
              <p:cNvSpPr/>
              <p:nvPr/>
            </p:nvSpPr>
            <p:spPr>
              <a:xfrm rot="8051752">
                <a:off x="9097510" y="2370577"/>
                <a:ext cx="1493540" cy="1831442"/>
              </a:xfrm>
              <a:custGeom>
                <a:avLst/>
                <a:gdLst>
                  <a:gd name="connsiteX0" fmla="*/ 966839 w 1237568"/>
                  <a:gd name="connsiteY0" fmla="*/ 1521219 h 1521219"/>
                  <a:gd name="connsiteX1" fmla="*/ 71533 w 1237568"/>
                  <a:gd name="connsiteY1" fmla="*/ 472237 h 1521219"/>
                  <a:gd name="connsiteX2" fmla="*/ 0 w 1237568"/>
                  <a:gd name="connsiteY2" fmla="*/ 310722 h 1521219"/>
                  <a:gd name="connsiteX3" fmla="*/ 51843 w 1237568"/>
                  <a:gd name="connsiteY3" fmla="*/ 149683 h 1521219"/>
                  <a:gd name="connsiteX4" fmla="*/ 237168 w 1237568"/>
                  <a:gd name="connsiteY4" fmla="*/ 160929 h 1521219"/>
                  <a:gd name="connsiteX5" fmla="*/ 320358 w 1237568"/>
                  <a:gd name="connsiteY5" fmla="*/ 252066 h 1521219"/>
                  <a:gd name="connsiteX6" fmla="*/ 320358 w 1237568"/>
                  <a:gd name="connsiteY6" fmla="*/ 0 h 1521219"/>
                  <a:gd name="connsiteX7" fmla="*/ 424599 w 1237568"/>
                  <a:gd name="connsiteY7" fmla="*/ 366263 h 1521219"/>
                  <a:gd name="connsiteX8" fmla="*/ 1237568 w 1237568"/>
                  <a:gd name="connsiteY8" fmla="*/ 1256886 h 1521219"/>
                  <a:gd name="connsiteX9" fmla="*/ 1180593 w 1237568"/>
                  <a:gd name="connsiteY9" fmla="*/ 1481984 h 152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7568" h="1521219">
                    <a:moveTo>
                      <a:pt x="966839" y="1521219"/>
                    </a:moveTo>
                    <a:lnTo>
                      <a:pt x="71533" y="472237"/>
                    </a:lnTo>
                    <a:lnTo>
                      <a:pt x="0" y="310722"/>
                    </a:lnTo>
                    <a:lnTo>
                      <a:pt x="51843" y="149683"/>
                    </a:lnTo>
                    <a:lnTo>
                      <a:pt x="237168" y="160929"/>
                    </a:lnTo>
                    <a:lnTo>
                      <a:pt x="320358" y="252066"/>
                    </a:lnTo>
                    <a:lnTo>
                      <a:pt x="320358" y="0"/>
                    </a:lnTo>
                    <a:lnTo>
                      <a:pt x="424599" y="366263"/>
                    </a:lnTo>
                    <a:lnTo>
                      <a:pt x="1237568" y="1256886"/>
                    </a:lnTo>
                    <a:lnTo>
                      <a:pt x="1180593" y="1481984"/>
                    </a:lnTo>
                    <a:close/>
                  </a:path>
                </a:pathLst>
              </a:custGeom>
              <a:pattFill prst="dkUpDiag">
                <a:fgClr>
                  <a:srgbClr val="FC20D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192" name="フリーフォーム: 図形 8191">
                <a:extLst>
                  <a:ext uri="{FF2B5EF4-FFF2-40B4-BE49-F238E27FC236}">
                    <a16:creationId xmlns:a16="http://schemas.microsoft.com/office/drawing/2014/main" id="{054FB7D3-5532-8FC1-5058-82F0D745A769}"/>
                  </a:ext>
                </a:extLst>
              </p:cNvPr>
              <p:cNvSpPr/>
              <p:nvPr/>
            </p:nvSpPr>
            <p:spPr>
              <a:xfrm rot="8051752">
                <a:off x="9073171" y="2315195"/>
                <a:ext cx="1493540" cy="1831442"/>
              </a:xfrm>
              <a:custGeom>
                <a:avLst/>
                <a:gdLst>
                  <a:gd name="connsiteX0" fmla="*/ 966839 w 1237568"/>
                  <a:gd name="connsiteY0" fmla="*/ 1521219 h 1521219"/>
                  <a:gd name="connsiteX1" fmla="*/ 71533 w 1237568"/>
                  <a:gd name="connsiteY1" fmla="*/ 472237 h 1521219"/>
                  <a:gd name="connsiteX2" fmla="*/ 0 w 1237568"/>
                  <a:gd name="connsiteY2" fmla="*/ 310722 h 1521219"/>
                  <a:gd name="connsiteX3" fmla="*/ 51843 w 1237568"/>
                  <a:gd name="connsiteY3" fmla="*/ 149683 h 1521219"/>
                  <a:gd name="connsiteX4" fmla="*/ 237168 w 1237568"/>
                  <a:gd name="connsiteY4" fmla="*/ 160929 h 1521219"/>
                  <a:gd name="connsiteX5" fmla="*/ 320358 w 1237568"/>
                  <a:gd name="connsiteY5" fmla="*/ 252066 h 1521219"/>
                  <a:gd name="connsiteX6" fmla="*/ 320358 w 1237568"/>
                  <a:gd name="connsiteY6" fmla="*/ 0 h 1521219"/>
                  <a:gd name="connsiteX7" fmla="*/ 424599 w 1237568"/>
                  <a:gd name="connsiteY7" fmla="*/ 366263 h 1521219"/>
                  <a:gd name="connsiteX8" fmla="*/ 1237568 w 1237568"/>
                  <a:gd name="connsiteY8" fmla="*/ 1256886 h 1521219"/>
                  <a:gd name="connsiteX9" fmla="*/ 1180593 w 1237568"/>
                  <a:gd name="connsiteY9" fmla="*/ 1481984 h 152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7568" h="1521219">
                    <a:moveTo>
                      <a:pt x="966839" y="1521219"/>
                    </a:moveTo>
                    <a:lnTo>
                      <a:pt x="71533" y="472237"/>
                    </a:lnTo>
                    <a:lnTo>
                      <a:pt x="0" y="310722"/>
                    </a:lnTo>
                    <a:lnTo>
                      <a:pt x="51843" y="149683"/>
                    </a:lnTo>
                    <a:lnTo>
                      <a:pt x="237168" y="160929"/>
                    </a:lnTo>
                    <a:lnTo>
                      <a:pt x="320358" y="252066"/>
                    </a:lnTo>
                    <a:lnTo>
                      <a:pt x="320358" y="0"/>
                    </a:lnTo>
                    <a:lnTo>
                      <a:pt x="424599" y="366263"/>
                    </a:lnTo>
                    <a:lnTo>
                      <a:pt x="1237568" y="1256886"/>
                    </a:lnTo>
                    <a:lnTo>
                      <a:pt x="1180593" y="14819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93" name="テキスト ボックス 8192">
                <a:extLst>
                  <a:ext uri="{FF2B5EF4-FFF2-40B4-BE49-F238E27FC236}">
                    <a16:creationId xmlns:a16="http://schemas.microsoft.com/office/drawing/2014/main" id="{A444A635-8B49-F39D-6684-D148DEA99F90}"/>
                  </a:ext>
                </a:extLst>
              </p:cNvPr>
              <p:cNvSpPr txBox="1"/>
              <p:nvPr/>
            </p:nvSpPr>
            <p:spPr>
              <a:xfrm>
                <a:off x="8813264" y="2970021"/>
                <a:ext cx="1769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ABCE466-6A66-8EAA-4816-ADF12601AD57}"/>
                </a:ext>
              </a:extLst>
            </p:cNvPr>
            <p:cNvSpPr txBox="1"/>
            <p:nvPr/>
          </p:nvSpPr>
          <p:spPr>
            <a:xfrm rot="10800000">
              <a:off x="416890" y="2766735"/>
              <a:ext cx="3100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C20D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Focused, Classical</a:t>
              </a:r>
              <a:endParaRPr kumimoji="1" lang="ja-JP" altLang="en-US" dirty="0">
                <a:solidFill>
                  <a:srgbClr val="FC20DD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211" name="フローチャート: 結合子 7210">
            <a:extLst>
              <a:ext uri="{FF2B5EF4-FFF2-40B4-BE49-F238E27FC236}">
                <a16:creationId xmlns:a16="http://schemas.microsoft.com/office/drawing/2014/main" id="{0075E99E-EDD1-E9E8-85CF-AF49CA03E7A5}"/>
              </a:ext>
            </a:extLst>
          </p:cNvPr>
          <p:cNvSpPr/>
          <p:nvPr/>
        </p:nvSpPr>
        <p:spPr>
          <a:xfrm>
            <a:off x="890988" y="5000502"/>
            <a:ext cx="1689847" cy="1706951"/>
          </a:xfrm>
          <a:prstGeom prst="flowChartConnector">
            <a:avLst/>
          </a:prstGeom>
          <a:gradFill flip="none" rotWithShape="1">
            <a:gsLst>
              <a:gs pos="15000">
                <a:srgbClr val="002060"/>
              </a:gs>
              <a:gs pos="73000">
                <a:srgbClr val="0070C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12" name="フリーフォーム: 図形 7211">
            <a:extLst>
              <a:ext uri="{FF2B5EF4-FFF2-40B4-BE49-F238E27FC236}">
                <a16:creationId xmlns:a16="http://schemas.microsoft.com/office/drawing/2014/main" id="{BDA728AF-BFC5-1311-D6A0-0D6AB97BB6AD}"/>
              </a:ext>
            </a:extLst>
          </p:cNvPr>
          <p:cNvSpPr/>
          <p:nvPr/>
        </p:nvSpPr>
        <p:spPr>
          <a:xfrm>
            <a:off x="369217" y="5761364"/>
            <a:ext cx="2806458" cy="214012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38100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3" name="フリーフォーム: 図形 7212">
            <a:extLst>
              <a:ext uri="{FF2B5EF4-FFF2-40B4-BE49-F238E27FC236}">
                <a16:creationId xmlns:a16="http://schemas.microsoft.com/office/drawing/2014/main" id="{9093318A-404E-156F-C1F9-0DA8FDC9D507}"/>
              </a:ext>
            </a:extLst>
          </p:cNvPr>
          <p:cNvSpPr/>
          <p:nvPr/>
        </p:nvSpPr>
        <p:spPr>
          <a:xfrm>
            <a:off x="1528785" y="5868370"/>
            <a:ext cx="414252" cy="128256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4" name="フローチャート: 結合子 7213">
            <a:extLst>
              <a:ext uri="{FF2B5EF4-FFF2-40B4-BE49-F238E27FC236}">
                <a16:creationId xmlns:a16="http://schemas.microsoft.com/office/drawing/2014/main" id="{09F97F66-0F48-682C-E072-68B12A64E43C}"/>
              </a:ext>
            </a:extLst>
          </p:cNvPr>
          <p:cNvSpPr/>
          <p:nvPr/>
        </p:nvSpPr>
        <p:spPr>
          <a:xfrm>
            <a:off x="4626920" y="5000502"/>
            <a:ext cx="1689847" cy="1706951"/>
          </a:xfrm>
          <a:prstGeom prst="flowChartConnector">
            <a:avLst/>
          </a:prstGeom>
          <a:gradFill flip="none" rotWithShape="1">
            <a:gsLst>
              <a:gs pos="15000">
                <a:srgbClr val="002060"/>
              </a:gs>
              <a:gs pos="73000">
                <a:srgbClr val="0070C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5" name="フリーフォーム: 図形 7214">
            <a:extLst>
              <a:ext uri="{FF2B5EF4-FFF2-40B4-BE49-F238E27FC236}">
                <a16:creationId xmlns:a16="http://schemas.microsoft.com/office/drawing/2014/main" id="{45A7F3EB-12AB-DA82-08C1-53EDC828436D}"/>
              </a:ext>
            </a:extLst>
          </p:cNvPr>
          <p:cNvSpPr/>
          <p:nvPr/>
        </p:nvSpPr>
        <p:spPr>
          <a:xfrm flipV="1">
            <a:off x="4089805" y="5747348"/>
            <a:ext cx="2923117" cy="99618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38100">
            <a:solidFill>
              <a:srgbClr val="FC2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6" name="フリーフォーム: 図形 7215">
            <a:extLst>
              <a:ext uri="{FF2B5EF4-FFF2-40B4-BE49-F238E27FC236}">
                <a16:creationId xmlns:a16="http://schemas.microsoft.com/office/drawing/2014/main" id="{AE18FD28-71D6-2AF4-8FEF-4B19855F6C43}"/>
              </a:ext>
            </a:extLst>
          </p:cNvPr>
          <p:cNvSpPr/>
          <p:nvPr/>
        </p:nvSpPr>
        <p:spPr>
          <a:xfrm>
            <a:off x="4649377" y="5690305"/>
            <a:ext cx="1621473" cy="444901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7" name="テキスト ボックス 7216">
            <a:extLst>
              <a:ext uri="{FF2B5EF4-FFF2-40B4-BE49-F238E27FC236}">
                <a16:creationId xmlns:a16="http://schemas.microsoft.com/office/drawing/2014/main" id="{0CCBA9F0-056C-F42B-2470-C7C36BC5F6AF}"/>
              </a:ext>
            </a:extLst>
          </p:cNvPr>
          <p:cNvSpPr txBox="1"/>
          <p:nvPr/>
        </p:nvSpPr>
        <p:spPr>
          <a:xfrm>
            <a:off x="1060447" y="5359269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sub-horizon</a:t>
            </a:r>
            <a:endParaRPr kumimoji="1" lang="ja-JP" altLang="en-US" dirty="0">
              <a:solidFill>
                <a:schemeClr val="accent6">
                  <a:lumMod val="40000"/>
                  <a:lumOff val="6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18" name="テキスト ボックス 7217">
            <a:extLst>
              <a:ext uri="{FF2B5EF4-FFF2-40B4-BE49-F238E27FC236}">
                <a16:creationId xmlns:a16="http://schemas.microsoft.com/office/drawing/2014/main" id="{625030A5-5C51-81C8-92B3-80C0FC418287}"/>
              </a:ext>
            </a:extLst>
          </p:cNvPr>
          <p:cNvSpPr txBox="1"/>
          <p:nvPr/>
        </p:nvSpPr>
        <p:spPr>
          <a:xfrm>
            <a:off x="-20526" y="6223621"/>
            <a:ext cx="542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C20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 u p e r - h o r </a:t>
            </a:r>
            <a:r>
              <a:rPr kumimoji="1" lang="en-US" altLang="ja-JP" sz="3200" dirty="0" err="1">
                <a:solidFill>
                  <a:srgbClr val="FC20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kumimoji="1" lang="en-US" altLang="ja-JP" sz="3200" dirty="0">
                <a:solidFill>
                  <a:srgbClr val="FC20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 o n</a:t>
            </a:r>
            <a:endParaRPr kumimoji="1" lang="ja-JP" altLang="en-US" sz="3200" dirty="0">
              <a:solidFill>
                <a:srgbClr val="FC20D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219" name="コネクタ: 曲線 7218">
            <a:extLst>
              <a:ext uri="{FF2B5EF4-FFF2-40B4-BE49-F238E27FC236}">
                <a16:creationId xmlns:a16="http://schemas.microsoft.com/office/drawing/2014/main" id="{C80CCA63-2847-CABE-A175-69291E183A04}"/>
              </a:ext>
            </a:extLst>
          </p:cNvPr>
          <p:cNvCxnSpPr>
            <a:cxnSpLocks/>
          </p:cNvCxnSpPr>
          <p:nvPr/>
        </p:nvCxnSpPr>
        <p:spPr>
          <a:xfrm flipV="1">
            <a:off x="6333426" y="5727701"/>
            <a:ext cx="683682" cy="456050"/>
          </a:xfrm>
          <a:prstGeom prst="curvedConnector3">
            <a:avLst>
              <a:gd name="adj1" fmla="val 163386"/>
            </a:avLst>
          </a:prstGeom>
          <a:ln w="76200">
            <a:gradFill>
              <a:gsLst>
                <a:gs pos="10000">
                  <a:schemeClr val="accent6">
                    <a:lumMod val="60000"/>
                    <a:lumOff val="40000"/>
                  </a:schemeClr>
                </a:gs>
                <a:gs pos="25000">
                  <a:srgbClr val="FC20DD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0" name="フリーフォーム: 図形 7219">
            <a:extLst>
              <a:ext uri="{FF2B5EF4-FFF2-40B4-BE49-F238E27FC236}">
                <a16:creationId xmlns:a16="http://schemas.microsoft.com/office/drawing/2014/main" id="{8B1A9760-AE3D-8201-9C83-1AD52754C4AE}"/>
              </a:ext>
            </a:extLst>
          </p:cNvPr>
          <p:cNvSpPr/>
          <p:nvPr/>
        </p:nvSpPr>
        <p:spPr>
          <a:xfrm rot="19970944">
            <a:off x="1394042" y="6228185"/>
            <a:ext cx="188101" cy="45719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1" name="フリーフォーム: 図形 7220">
            <a:extLst>
              <a:ext uri="{FF2B5EF4-FFF2-40B4-BE49-F238E27FC236}">
                <a16:creationId xmlns:a16="http://schemas.microsoft.com/office/drawing/2014/main" id="{CE35CF8A-3506-E79E-0445-991766A1C666}"/>
              </a:ext>
            </a:extLst>
          </p:cNvPr>
          <p:cNvSpPr/>
          <p:nvPr/>
        </p:nvSpPr>
        <p:spPr>
          <a:xfrm rot="1467897" flipV="1">
            <a:off x="1745552" y="5290895"/>
            <a:ext cx="223939" cy="45719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2" name="フリーフォーム: 図形 7221">
            <a:extLst>
              <a:ext uri="{FF2B5EF4-FFF2-40B4-BE49-F238E27FC236}">
                <a16:creationId xmlns:a16="http://schemas.microsoft.com/office/drawing/2014/main" id="{3931AD7C-78B9-4553-80E8-04E5B03A16F1}"/>
              </a:ext>
            </a:extLst>
          </p:cNvPr>
          <p:cNvSpPr/>
          <p:nvPr/>
        </p:nvSpPr>
        <p:spPr>
          <a:xfrm rot="1467897" flipV="1">
            <a:off x="5200674" y="5307812"/>
            <a:ext cx="959218" cy="183114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3" name="フリーフォーム: 図形 7222">
            <a:extLst>
              <a:ext uri="{FF2B5EF4-FFF2-40B4-BE49-F238E27FC236}">
                <a16:creationId xmlns:a16="http://schemas.microsoft.com/office/drawing/2014/main" id="{856D9B6C-AF1F-555A-40E9-D942ABEA2064}"/>
              </a:ext>
            </a:extLst>
          </p:cNvPr>
          <p:cNvSpPr/>
          <p:nvPr/>
        </p:nvSpPr>
        <p:spPr>
          <a:xfrm rot="19970944" flipH="1" flipV="1">
            <a:off x="5045509" y="6224536"/>
            <a:ext cx="802791" cy="161877"/>
          </a:xfrm>
          <a:custGeom>
            <a:avLst/>
            <a:gdLst>
              <a:gd name="connsiteX0" fmla="*/ 0 w 350043"/>
              <a:gd name="connsiteY0" fmla="*/ 0 h 121453"/>
              <a:gd name="connsiteX1" fmla="*/ 100012 w 350043"/>
              <a:gd name="connsiteY1" fmla="*/ 121444 h 121453"/>
              <a:gd name="connsiteX2" fmla="*/ 242887 w 350043"/>
              <a:gd name="connsiteY2" fmla="*/ 7144 h 121453"/>
              <a:gd name="connsiteX3" fmla="*/ 350043 w 350043"/>
              <a:gd name="connsiteY3" fmla="*/ 121444 h 1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43" h="121453">
                <a:moveTo>
                  <a:pt x="0" y="0"/>
                </a:moveTo>
                <a:cubicBezTo>
                  <a:pt x="29765" y="60126"/>
                  <a:pt x="59531" y="120253"/>
                  <a:pt x="100012" y="121444"/>
                </a:cubicBezTo>
                <a:cubicBezTo>
                  <a:pt x="140493" y="122635"/>
                  <a:pt x="201215" y="7144"/>
                  <a:pt x="242887" y="7144"/>
                </a:cubicBezTo>
                <a:cubicBezTo>
                  <a:pt x="284559" y="7144"/>
                  <a:pt x="317301" y="64294"/>
                  <a:pt x="350043" y="121444"/>
                </a:cubicBezTo>
              </a:path>
            </a:pathLst>
          </a:cu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4" name="矢印: 下 7223">
            <a:extLst>
              <a:ext uri="{FF2B5EF4-FFF2-40B4-BE49-F238E27FC236}">
                <a16:creationId xmlns:a16="http://schemas.microsoft.com/office/drawing/2014/main" id="{5D73299A-6D49-C409-5910-D5BD43613E8A}"/>
              </a:ext>
            </a:extLst>
          </p:cNvPr>
          <p:cNvSpPr/>
          <p:nvPr/>
        </p:nvSpPr>
        <p:spPr>
          <a:xfrm rot="16200000">
            <a:off x="3334693" y="5453524"/>
            <a:ext cx="615524" cy="64707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225" name="Picture 2" descr="\begin{align*}&#10;  +\frac{H}{2\pi}\xi\mathrm{d}N&#10;\end{align*}">
            <a:extLst>
              <a:ext uri="{FF2B5EF4-FFF2-40B4-BE49-F238E27FC236}">
                <a16:creationId xmlns:a16="http://schemas.microsoft.com/office/drawing/2014/main" id="{C9AEBA15-DC5E-D017-A6C4-7102F282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94" y="5184853"/>
            <a:ext cx="951405" cy="4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26" name="矢印: 下 7225">
            <a:extLst>
              <a:ext uri="{FF2B5EF4-FFF2-40B4-BE49-F238E27FC236}">
                <a16:creationId xmlns:a16="http://schemas.microsoft.com/office/drawing/2014/main" id="{DF07C824-F333-178B-DD9E-C521AC27CA1D}"/>
              </a:ext>
            </a:extLst>
          </p:cNvPr>
          <p:cNvSpPr/>
          <p:nvPr/>
        </p:nvSpPr>
        <p:spPr>
          <a:xfrm>
            <a:off x="1060447" y="2392066"/>
            <a:ext cx="303882" cy="117640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9" name="テキスト ボックス 7228">
            <a:extLst>
              <a:ext uri="{FF2B5EF4-FFF2-40B4-BE49-F238E27FC236}">
                <a16:creationId xmlns:a16="http://schemas.microsoft.com/office/drawing/2014/main" id="{D370ECAD-D492-1FA8-94A7-F0ADF8A363FA}"/>
              </a:ext>
            </a:extLst>
          </p:cNvPr>
          <p:cNvSpPr txBox="1"/>
          <p:nvPr/>
        </p:nvSpPr>
        <p:spPr>
          <a:xfrm>
            <a:off x="7468408" y="6059246"/>
            <a:ext cx="226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as</a:t>
            </a:r>
            <a:r>
              <a:rPr kumimoji="1"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Gaussian noise</a:t>
            </a:r>
            <a:endParaRPr kumimoji="1" lang="ja-JP" alt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 descr="\begin{align*}&#10;  \braket{\xi(N)}=0,\braket{\xi(N)\xi(N')}=\delta(N-N')&#10;\end{align*}">
            <a:extLst>
              <a:ext uri="{FF2B5EF4-FFF2-40B4-BE49-F238E27FC236}">
                <a16:creationId xmlns:a16="http://schemas.microsoft.com/office/drawing/2014/main" id="{507E8200-5252-5E0E-FD57-BAE1BAA6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424" y="6458837"/>
            <a:ext cx="4204016" cy="26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5" name="テキスト ボックス 8234">
            <a:extLst>
              <a:ext uri="{FF2B5EF4-FFF2-40B4-BE49-F238E27FC236}">
                <a16:creationId xmlns:a16="http://schemas.microsoft.com/office/drawing/2014/main" id="{60BECE0B-0884-888D-0CB8-567CD0F4C504}"/>
              </a:ext>
            </a:extLst>
          </p:cNvPr>
          <p:cNvSpPr txBox="1"/>
          <p:nvPr/>
        </p:nvSpPr>
        <p:spPr>
          <a:xfrm>
            <a:off x="7481504" y="5519104"/>
            <a:ext cx="422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 </a:t>
            </a:r>
            <a:r>
              <a:rPr kumimoji="1" lang="en-US" altLang="ja-JP" sz="20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sub-horizon</a:t>
            </a: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kumimoji="1" lang="en-US" altLang="ja-JP" sz="2000" dirty="0">
                <a:solidFill>
                  <a:srgbClr val="FC20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super-horizon</a:t>
            </a:r>
            <a:endParaRPr kumimoji="1" lang="ja-JP" altLang="en-US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50" name="Picture 10" descr="\begin{align*}&#10;k = c a H&#10;\end{align*}">
            <a:extLst>
              <a:ext uri="{FF2B5EF4-FFF2-40B4-BE49-F238E27FC236}">
                <a16:creationId xmlns:a16="http://schemas.microsoft.com/office/drawing/2014/main" id="{E87BEF3C-EAB3-CE25-5C43-F45B1A08A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216" y="5930096"/>
            <a:ext cx="1145981" cy="2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B40D33-5BA6-3534-4642-51525A54AF7B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5/11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9B4717E-7225-ED30-AA7C-AB3119EE8EA5}"/>
              </a:ext>
            </a:extLst>
          </p:cNvPr>
          <p:cNvGrpSpPr/>
          <p:nvPr/>
        </p:nvGrpSpPr>
        <p:grpSpPr>
          <a:xfrm>
            <a:off x="4486447" y="2661597"/>
            <a:ext cx="3394025" cy="897072"/>
            <a:chOff x="3210906" y="2423542"/>
            <a:chExt cx="3394025" cy="897072"/>
          </a:xfrm>
        </p:grpSpPr>
        <p:pic>
          <p:nvPicPr>
            <p:cNvPr id="10242" name="Picture 2" descr="\begin{align*}&#10;\phi = \bar \phi_\mathrm{long} + \hat \phi_\mathrm{short}&#10;\end{align*}">
              <a:extLst>
                <a:ext uri="{FF2B5EF4-FFF2-40B4-BE49-F238E27FC236}">
                  <a16:creationId xmlns:a16="http://schemas.microsoft.com/office/drawing/2014/main" id="{F8AA18C2-C1FB-F360-913D-31D951A44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837" y="2423542"/>
              <a:ext cx="2920589" cy="484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\begin{align*}&#10;\sigma = \bar{\sigma}_{\mathrm{long}} + \hat{\sigma}_{\mathrm{short}}&#10;\end{align*}">
              <a:extLst>
                <a:ext uri="{FF2B5EF4-FFF2-40B4-BE49-F238E27FC236}">
                  <a16:creationId xmlns:a16="http://schemas.microsoft.com/office/drawing/2014/main" id="{D8E70B1F-C0DC-9A16-B43C-08EC7368E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915" y="2902478"/>
              <a:ext cx="3187016" cy="418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右中かっこ 4">
              <a:extLst>
                <a:ext uri="{FF2B5EF4-FFF2-40B4-BE49-F238E27FC236}">
                  <a16:creationId xmlns:a16="http://schemas.microsoft.com/office/drawing/2014/main" id="{37ED1875-DF39-2443-506B-C3D220A850B4}"/>
                </a:ext>
              </a:extLst>
            </p:cNvPr>
            <p:cNvSpPr/>
            <p:nvPr/>
          </p:nvSpPr>
          <p:spPr>
            <a:xfrm rot="10800000">
              <a:off x="3210906" y="2537910"/>
              <a:ext cx="167801" cy="768088"/>
            </a:xfrm>
            <a:prstGeom prst="rightBrac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AD6EBE8-1DDE-A9D8-8E2D-8CD3A45891C6}"/>
              </a:ext>
            </a:extLst>
          </p:cNvPr>
          <p:cNvSpPr txBox="1"/>
          <p:nvPr/>
        </p:nvSpPr>
        <p:spPr>
          <a:xfrm>
            <a:off x="1393974" y="2561661"/>
            <a:ext cx="4295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focusing </a:t>
            </a:r>
          </a:p>
          <a:p>
            <a:r>
              <a:rPr kumimoji="1" lang="en-US" altLang="ja-JP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long wavelength </a:t>
            </a: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modes</a:t>
            </a:r>
            <a:endParaRPr kumimoji="1" lang="ja-JP" altLang="en-US" sz="2000" b="1" dirty="0"/>
          </a:p>
        </p:txBody>
      </p:sp>
      <p:pic>
        <p:nvPicPr>
          <p:cNvPr id="16" name="Picture 2" descr="\begin{align*}&#10;S = \int \mathrm{d} x^4 \sqrt{-g}\left[\frac{M_{\mathrm{pl}}^2}{2}R - \frac{1}{2}g^{\mu\nu} \partial_{\mu}\phi\partial_{\nu}\phi - V (\phi)  - \frac{1}{2}g^{\mu\nu}\partial_{\mu}\sigma\partial_{\nu}\sigma - \frac{m_\sigma^2}{2}\sigma^2    \right]&#10;\end{align*}">
            <a:extLst>
              <a:ext uri="{FF2B5EF4-FFF2-40B4-BE49-F238E27FC236}">
                <a16:creationId xmlns:a16="http://schemas.microsoft.com/office/drawing/2014/main" id="{630D0FD8-F5E3-CB85-5B33-708D48A5D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2" y="1292841"/>
            <a:ext cx="10198066" cy="97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begin{align*}&#10;\frac{\mathrm{d}\bar{\phi}_{\mathrm{long}}}{\mathrm{d} N} &amp;= - \frac{V'}{3H^2} + \frac{H}{2\pi}\xi_{\phi}&#10;\end{align*}">
            <a:extLst>
              <a:ext uri="{FF2B5EF4-FFF2-40B4-BE49-F238E27FC236}">
                <a16:creationId xmlns:a16="http://schemas.microsoft.com/office/drawing/2014/main" id="{D00C1922-3678-86C8-A9FA-5209373FE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04" y="3842965"/>
            <a:ext cx="4076449" cy="87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D6BD311-EB20-BE6D-F490-675497252AD6}"/>
              </a:ext>
            </a:extLst>
          </p:cNvPr>
          <p:cNvGrpSpPr/>
          <p:nvPr/>
        </p:nvGrpSpPr>
        <p:grpSpPr>
          <a:xfrm flipH="1" flipV="1">
            <a:off x="8207769" y="1959307"/>
            <a:ext cx="3185958" cy="1513151"/>
            <a:chOff x="-763631" y="2109629"/>
            <a:chExt cx="3185958" cy="1513151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A0222A1C-4DAD-06EE-41B0-3B8A78A8FF85}"/>
                </a:ext>
              </a:extLst>
            </p:cNvPr>
            <p:cNvGrpSpPr/>
            <p:nvPr/>
          </p:nvGrpSpPr>
          <p:grpSpPr>
            <a:xfrm flipV="1">
              <a:off x="447524" y="2109629"/>
              <a:ext cx="1974803" cy="1513151"/>
              <a:chOff x="8813264" y="2500726"/>
              <a:chExt cx="1974803" cy="1513151"/>
            </a:xfrm>
          </p:grpSpPr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EF1621B5-B116-5A7A-E36B-837D6C683300}"/>
                  </a:ext>
                </a:extLst>
              </p:cNvPr>
              <p:cNvSpPr/>
              <p:nvPr/>
            </p:nvSpPr>
            <p:spPr>
              <a:xfrm rot="8051752">
                <a:off x="9168044" y="2393854"/>
                <a:ext cx="1457769" cy="1782277"/>
              </a:xfrm>
              <a:custGeom>
                <a:avLst/>
                <a:gdLst>
                  <a:gd name="connsiteX0" fmla="*/ 966839 w 1237568"/>
                  <a:gd name="connsiteY0" fmla="*/ 1521219 h 1521219"/>
                  <a:gd name="connsiteX1" fmla="*/ 71533 w 1237568"/>
                  <a:gd name="connsiteY1" fmla="*/ 472237 h 1521219"/>
                  <a:gd name="connsiteX2" fmla="*/ 0 w 1237568"/>
                  <a:gd name="connsiteY2" fmla="*/ 310722 h 1521219"/>
                  <a:gd name="connsiteX3" fmla="*/ 51843 w 1237568"/>
                  <a:gd name="connsiteY3" fmla="*/ 149683 h 1521219"/>
                  <a:gd name="connsiteX4" fmla="*/ 237168 w 1237568"/>
                  <a:gd name="connsiteY4" fmla="*/ 160929 h 1521219"/>
                  <a:gd name="connsiteX5" fmla="*/ 320358 w 1237568"/>
                  <a:gd name="connsiteY5" fmla="*/ 252066 h 1521219"/>
                  <a:gd name="connsiteX6" fmla="*/ 320358 w 1237568"/>
                  <a:gd name="connsiteY6" fmla="*/ 0 h 1521219"/>
                  <a:gd name="connsiteX7" fmla="*/ 424599 w 1237568"/>
                  <a:gd name="connsiteY7" fmla="*/ 366263 h 1521219"/>
                  <a:gd name="connsiteX8" fmla="*/ 1237568 w 1237568"/>
                  <a:gd name="connsiteY8" fmla="*/ 1256886 h 1521219"/>
                  <a:gd name="connsiteX9" fmla="*/ 1180593 w 1237568"/>
                  <a:gd name="connsiteY9" fmla="*/ 1481984 h 152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7568" h="1521219">
                    <a:moveTo>
                      <a:pt x="966839" y="1521219"/>
                    </a:moveTo>
                    <a:lnTo>
                      <a:pt x="71533" y="472237"/>
                    </a:lnTo>
                    <a:lnTo>
                      <a:pt x="0" y="310722"/>
                    </a:lnTo>
                    <a:lnTo>
                      <a:pt x="51843" y="149683"/>
                    </a:lnTo>
                    <a:lnTo>
                      <a:pt x="237168" y="160929"/>
                    </a:lnTo>
                    <a:lnTo>
                      <a:pt x="320358" y="252066"/>
                    </a:lnTo>
                    <a:lnTo>
                      <a:pt x="320358" y="0"/>
                    </a:lnTo>
                    <a:lnTo>
                      <a:pt x="424599" y="366263"/>
                    </a:lnTo>
                    <a:lnTo>
                      <a:pt x="1237568" y="1256886"/>
                    </a:lnTo>
                    <a:lnTo>
                      <a:pt x="1180593" y="1481984"/>
                    </a:lnTo>
                    <a:close/>
                  </a:path>
                </a:pathLst>
              </a:custGeom>
              <a:pattFill prst="dkUpDiag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048CCB66-3BAB-F5A2-5763-016A7BDE01AB}"/>
                  </a:ext>
                </a:extLst>
              </p:cNvPr>
              <p:cNvSpPr/>
              <p:nvPr/>
            </p:nvSpPr>
            <p:spPr>
              <a:xfrm rot="8051752">
                <a:off x="9143705" y="2338472"/>
                <a:ext cx="1457769" cy="1782277"/>
              </a:xfrm>
              <a:custGeom>
                <a:avLst/>
                <a:gdLst>
                  <a:gd name="connsiteX0" fmla="*/ 966839 w 1237568"/>
                  <a:gd name="connsiteY0" fmla="*/ 1521219 h 1521219"/>
                  <a:gd name="connsiteX1" fmla="*/ 71533 w 1237568"/>
                  <a:gd name="connsiteY1" fmla="*/ 472237 h 1521219"/>
                  <a:gd name="connsiteX2" fmla="*/ 0 w 1237568"/>
                  <a:gd name="connsiteY2" fmla="*/ 310722 h 1521219"/>
                  <a:gd name="connsiteX3" fmla="*/ 51843 w 1237568"/>
                  <a:gd name="connsiteY3" fmla="*/ 149683 h 1521219"/>
                  <a:gd name="connsiteX4" fmla="*/ 237168 w 1237568"/>
                  <a:gd name="connsiteY4" fmla="*/ 160929 h 1521219"/>
                  <a:gd name="connsiteX5" fmla="*/ 320358 w 1237568"/>
                  <a:gd name="connsiteY5" fmla="*/ 252066 h 1521219"/>
                  <a:gd name="connsiteX6" fmla="*/ 320358 w 1237568"/>
                  <a:gd name="connsiteY6" fmla="*/ 0 h 1521219"/>
                  <a:gd name="connsiteX7" fmla="*/ 424599 w 1237568"/>
                  <a:gd name="connsiteY7" fmla="*/ 366263 h 1521219"/>
                  <a:gd name="connsiteX8" fmla="*/ 1237568 w 1237568"/>
                  <a:gd name="connsiteY8" fmla="*/ 1256886 h 1521219"/>
                  <a:gd name="connsiteX9" fmla="*/ 1180593 w 1237568"/>
                  <a:gd name="connsiteY9" fmla="*/ 1481984 h 152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7568" h="1521219">
                    <a:moveTo>
                      <a:pt x="966839" y="1521219"/>
                    </a:moveTo>
                    <a:lnTo>
                      <a:pt x="71533" y="472237"/>
                    </a:lnTo>
                    <a:lnTo>
                      <a:pt x="0" y="310722"/>
                    </a:lnTo>
                    <a:lnTo>
                      <a:pt x="51843" y="149683"/>
                    </a:lnTo>
                    <a:lnTo>
                      <a:pt x="237168" y="160929"/>
                    </a:lnTo>
                    <a:lnTo>
                      <a:pt x="320358" y="252066"/>
                    </a:lnTo>
                    <a:lnTo>
                      <a:pt x="320358" y="0"/>
                    </a:lnTo>
                    <a:lnTo>
                      <a:pt x="424599" y="366263"/>
                    </a:lnTo>
                    <a:lnTo>
                      <a:pt x="1237568" y="1256886"/>
                    </a:lnTo>
                    <a:lnTo>
                      <a:pt x="1180593" y="14819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54BB373-907B-60A2-24D9-CB60581495B2}"/>
                  </a:ext>
                </a:extLst>
              </p:cNvPr>
              <p:cNvSpPr txBox="1"/>
              <p:nvPr/>
            </p:nvSpPr>
            <p:spPr>
              <a:xfrm>
                <a:off x="8813264" y="2970021"/>
                <a:ext cx="1769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B5227713-9CA3-9A1D-61E7-C6378E40B0FF}"/>
                </a:ext>
              </a:extLst>
            </p:cNvPr>
            <p:cNvSpPr txBox="1"/>
            <p:nvPr/>
          </p:nvSpPr>
          <p:spPr>
            <a:xfrm rot="10800000">
              <a:off x="-763631" y="2779264"/>
              <a:ext cx="3100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quantum, linear</a:t>
              </a:r>
              <a:endParaRPr kumimoji="1" lang="ja-JP" altLang="en-US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ED93EE0-49A3-20FF-B2DF-41210634A4F2}"/>
              </a:ext>
            </a:extLst>
          </p:cNvPr>
          <p:cNvSpPr txBox="1"/>
          <p:nvPr/>
        </p:nvSpPr>
        <p:spPr>
          <a:xfrm>
            <a:off x="396401" y="3934397"/>
            <a:ext cx="2264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EoM</a:t>
            </a:r>
            <a:r>
              <a:rPr kumimoji="1" lang="en-US" altLang="ja-JP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kumimoji="1" lang="en-US" altLang="ja-JP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(Langevin </a:t>
            </a:r>
            <a:r>
              <a:rPr kumimoji="1" lang="en-US" altLang="ja-JP" sz="2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eqs</a:t>
            </a: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kumimoji="1" lang="ja-JP" altLang="en-US" sz="2000" b="1" dirty="0"/>
          </a:p>
        </p:txBody>
      </p:sp>
      <p:cxnSp>
        <p:nvCxnSpPr>
          <p:cNvPr id="7186" name="コネクタ: 曲線 7185">
            <a:extLst>
              <a:ext uri="{FF2B5EF4-FFF2-40B4-BE49-F238E27FC236}">
                <a16:creationId xmlns:a16="http://schemas.microsoft.com/office/drawing/2014/main" id="{FB83AB71-6066-29CB-DDBB-96DC4E1FA695}"/>
              </a:ext>
            </a:extLst>
          </p:cNvPr>
          <p:cNvCxnSpPr>
            <a:cxnSpLocks/>
          </p:cNvCxnSpPr>
          <p:nvPr/>
        </p:nvCxnSpPr>
        <p:spPr>
          <a:xfrm>
            <a:off x="8002441" y="3346159"/>
            <a:ext cx="2721826" cy="381661"/>
          </a:xfrm>
          <a:prstGeom prst="curvedConnector3">
            <a:avLst>
              <a:gd name="adj1" fmla="val 96111"/>
            </a:avLst>
          </a:prstGeom>
          <a:ln w="76200">
            <a:gradFill>
              <a:gsLst>
                <a:gs pos="8000">
                  <a:schemeClr val="accent6">
                    <a:lumMod val="60000"/>
                    <a:lumOff val="40000"/>
                  </a:schemeClr>
                </a:gs>
                <a:gs pos="25000">
                  <a:srgbClr val="FC20DD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4" name="フローチャート: 結合子 8223">
            <a:extLst>
              <a:ext uri="{FF2B5EF4-FFF2-40B4-BE49-F238E27FC236}">
                <a16:creationId xmlns:a16="http://schemas.microsoft.com/office/drawing/2014/main" id="{ED9A0FB6-948F-A5F0-6424-D333629D9912}"/>
              </a:ext>
            </a:extLst>
          </p:cNvPr>
          <p:cNvSpPr/>
          <p:nvPr/>
        </p:nvSpPr>
        <p:spPr>
          <a:xfrm>
            <a:off x="5343912" y="2452650"/>
            <a:ext cx="1163985" cy="1277068"/>
          </a:xfrm>
          <a:prstGeom prst="flowChartConnector">
            <a:avLst/>
          </a:prstGeom>
          <a:noFill/>
          <a:ln w="19050">
            <a:solidFill>
              <a:srgbClr val="FC20DD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25" name="フローチャート: 結合子 8224">
            <a:extLst>
              <a:ext uri="{FF2B5EF4-FFF2-40B4-BE49-F238E27FC236}">
                <a16:creationId xmlns:a16="http://schemas.microsoft.com/office/drawing/2014/main" id="{FDE76E7E-79AD-A067-940F-D3AAD9F7759D}"/>
              </a:ext>
            </a:extLst>
          </p:cNvPr>
          <p:cNvSpPr/>
          <p:nvPr/>
        </p:nvSpPr>
        <p:spPr>
          <a:xfrm>
            <a:off x="6625828" y="2422383"/>
            <a:ext cx="1493596" cy="1213676"/>
          </a:xfrm>
          <a:prstGeom prst="flowChartConnector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6" name="Picture 12" descr="\begin{align*}&#10;\frac{\mathrm{d}\bar{\sigma}_{\mathrm{long}}}{\mathrm{d} N} &amp;= - \frac{m_\sigma^2\bar{\sigma}_{\mathrm{long}}}{3H^2} + \frac{H}{2\pi}\xi_{\sigma}&#10;\end{align*}">
            <a:extLst>
              <a:ext uri="{FF2B5EF4-FFF2-40B4-BE49-F238E27FC236}">
                <a16:creationId xmlns:a16="http://schemas.microsoft.com/office/drawing/2014/main" id="{D835578A-9DB2-79A7-E2C4-D5B10E49A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58" y="3833899"/>
            <a:ext cx="4901270" cy="8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4" name="テキスト ボックス 8233">
            <a:extLst>
              <a:ext uri="{FF2B5EF4-FFF2-40B4-BE49-F238E27FC236}">
                <a16:creationId xmlns:a16="http://schemas.microsoft.com/office/drawing/2014/main" id="{AF5C64C6-72BB-B525-7D79-B394F1E85320}"/>
              </a:ext>
            </a:extLst>
          </p:cNvPr>
          <p:cNvSpPr txBox="1"/>
          <p:nvPr/>
        </p:nvSpPr>
        <p:spPr>
          <a:xfrm>
            <a:off x="7347056" y="892536"/>
            <a:ext cx="2580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lang="en-US" altLang="ja-JP" sz="1600" b="0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Starobinsky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(1986)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8236" name="テキスト ボックス 8235">
            <a:extLst>
              <a:ext uri="{FF2B5EF4-FFF2-40B4-BE49-F238E27FC236}">
                <a16:creationId xmlns:a16="http://schemas.microsoft.com/office/drawing/2014/main" id="{25313679-A34C-F638-1D64-CBA77024720B}"/>
              </a:ext>
            </a:extLst>
          </p:cNvPr>
          <p:cNvSpPr txBox="1"/>
          <p:nvPr/>
        </p:nvSpPr>
        <p:spPr>
          <a:xfrm>
            <a:off x="10543578" y="5847073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at</a:t>
            </a:r>
            <a:endParaRPr kumimoji="1" lang="ja-JP" alt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2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4" name="フリーフォーム: 図形 9273">
            <a:extLst>
              <a:ext uri="{FF2B5EF4-FFF2-40B4-BE49-F238E27FC236}">
                <a16:creationId xmlns:a16="http://schemas.microsoft.com/office/drawing/2014/main" id="{50C15AF1-1845-A045-5C31-32AAAD07FE56}"/>
              </a:ext>
            </a:extLst>
          </p:cNvPr>
          <p:cNvSpPr/>
          <p:nvPr/>
        </p:nvSpPr>
        <p:spPr>
          <a:xfrm rot="8051752" flipH="1" flipV="1">
            <a:off x="9418829" y="4499901"/>
            <a:ext cx="2159802" cy="2485869"/>
          </a:xfrm>
          <a:custGeom>
            <a:avLst/>
            <a:gdLst>
              <a:gd name="connsiteX0" fmla="*/ 966839 w 1237568"/>
              <a:gd name="connsiteY0" fmla="*/ 1521219 h 1521219"/>
              <a:gd name="connsiteX1" fmla="*/ 71533 w 1237568"/>
              <a:gd name="connsiteY1" fmla="*/ 472237 h 1521219"/>
              <a:gd name="connsiteX2" fmla="*/ 0 w 1237568"/>
              <a:gd name="connsiteY2" fmla="*/ 310722 h 1521219"/>
              <a:gd name="connsiteX3" fmla="*/ 51843 w 1237568"/>
              <a:gd name="connsiteY3" fmla="*/ 149683 h 1521219"/>
              <a:gd name="connsiteX4" fmla="*/ 237168 w 1237568"/>
              <a:gd name="connsiteY4" fmla="*/ 160929 h 1521219"/>
              <a:gd name="connsiteX5" fmla="*/ 320358 w 1237568"/>
              <a:gd name="connsiteY5" fmla="*/ 252066 h 1521219"/>
              <a:gd name="connsiteX6" fmla="*/ 320358 w 1237568"/>
              <a:gd name="connsiteY6" fmla="*/ 0 h 1521219"/>
              <a:gd name="connsiteX7" fmla="*/ 424599 w 1237568"/>
              <a:gd name="connsiteY7" fmla="*/ 366263 h 1521219"/>
              <a:gd name="connsiteX8" fmla="*/ 1237568 w 1237568"/>
              <a:gd name="connsiteY8" fmla="*/ 1256886 h 1521219"/>
              <a:gd name="connsiteX9" fmla="*/ 1180593 w 1237568"/>
              <a:gd name="connsiteY9" fmla="*/ 1481984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568" h="1521219">
                <a:moveTo>
                  <a:pt x="966839" y="1521219"/>
                </a:moveTo>
                <a:lnTo>
                  <a:pt x="71533" y="472237"/>
                </a:lnTo>
                <a:lnTo>
                  <a:pt x="0" y="310722"/>
                </a:lnTo>
                <a:lnTo>
                  <a:pt x="51843" y="149683"/>
                </a:lnTo>
                <a:lnTo>
                  <a:pt x="237168" y="160929"/>
                </a:lnTo>
                <a:lnTo>
                  <a:pt x="320358" y="252066"/>
                </a:lnTo>
                <a:lnTo>
                  <a:pt x="320358" y="0"/>
                </a:lnTo>
                <a:lnTo>
                  <a:pt x="424599" y="366263"/>
                </a:lnTo>
                <a:lnTo>
                  <a:pt x="1237568" y="1256886"/>
                </a:lnTo>
                <a:lnTo>
                  <a:pt x="1180593" y="1481984"/>
                </a:lnTo>
                <a:close/>
              </a:path>
            </a:pathLst>
          </a:custGeom>
          <a:pattFill prst="dkUpDi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75" name="フリーフォーム: 図形 9274">
            <a:extLst>
              <a:ext uri="{FF2B5EF4-FFF2-40B4-BE49-F238E27FC236}">
                <a16:creationId xmlns:a16="http://schemas.microsoft.com/office/drawing/2014/main" id="{13CD42DE-D136-3CDF-6A19-7C1F720345C0}"/>
              </a:ext>
            </a:extLst>
          </p:cNvPr>
          <p:cNvSpPr/>
          <p:nvPr/>
        </p:nvSpPr>
        <p:spPr>
          <a:xfrm rot="8051752" flipH="1" flipV="1">
            <a:off x="9443168" y="4444519"/>
            <a:ext cx="2159802" cy="2485869"/>
          </a:xfrm>
          <a:custGeom>
            <a:avLst/>
            <a:gdLst>
              <a:gd name="connsiteX0" fmla="*/ 966839 w 1237568"/>
              <a:gd name="connsiteY0" fmla="*/ 1521219 h 1521219"/>
              <a:gd name="connsiteX1" fmla="*/ 71533 w 1237568"/>
              <a:gd name="connsiteY1" fmla="*/ 472237 h 1521219"/>
              <a:gd name="connsiteX2" fmla="*/ 0 w 1237568"/>
              <a:gd name="connsiteY2" fmla="*/ 310722 h 1521219"/>
              <a:gd name="connsiteX3" fmla="*/ 51843 w 1237568"/>
              <a:gd name="connsiteY3" fmla="*/ 149683 h 1521219"/>
              <a:gd name="connsiteX4" fmla="*/ 237168 w 1237568"/>
              <a:gd name="connsiteY4" fmla="*/ 160929 h 1521219"/>
              <a:gd name="connsiteX5" fmla="*/ 320358 w 1237568"/>
              <a:gd name="connsiteY5" fmla="*/ 252066 h 1521219"/>
              <a:gd name="connsiteX6" fmla="*/ 320358 w 1237568"/>
              <a:gd name="connsiteY6" fmla="*/ 0 h 1521219"/>
              <a:gd name="connsiteX7" fmla="*/ 424599 w 1237568"/>
              <a:gd name="connsiteY7" fmla="*/ 366263 h 1521219"/>
              <a:gd name="connsiteX8" fmla="*/ 1237568 w 1237568"/>
              <a:gd name="connsiteY8" fmla="*/ 1256886 h 1521219"/>
              <a:gd name="connsiteX9" fmla="*/ 1180593 w 1237568"/>
              <a:gd name="connsiteY9" fmla="*/ 1481984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568" h="1521219">
                <a:moveTo>
                  <a:pt x="966839" y="1521219"/>
                </a:moveTo>
                <a:lnTo>
                  <a:pt x="71533" y="472237"/>
                </a:lnTo>
                <a:lnTo>
                  <a:pt x="0" y="310722"/>
                </a:lnTo>
                <a:lnTo>
                  <a:pt x="51843" y="149683"/>
                </a:lnTo>
                <a:lnTo>
                  <a:pt x="237168" y="160929"/>
                </a:lnTo>
                <a:lnTo>
                  <a:pt x="320358" y="252066"/>
                </a:lnTo>
                <a:lnTo>
                  <a:pt x="320358" y="0"/>
                </a:lnTo>
                <a:lnTo>
                  <a:pt x="424599" y="366263"/>
                </a:lnTo>
                <a:lnTo>
                  <a:pt x="1237568" y="1256886"/>
                </a:lnTo>
                <a:lnTo>
                  <a:pt x="1180593" y="148198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72" name="フリーフォーム: 図形 9271">
            <a:extLst>
              <a:ext uri="{FF2B5EF4-FFF2-40B4-BE49-F238E27FC236}">
                <a16:creationId xmlns:a16="http://schemas.microsoft.com/office/drawing/2014/main" id="{9356EF0F-06C6-492C-51F8-588648E29810}"/>
              </a:ext>
            </a:extLst>
          </p:cNvPr>
          <p:cNvSpPr/>
          <p:nvPr/>
        </p:nvSpPr>
        <p:spPr>
          <a:xfrm rot="8051752" flipH="1" flipV="1">
            <a:off x="3315871" y="4657782"/>
            <a:ext cx="2174557" cy="2470691"/>
          </a:xfrm>
          <a:custGeom>
            <a:avLst/>
            <a:gdLst>
              <a:gd name="connsiteX0" fmla="*/ 966839 w 1237568"/>
              <a:gd name="connsiteY0" fmla="*/ 1521219 h 1521219"/>
              <a:gd name="connsiteX1" fmla="*/ 71533 w 1237568"/>
              <a:gd name="connsiteY1" fmla="*/ 472237 h 1521219"/>
              <a:gd name="connsiteX2" fmla="*/ 0 w 1237568"/>
              <a:gd name="connsiteY2" fmla="*/ 310722 h 1521219"/>
              <a:gd name="connsiteX3" fmla="*/ 51843 w 1237568"/>
              <a:gd name="connsiteY3" fmla="*/ 149683 h 1521219"/>
              <a:gd name="connsiteX4" fmla="*/ 237168 w 1237568"/>
              <a:gd name="connsiteY4" fmla="*/ 160929 h 1521219"/>
              <a:gd name="connsiteX5" fmla="*/ 320358 w 1237568"/>
              <a:gd name="connsiteY5" fmla="*/ 252066 h 1521219"/>
              <a:gd name="connsiteX6" fmla="*/ 320358 w 1237568"/>
              <a:gd name="connsiteY6" fmla="*/ 0 h 1521219"/>
              <a:gd name="connsiteX7" fmla="*/ 424599 w 1237568"/>
              <a:gd name="connsiteY7" fmla="*/ 366263 h 1521219"/>
              <a:gd name="connsiteX8" fmla="*/ 1237568 w 1237568"/>
              <a:gd name="connsiteY8" fmla="*/ 1256886 h 1521219"/>
              <a:gd name="connsiteX9" fmla="*/ 1180593 w 1237568"/>
              <a:gd name="connsiteY9" fmla="*/ 1481984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568" h="1521219">
                <a:moveTo>
                  <a:pt x="966839" y="1521219"/>
                </a:moveTo>
                <a:lnTo>
                  <a:pt x="71533" y="472237"/>
                </a:lnTo>
                <a:lnTo>
                  <a:pt x="0" y="310722"/>
                </a:lnTo>
                <a:lnTo>
                  <a:pt x="51843" y="149683"/>
                </a:lnTo>
                <a:lnTo>
                  <a:pt x="237168" y="160929"/>
                </a:lnTo>
                <a:lnTo>
                  <a:pt x="320358" y="252066"/>
                </a:lnTo>
                <a:lnTo>
                  <a:pt x="320358" y="0"/>
                </a:lnTo>
                <a:lnTo>
                  <a:pt x="424599" y="366263"/>
                </a:lnTo>
                <a:lnTo>
                  <a:pt x="1237568" y="1256886"/>
                </a:lnTo>
                <a:lnTo>
                  <a:pt x="1180593" y="1481984"/>
                </a:lnTo>
                <a:close/>
              </a:path>
            </a:pathLst>
          </a:custGeom>
          <a:pattFill prst="dkUpDi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73" name="フリーフォーム: 図形 9272">
            <a:extLst>
              <a:ext uri="{FF2B5EF4-FFF2-40B4-BE49-F238E27FC236}">
                <a16:creationId xmlns:a16="http://schemas.microsoft.com/office/drawing/2014/main" id="{1A3A751D-7FD7-DA3E-FA5E-0C4BD30BBD73}"/>
              </a:ext>
            </a:extLst>
          </p:cNvPr>
          <p:cNvSpPr/>
          <p:nvPr/>
        </p:nvSpPr>
        <p:spPr>
          <a:xfrm rot="8051752" flipH="1" flipV="1">
            <a:off x="3340210" y="4602400"/>
            <a:ext cx="2174557" cy="2470691"/>
          </a:xfrm>
          <a:custGeom>
            <a:avLst/>
            <a:gdLst>
              <a:gd name="connsiteX0" fmla="*/ 966839 w 1237568"/>
              <a:gd name="connsiteY0" fmla="*/ 1521219 h 1521219"/>
              <a:gd name="connsiteX1" fmla="*/ 71533 w 1237568"/>
              <a:gd name="connsiteY1" fmla="*/ 472237 h 1521219"/>
              <a:gd name="connsiteX2" fmla="*/ 0 w 1237568"/>
              <a:gd name="connsiteY2" fmla="*/ 310722 h 1521219"/>
              <a:gd name="connsiteX3" fmla="*/ 51843 w 1237568"/>
              <a:gd name="connsiteY3" fmla="*/ 149683 h 1521219"/>
              <a:gd name="connsiteX4" fmla="*/ 237168 w 1237568"/>
              <a:gd name="connsiteY4" fmla="*/ 160929 h 1521219"/>
              <a:gd name="connsiteX5" fmla="*/ 320358 w 1237568"/>
              <a:gd name="connsiteY5" fmla="*/ 252066 h 1521219"/>
              <a:gd name="connsiteX6" fmla="*/ 320358 w 1237568"/>
              <a:gd name="connsiteY6" fmla="*/ 0 h 1521219"/>
              <a:gd name="connsiteX7" fmla="*/ 424599 w 1237568"/>
              <a:gd name="connsiteY7" fmla="*/ 366263 h 1521219"/>
              <a:gd name="connsiteX8" fmla="*/ 1237568 w 1237568"/>
              <a:gd name="connsiteY8" fmla="*/ 1256886 h 1521219"/>
              <a:gd name="connsiteX9" fmla="*/ 1180593 w 1237568"/>
              <a:gd name="connsiteY9" fmla="*/ 1481984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568" h="1521219">
                <a:moveTo>
                  <a:pt x="966839" y="1521219"/>
                </a:moveTo>
                <a:lnTo>
                  <a:pt x="71533" y="472237"/>
                </a:lnTo>
                <a:lnTo>
                  <a:pt x="0" y="310722"/>
                </a:lnTo>
                <a:lnTo>
                  <a:pt x="51843" y="149683"/>
                </a:lnTo>
                <a:lnTo>
                  <a:pt x="237168" y="160929"/>
                </a:lnTo>
                <a:lnTo>
                  <a:pt x="320358" y="252066"/>
                </a:lnTo>
                <a:lnTo>
                  <a:pt x="320358" y="0"/>
                </a:lnTo>
                <a:lnTo>
                  <a:pt x="424599" y="366263"/>
                </a:lnTo>
                <a:lnTo>
                  <a:pt x="1237568" y="1256886"/>
                </a:lnTo>
                <a:lnTo>
                  <a:pt x="1180593" y="148198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A2F314D-4C7C-32E1-3EB0-51F9C7C06869}"/>
              </a:ext>
            </a:extLst>
          </p:cNvPr>
          <p:cNvSpPr/>
          <p:nvPr/>
        </p:nvSpPr>
        <p:spPr>
          <a:xfrm>
            <a:off x="155252" y="3185429"/>
            <a:ext cx="11888700" cy="11217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54373096-07F2-1243-424E-92145C6B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Probability distributions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29E5CE-2F7D-AA6E-8242-376614FCA45F}"/>
              </a:ext>
            </a:extLst>
          </p:cNvPr>
          <p:cNvSpPr txBox="1"/>
          <p:nvPr/>
        </p:nvSpPr>
        <p:spPr>
          <a:xfrm>
            <a:off x="33245" y="1001867"/>
            <a:ext cx="3077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Fujita, et al 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1308.4754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E8D941-84F1-AA10-1598-B04C67C76113}"/>
              </a:ext>
            </a:extLst>
          </p:cNvPr>
          <p:cNvSpPr txBox="1"/>
          <p:nvPr/>
        </p:nvSpPr>
        <p:spPr>
          <a:xfrm>
            <a:off x="2144154" y="1003177"/>
            <a:ext cx="36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Vennin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 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1506.04732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B40D33-5BA6-3534-4642-51525A54AF7B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6/11</a:t>
            </a:r>
          </a:p>
        </p:txBody>
      </p:sp>
      <p:pic>
        <p:nvPicPr>
          <p:cNvPr id="37" name="Picture 4" descr="\begin{align*}&#10;\frac{\partial }{\partial N} P_{\mathrm{F.P}}(\phi,\sigma;N) &amp;= \mathcal{L}_{\mathrm{F.P}}(\phi,\sigma) \cdot P_{\mathrm{F.P}}(\phi,\sigma;N)&#10;\end{align*}">
            <a:extLst>
              <a:ext uri="{FF2B5EF4-FFF2-40B4-BE49-F238E27FC236}">
                <a16:creationId xmlns:a16="http://schemas.microsoft.com/office/drawing/2014/main" id="{D0E31533-FBD3-732D-F10E-FD3437007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1" y="1647062"/>
            <a:ext cx="4882776" cy="52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\begin{align*}&#10;\frac{\partial }{\partial \mathcal{N}} P_{\mathrm{FPT}}(\mathcal{N};\phi_*,\sigma_*) &amp;= \mathcal{L}^{\dagger}_{\mathrm{F.P}}(\phi_*,\sigma_*) \cdot P_{\mathrm{FPT}}(\mathcal{N};\phi_*,\sigma_*)&#10;\end{align*}">
            <a:extLst>
              <a:ext uri="{FF2B5EF4-FFF2-40B4-BE49-F238E27FC236}">
                <a16:creationId xmlns:a16="http://schemas.microsoft.com/office/drawing/2014/main" id="{8C1754D1-8964-C330-EC8B-BA5008CA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51" y="1647376"/>
            <a:ext cx="5430689" cy="50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コンテンツ プレースホルダー 2">
            <a:extLst>
              <a:ext uri="{FF2B5EF4-FFF2-40B4-BE49-F238E27FC236}">
                <a16:creationId xmlns:a16="http://schemas.microsoft.com/office/drawing/2014/main" id="{FF7498FB-F85B-AB91-2101-30C18E817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61" y="1330968"/>
            <a:ext cx="2455031" cy="4707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kumimoji="1"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Fokker-Planck</a:t>
            </a: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eq.</a:t>
            </a:r>
            <a:endParaRPr kumimoji="1" lang="ja-JP" altLang="en-US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コンテンツ プレースホルダー 2">
            <a:extLst>
              <a:ext uri="{FF2B5EF4-FFF2-40B4-BE49-F238E27FC236}">
                <a16:creationId xmlns:a16="http://schemas.microsoft.com/office/drawing/2014/main" id="{E561E1D0-865C-99E8-AA99-0C163FCA9707}"/>
              </a:ext>
            </a:extLst>
          </p:cNvPr>
          <p:cNvSpPr txBox="1">
            <a:spLocks/>
          </p:cNvSpPr>
          <p:nvPr/>
        </p:nvSpPr>
        <p:spPr>
          <a:xfrm>
            <a:off x="5592122" y="1298990"/>
            <a:ext cx="3602837" cy="470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Eq for </a:t>
            </a:r>
            <a:r>
              <a:rPr kumimoji="1" lang="en-US" altLang="ja-JP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First Passage Time</a:t>
            </a:r>
            <a:endParaRPr kumimoji="1" lang="ja-JP" altLang="en-US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矢印: 下 42">
            <a:extLst>
              <a:ext uri="{FF2B5EF4-FFF2-40B4-BE49-F238E27FC236}">
                <a16:creationId xmlns:a16="http://schemas.microsoft.com/office/drawing/2014/main" id="{C895FC90-F7B5-0280-3E2A-C42916DA243F}"/>
              </a:ext>
            </a:extLst>
          </p:cNvPr>
          <p:cNvSpPr/>
          <p:nvPr/>
        </p:nvSpPr>
        <p:spPr>
          <a:xfrm>
            <a:off x="5461142" y="2389620"/>
            <a:ext cx="364391" cy="72897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コンテンツ プレースホルダー 2">
            <a:extLst>
              <a:ext uri="{FF2B5EF4-FFF2-40B4-BE49-F238E27FC236}">
                <a16:creationId xmlns:a16="http://schemas.microsoft.com/office/drawing/2014/main" id="{08291946-F74C-04FB-BBA7-0797B33EAA86}"/>
              </a:ext>
            </a:extLst>
          </p:cNvPr>
          <p:cNvSpPr txBox="1">
            <a:spLocks/>
          </p:cNvSpPr>
          <p:nvPr/>
        </p:nvSpPr>
        <p:spPr>
          <a:xfrm>
            <a:off x="6409639" y="2896491"/>
            <a:ext cx="487116" cy="472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乗算記号 57">
            <a:extLst>
              <a:ext uri="{FF2B5EF4-FFF2-40B4-BE49-F238E27FC236}">
                <a16:creationId xmlns:a16="http://schemas.microsoft.com/office/drawing/2014/main" id="{A2C9FC1B-A83C-EC2E-FF03-2028EB83D58A}"/>
              </a:ext>
            </a:extLst>
          </p:cNvPr>
          <p:cNvSpPr/>
          <p:nvPr/>
        </p:nvSpPr>
        <p:spPr>
          <a:xfrm>
            <a:off x="7515424" y="1670730"/>
            <a:ext cx="458287" cy="523220"/>
          </a:xfrm>
          <a:prstGeom prst="mathMultiply">
            <a:avLst>
              <a:gd name="adj1" fmla="val 11117"/>
            </a:avLst>
          </a:prstGeom>
          <a:solidFill>
            <a:srgbClr val="FF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8" name="乗算記号 7167">
            <a:extLst>
              <a:ext uri="{FF2B5EF4-FFF2-40B4-BE49-F238E27FC236}">
                <a16:creationId xmlns:a16="http://schemas.microsoft.com/office/drawing/2014/main" id="{859ED0B6-C726-1093-25EB-E19921B2AC2E}"/>
              </a:ext>
            </a:extLst>
          </p:cNvPr>
          <p:cNvSpPr/>
          <p:nvPr/>
        </p:nvSpPr>
        <p:spPr>
          <a:xfrm>
            <a:off x="9084842" y="1638884"/>
            <a:ext cx="458287" cy="523220"/>
          </a:xfrm>
          <a:prstGeom prst="mathMultiply">
            <a:avLst>
              <a:gd name="adj1" fmla="val 11117"/>
            </a:avLst>
          </a:prstGeom>
          <a:solidFill>
            <a:srgbClr val="FF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9" name="乗算記号 7168">
            <a:extLst>
              <a:ext uri="{FF2B5EF4-FFF2-40B4-BE49-F238E27FC236}">
                <a16:creationId xmlns:a16="http://schemas.microsoft.com/office/drawing/2014/main" id="{65A77630-8530-089D-EC0A-4A14E664ACEF}"/>
              </a:ext>
            </a:extLst>
          </p:cNvPr>
          <p:cNvSpPr/>
          <p:nvPr/>
        </p:nvSpPr>
        <p:spPr>
          <a:xfrm>
            <a:off x="10914353" y="1659810"/>
            <a:ext cx="458287" cy="523220"/>
          </a:xfrm>
          <a:prstGeom prst="mathMultiply">
            <a:avLst>
              <a:gd name="adj1" fmla="val 11117"/>
            </a:avLst>
          </a:prstGeom>
          <a:solidFill>
            <a:srgbClr val="FF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6" name="Picture 10" descr="\begin{align*}&#10;P_{\mathrm{F.P}}(\phi;N)P_{\mathrm{F.P}}(\sigma;N)&#10;\end{align*}">
            <a:extLst>
              <a:ext uri="{FF2B5EF4-FFF2-40B4-BE49-F238E27FC236}">
                <a16:creationId xmlns:a16="http://schemas.microsoft.com/office/drawing/2014/main" id="{C9C7E229-3205-8789-6FB2-D8E1705E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2" y="2336235"/>
            <a:ext cx="2021480" cy="21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97" name="直線矢印コネクタ 8196">
            <a:extLst>
              <a:ext uri="{FF2B5EF4-FFF2-40B4-BE49-F238E27FC236}">
                <a16:creationId xmlns:a16="http://schemas.microsoft.com/office/drawing/2014/main" id="{6F646710-409D-05E2-AA62-24D042B5B0D7}"/>
              </a:ext>
            </a:extLst>
          </p:cNvPr>
          <p:cNvCxnSpPr>
            <a:cxnSpLocks/>
          </p:cNvCxnSpPr>
          <p:nvPr/>
        </p:nvCxnSpPr>
        <p:spPr>
          <a:xfrm>
            <a:off x="1616794" y="2113626"/>
            <a:ext cx="103158" cy="2038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9" name="グループ化 8208">
            <a:extLst>
              <a:ext uri="{FF2B5EF4-FFF2-40B4-BE49-F238E27FC236}">
                <a16:creationId xmlns:a16="http://schemas.microsoft.com/office/drawing/2014/main" id="{7B141DC9-F855-9B47-5997-505CB0EC0753}"/>
              </a:ext>
            </a:extLst>
          </p:cNvPr>
          <p:cNvGrpSpPr/>
          <p:nvPr/>
        </p:nvGrpSpPr>
        <p:grpSpPr>
          <a:xfrm>
            <a:off x="548250" y="2255679"/>
            <a:ext cx="2394426" cy="438008"/>
            <a:chOff x="4305829" y="1413816"/>
            <a:chExt cx="2892698" cy="599546"/>
          </a:xfrm>
        </p:grpSpPr>
        <p:grpSp>
          <p:nvGrpSpPr>
            <p:cNvPr id="8210" name="グループ化 8209">
              <a:extLst>
                <a:ext uri="{FF2B5EF4-FFF2-40B4-BE49-F238E27FC236}">
                  <a16:creationId xmlns:a16="http://schemas.microsoft.com/office/drawing/2014/main" id="{E58A9743-5D92-5EB8-F1F4-C71AFC9A7D6B}"/>
                </a:ext>
              </a:extLst>
            </p:cNvPr>
            <p:cNvGrpSpPr/>
            <p:nvPr/>
          </p:nvGrpSpPr>
          <p:grpSpPr>
            <a:xfrm>
              <a:off x="4305829" y="1419165"/>
              <a:ext cx="897112" cy="594197"/>
              <a:chOff x="3833584" y="4352190"/>
              <a:chExt cx="897112" cy="594197"/>
            </a:xfrm>
          </p:grpSpPr>
          <p:sp>
            <p:nvSpPr>
              <p:cNvPr id="8228" name="コンテンツ プレースホルダー 2">
                <a:extLst>
                  <a:ext uri="{FF2B5EF4-FFF2-40B4-BE49-F238E27FC236}">
                    <a16:creationId xmlns:a16="http://schemas.microsoft.com/office/drawing/2014/main" id="{D25A2AAD-7B41-E584-DA29-5691C00CE3AF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833584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8229" name="コンテンツ プレースホルダー 2">
                <a:extLst>
                  <a:ext uri="{FF2B5EF4-FFF2-40B4-BE49-F238E27FC236}">
                    <a16:creationId xmlns:a16="http://schemas.microsoft.com/office/drawing/2014/main" id="{83C9686E-D95F-75B7-DF65-03388FFE1D03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983111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8230" name="コンテンツ プレースホルダー 2">
                <a:extLst>
                  <a:ext uri="{FF2B5EF4-FFF2-40B4-BE49-F238E27FC236}">
                    <a16:creationId xmlns:a16="http://schemas.microsoft.com/office/drawing/2014/main" id="{C8319078-F313-3485-84FC-ECA420E82DC8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13415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8231" name="コンテンツ プレースホルダー 2">
                <a:extLst>
                  <a:ext uri="{FF2B5EF4-FFF2-40B4-BE49-F238E27FC236}">
                    <a16:creationId xmlns:a16="http://schemas.microsoft.com/office/drawing/2014/main" id="{8DEF2112-B216-CC54-7C78-ABF5DF4AFAC0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29047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211" name="グループ化 8210">
              <a:extLst>
                <a:ext uri="{FF2B5EF4-FFF2-40B4-BE49-F238E27FC236}">
                  <a16:creationId xmlns:a16="http://schemas.microsoft.com/office/drawing/2014/main" id="{7F6C09BF-7679-EC55-7319-FFDB42E0E7F0}"/>
                </a:ext>
              </a:extLst>
            </p:cNvPr>
            <p:cNvGrpSpPr/>
            <p:nvPr/>
          </p:nvGrpSpPr>
          <p:grpSpPr>
            <a:xfrm>
              <a:off x="4919154" y="1417838"/>
              <a:ext cx="897112" cy="594197"/>
              <a:chOff x="3833584" y="4352190"/>
              <a:chExt cx="897112" cy="594197"/>
            </a:xfrm>
          </p:grpSpPr>
          <p:sp>
            <p:nvSpPr>
              <p:cNvPr id="8224" name="コンテンツ プレースホルダー 2">
                <a:extLst>
                  <a:ext uri="{FF2B5EF4-FFF2-40B4-BE49-F238E27FC236}">
                    <a16:creationId xmlns:a16="http://schemas.microsoft.com/office/drawing/2014/main" id="{10E61334-87DC-82FC-CB17-15025D2B45D3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833584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8225" name="コンテンツ プレースホルダー 2">
                <a:extLst>
                  <a:ext uri="{FF2B5EF4-FFF2-40B4-BE49-F238E27FC236}">
                    <a16:creationId xmlns:a16="http://schemas.microsoft.com/office/drawing/2014/main" id="{505D7111-E76B-6825-EA7A-577134D0AAA8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983111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8226" name="コンテンツ プレースホルダー 2">
                <a:extLst>
                  <a:ext uri="{FF2B5EF4-FFF2-40B4-BE49-F238E27FC236}">
                    <a16:creationId xmlns:a16="http://schemas.microsoft.com/office/drawing/2014/main" id="{82207381-1B84-0963-081F-E25D5C8974AE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13415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8227" name="コンテンツ プレースホルダー 2">
                <a:extLst>
                  <a:ext uri="{FF2B5EF4-FFF2-40B4-BE49-F238E27FC236}">
                    <a16:creationId xmlns:a16="http://schemas.microsoft.com/office/drawing/2014/main" id="{D4B7BDDA-5A24-E974-D16F-098437832ADB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29047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213" name="グループ化 8212">
              <a:extLst>
                <a:ext uri="{FF2B5EF4-FFF2-40B4-BE49-F238E27FC236}">
                  <a16:creationId xmlns:a16="http://schemas.microsoft.com/office/drawing/2014/main" id="{881E281E-A906-645B-4DBE-D12D29F90783}"/>
                </a:ext>
              </a:extLst>
            </p:cNvPr>
            <p:cNvGrpSpPr/>
            <p:nvPr/>
          </p:nvGrpSpPr>
          <p:grpSpPr>
            <a:xfrm>
              <a:off x="6143361" y="1413816"/>
              <a:ext cx="897112" cy="594197"/>
              <a:chOff x="3833584" y="4352190"/>
              <a:chExt cx="897112" cy="594197"/>
            </a:xfrm>
          </p:grpSpPr>
          <p:sp>
            <p:nvSpPr>
              <p:cNvPr id="8220" name="コンテンツ プレースホルダー 2">
                <a:extLst>
                  <a:ext uri="{FF2B5EF4-FFF2-40B4-BE49-F238E27FC236}">
                    <a16:creationId xmlns:a16="http://schemas.microsoft.com/office/drawing/2014/main" id="{B0E618AC-DF9F-1E1F-DC52-78CCECF259E4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833584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8221" name="コンテンツ プレースホルダー 2">
                <a:extLst>
                  <a:ext uri="{FF2B5EF4-FFF2-40B4-BE49-F238E27FC236}">
                    <a16:creationId xmlns:a16="http://schemas.microsoft.com/office/drawing/2014/main" id="{003F2A04-9B86-15B8-2608-E499910F4349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983111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8222" name="コンテンツ プレースホルダー 2">
                <a:extLst>
                  <a:ext uri="{FF2B5EF4-FFF2-40B4-BE49-F238E27FC236}">
                    <a16:creationId xmlns:a16="http://schemas.microsoft.com/office/drawing/2014/main" id="{381AFD83-74D8-3043-5B26-B94ED2ADA11C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13415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8223" name="コンテンツ プレースホルダー 2">
                <a:extLst>
                  <a:ext uri="{FF2B5EF4-FFF2-40B4-BE49-F238E27FC236}">
                    <a16:creationId xmlns:a16="http://schemas.microsoft.com/office/drawing/2014/main" id="{968835E5-4B1B-AA67-5E79-3A7E2CE1081F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29047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214" name="グループ化 8213">
              <a:extLst>
                <a:ext uri="{FF2B5EF4-FFF2-40B4-BE49-F238E27FC236}">
                  <a16:creationId xmlns:a16="http://schemas.microsoft.com/office/drawing/2014/main" id="{B77741F8-3DB6-4139-713E-3633FDD42F7F}"/>
                </a:ext>
              </a:extLst>
            </p:cNvPr>
            <p:cNvGrpSpPr/>
            <p:nvPr/>
          </p:nvGrpSpPr>
          <p:grpSpPr>
            <a:xfrm>
              <a:off x="5524528" y="1418450"/>
              <a:ext cx="897112" cy="594197"/>
              <a:chOff x="3833584" y="4352190"/>
              <a:chExt cx="897112" cy="594197"/>
            </a:xfrm>
          </p:grpSpPr>
          <p:sp>
            <p:nvSpPr>
              <p:cNvPr id="8216" name="コンテンツ プレースホルダー 2">
                <a:extLst>
                  <a:ext uri="{FF2B5EF4-FFF2-40B4-BE49-F238E27FC236}">
                    <a16:creationId xmlns:a16="http://schemas.microsoft.com/office/drawing/2014/main" id="{50DE33DF-5A89-4BAD-9FF5-189A053BBCFF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833584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8217" name="コンテンツ プレースホルダー 2">
                <a:extLst>
                  <a:ext uri="{FF2B5EF4-FFF2-40B4-BE49-F238E27FC236}">
                    <a16:creationId xmlns:a16="http://schemas.microsoft.com/office/drawing/2014/main" id="{EFDFC647-6B72-F836-AC9D-7D1E6CF0E130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3983111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8218" name="コンテンツ プレースホルダー 2">
                <a:extLst>
                  <a:ext uri="{FF2B5EF4-FFF2-40B4-BE49-F238E27FC236}">
                    <a16:creationId xmlns:a16="http://schemas.microsoft.com/office/drawing/2014/main" id="{C236F289-D11F-0317-1956-3FBDADFD1B8E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13415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8219" name="コンテンツ プレースホルダー 2">
                <a:extLst>
                  <a:ext uri="{FF2B5EF4-FFF2-40B4-BE49-F238E27FC236}">
                    <a16:creationId xmlns:a16="http://schemas.microsoft.com/office/drawing/2014/main" id="{4A402D95-4EB2-026D-4A5B-1D272ED2039B}"/>
                  </a:ext>
                </a:extLst>
              </p:cNvPr>
              <p:cNvSpPr txBox="1">
                <a:spLocks/>
              </p:cNvSpPr>
              <p:nvPr/>
            </p:nvSpPr>
            <p:spPr>
              <a:xfrm flipV="1">
                <a:off x="4290478" y="4352190"/>
                <a:ext cx="440218" cy="5941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  <a:latin typeface="BIZ UDMincho Medium" panose="02020500000000000000" pitchFamily="17" charset="-128"/>
                    <a:ea typeface="BIZ UDMincho Medium" panose="02020500000000000000" pitchFamily="17" charset="-128"/>
                    <a:cs typeface="Segoe UI" panose="020B0502040204020203" pitchFamily="34" charset="0"/>
                  </a:rPr>
                  <a:t>~</a:t>
                </a:r>
                <a:endParaRPr lang="ja-JP" altLang="en-US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215" name="コンテンツ プレースホルダー 2">
              <a:extLst>
                <a:ext uri="{FF2B5EF4-FFF2-40B4-BE49-F238E27FC236}">
                  <a16:creationId xmlns:a16="http://schemas.microsoft.com/office/drawing/2014/main" id="{C8DEBE3A-6516-C71B-CB68-47F27678EFD6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6758309" y="1413816"/>
              <a:ext cx="440218" cy="5941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3600" dirty="0">
                  <a:solidFill>
                    <a:srgbClr val="FF0000"/>
                  </a:solidFill>
                  <a:latin typeface="BIZ UDMincho Medium" panose="02020500000000000000" pitchFamily="17" charset="-128"/>
                  <a:ea typeface="BIZ UDMincho Medium" panose="02020500000000000000" pitchFamily="17" charset="-128"/>
                  <a:cs typeface="Segoe UI" panose="020B0502040204020203" pitchFamily="34" charset="0"/>
                </a:rPr>
                <a:t>~</a:t>
              </a:r>
              <a:endParaRPr lang="ja-JP" altLang="en-US" sz="3600" dirty="0">
                <a:solidFill>
                  <a:srgbClr val="FF0000"/>
                </a:solidFill>
                <a:latin typeface="BIZ UDMincho Medium" panose="02020500000000000000" pitchFamily="17" charset="-128"/>
                <a:ea typeface="BIZ UDMincho Medium" panose="02020500000000000000" pitchFamily="17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8247" name="グループ化 8246">
            <a:extLst>
              <a:ext uri="{FF2B5EF4-FFF2-40B4-BE49-F238E27FC236}">
                <a16:creationId xmlns:a16="http://schemas.microsoft.com/office/drawing/2014/main" id="{37F8D4F2-ABA6-01E3-93AC-FBD8E7917CB9}"/>
              </a:ext>
            </a:extLst>
          </p:cNvPr>
          <p:cNvGrpSpPr/>
          <p:nvPr/>
        </p:nvGrpSpPr>
        <p:grpSpPr>
          <a:xfrm>
            <a:off x="2356434" y="3191866"/>
            <a:ext cx="3501218" cy="459864"/>
            <a:chOff x="2220807" y="5162162"/>
            <a:chExt cx="3759957" cy="482715"/>
          </a:xfrm>
        </p:grpSpPr>
        <p:sp>
          <p:nvSpPr>
            <p:cNvPr id="8244" name="コンテンツ プレースホルダー 2">
              <a:extLst>
                <a:ext uri="{FF2B5EF4-FFF2-40B4-BE49-F238E27FC236}">
                  <a16:creationId xmlns:a16="http://schemas.microsoft.com/office/drawing/2014/main" id="{B57E7432-EAA1-10FE-FAA0-C4D7F97EC438}"/>
                </a:ext>
              </a:extLst>
            </p:cNvPr>
            <p:cNvSpPr txBox="1">
              <a:spLocks/>
            </p:cNvSpPr>
            <p:nvPr/>
          </p:nvSpPr>
          <p:spPr>
            <a:xfrm>
              <a:off x="2220807" y="5162162"/>
              <a:ext cx="3759957" cy="4707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C00000"/>
                </a:buClr>
                <a:buNone/>
              </a:pPr>
              <a:r>
                <a:rPr kumimoji="1" lang="en-US" altLang="ja-JP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                                      )</a:t>
              </a:r>
              <a:endParaRPr kumimoji="1" lang="ja-JP" altLang="en-US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8241" name="グループ化 8240">
              <a:extLst>
                <a:ext uri="{FF2B5EF4-FFF2-40B4-BE49-F238E27FC236}">
                  <a16:creationId xmlns:a16="http://schemas.microsoft.com/office/drawing/2014/main" id="{AE4871FA-0C93-E6E3-5C65-F598DF9610C6}"/>
                </a:ext>
              </a:extLst>
            </p:cNvPr>
            <p:cNvGrpSpPr/>
            <p:nvPr/>
          </p:nvGrpSpPr>
          <p:grpSpPr>
            <a:xfrm>
              <a:off x="2369671" y="5174098"/>
              <a:ext cx="2685239" cy="470779"/>
              <a:chOff x="268158" y="3565922"/>
              <a:chExt cx="2685239" cy="470779"/>
            </a:xfrm>
          </p:grpSpPr>
          <p:sp>
            <p:nvSpPr>
              <p:cNvPr id="8232" name="コンテンツ プレースホルダー 2">
                <a:extLst>
                  <a:ext uri="{FF2B5EF4-FFF2-40B4-BE49-F238E27FC236}">
                    <a16:creationId xmlns:a16="http://schemas.microsoft.com/office/drawing/2014/main" id="{124EE36A-955C-550D-FDBF-AF1152E91B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8158" y="3565922"/>
                <a:ext cx="2665171" cy="470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C00000"/>
                  </a:buClr>
                  <a:buNone/>
                </a:pPr>
                <a:r>
                  <a:rPr kumimoji="1" lang="en-US" altLang="ja-JP" sz="20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+FP eq. for</a:t>
                </a:r>
                <a:endParaRPr kumimoji="1" lang="ja-JP" altLang="en-US" sz="2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8233" name="Picture 12" descr="\begin{align*}&#10;P_{\mathrm{F.P}}(\phi;N)&#10;\end{align*}">
                <a:extLst>
                  <a:ext uri="{FF2B5EF4-FFF2-40B4-BE49-F238E27FC236}">
                    <a16:creationId xmlns:a16="http://schemas.microsoft.com/office/drawing/2014/main" id="{6EFA6B4E-7E4C-E8DB-FAC5-441391D590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4696" y="3632896"/>
                <a:ext cx="1148701" cy="252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236" name="コンテンツ プレースホルダー 2">
            <a:extLst>
              <a:ext uri="{FF2B5EF4-FFF2-40B4-BE49-F238E27FC236}">
                <a16:creationId xmlns:a16="http://schemas.microsoft.com/office/drawing/2014/main" id="{F53A50FA-1606-5D88-D46D-477A2EE86C3A}"/>
              </a:ext>
            </a:extLst>
          </p:cNvPr>
          <p:cNvSpPr txBox="1">
            <a:spLocks/>
          </p:cNvSpPr>
          <p:nvPr/>
        </p:nvSpPr>
        <p:spPr>
          <a:xfrm>
            <a:off x="178976" y="3352545"/>
            <a:ext cx="2665171" cy="470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1" lang="ja-JP" altLang="en-US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240" name="Picture 22" descr="\begin{align*}&#10;&amp;\frac{\partial }{\partial N} P_{\mathrm{F.P}}(\sigma;N)&#10;\end{align*}">
            <a:extLst>
              <a:ext uri="{FF2B5EF4-FFF2-40B4-BE49-F238E27FC236}">
                <a16:creationId xmlns:a16="http://schemas.microsoft.com/office/drawing/2014/main" id="{9FE71ECE-C048-D244-32BB-FF934515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5" y="3220747"/>
            <a:ext cx="1522658" cy="51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45" name="コンテンツ プレースホルダー 2">
            <a:extLst>
              <a:ext uri="{FF2B5EF4-FFF2-40B4-BE49-F238E27FC236}">
                <a16:creationId xmlns:a16="http://schemas.microsoft.com/office/drawing/2014/main" id="{2EC0472B-20FB-D631-4992-BB1B9069C969}"/>
              </a:ext>
            </a:extLst>
          </p:cNvPr>
          <p:cNvSpPr txBox="1">
            <a:spLocks/>
          </p:cNvSpPr>
          <p:nvPr/>
        </p:nvSpPr>
        <p:spPr>
          <a:xfrm>
            <a:off x="5933532" y="3353459"/>
            <a:ext cx="2665171" cy="470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1" lang="en-US" altLang="ja-JP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1" lang="ja-JP" altLang="en-US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249" name="Picture 30" descr="\begin{align*}&#10;\frac{\partial }{\partial \mathcal{N}} P_{\mathrm{FPT}}(\mathcal{N};\phi_*) &#10;\end{align*}">
            <a:extLst>
              <a:ext uri="{FF2B5EF4-FFF2-40B4-BE49-F238E27FC236}">
                <a16:creationId xmlns:a16="http://schemas.microsoft.com/office/drawing/2014/main" id="{1D3D1930-6884-5B0B-D751-431398AFA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15" y="3225700"/>
            <a:ext cx="1712683" cy="5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50" name="Picture 32" descr="\begin{align*}&#10;= \frac{V'}{3H^2}\frac{\partial}{\partial \phi}P_{\mathrm{FPT}}(\mathcal{N};\phi_*) + \frac{H^2}{8\pi^2}\frac{\partial^2}{\partial \phi^2}P_{\mathrm{FPT}}(\mathcal{N};\phi_*)&#10;\end{align*}">
            <a:extLst>
              <a:ext uri="{FF2B5EF4-FFF2-40B4-BE49-F238E27FC236}">
                <a16:creationId xmlns:a16="http://schemas.microsoft.com/office/drawing/2014/main" id="{FB1DF260-EF9E-D7B3-0063-8475B19E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22" y="3675840"/>
            <a:ext cx="5235566" cy="6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52" name="Picture 36" descr="\begin{align*}&#10;=\frac{m_\sigma^2}{3H^2(N)}\frac{\partial}{\partial \sigma}\left[\sigma P_{\mathrm{F.P}}(\sigma;N)\right] + \frac{H^2(N)}{8\pi^2}\frac{\partial^2}{\partial \sigma^2}P_{\mathrm{F.P}}(\sigma;N)&#10;\end{align*}">
            <a:extLst>
              <a:ext uri="{FF2B5EF4-FFF2-40B4-BE49-F238E27FC236}">
                <a16:creationId xmlns:a16="http://schemas.microsoft.com/office/drawing/2014/main" id="{D2A97129-A8D5-6849-AAB9-65A7C59A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5" y="3704651"/>
            <a:ext cx="5543464" cy="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5" name="グループ化 1044">
            <a:extLst>
              <a:ext uri="{FF2B5EF4-FFF2-40B4-BE49-F238E27FC236}">
                <a16:creationId xmlns:a16="http://schemas.microsoft.com/office/drawing/2014/main" id="{846D299D-E313-76A1-1AD3-64CB63B33E50}"/>
              </a:ext>
            </a:extLst>
          </p:cNvPr>
          <p:cNvGrpSpPr/>
          <p:nvPr/>
        </p:nvGrpSpPr>
        <p:grpSpPr>
          <a:xfrm>
            <a:off x="6293573" y="4568955"/>
            <a:ext cx="4260928" cy="2082762"/>
            <a:chOff x="468352" y="3711954"/>
            <a:chExt cx="4680442" cy="2348477"/>
          </a:xfrm>
        </p:grpSpPr>
        <p:cxnSp>
          <p:nvCxnSpPr>
            <p:cNvPr id="1046" name="直線矢印コネクタ 1045">
              <a:extLst>
                <a:ext uri="{FF2B5EF4-FFF2-40B4-BE49-F238E27FC236}">
                  <a16:creationId xmlns:a16="http://schemas.microsoft.com/office/drawing/2014/main" id="{8C104573-A5CA-CD75-8396-B528F6D7665E}"/>
                </a:ext>
              </a:extLst>
            </p:cNvPr>
            <p:cNvCxnSpPr>
              <a:cxnSpLocks/>
            </p:cNvCxnSpPr>
            <p:nvPr/>
          </p:nvCxnSpPr>
          <p:spPr>
            <a:xfrm>
              <a:off x="468352" y="5748810"/>
              <a:ext cx="3043268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7" name="フローチャート: 結合子 1046">
              <a:extLst>
                <a:ext uri="{FF2B5EF4-FFF2-40B4-BE49-F238E27FC236}">
                  <a16:creationId xmlns:a16="http://schemas.microsoft.com/office/drawing/2014/main" id="{3A30CCD9-C2AE-04D5-1EF1-4C20D21B909C}"/>
                </a:ext>
              </a:extLst>
            </p:cNvPr>
            <p:cNvSpPr/>
            <p:nvPr/>
          </p:nvSpPr>
          <p:spPr>
            <a:xfrm>
              <a:off x="1220098" y="3870693"/>
              <a:ext cx="178415" cy="17362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48" name="直線矢印コネクタ 1047">
              <a:extLst>
                <a:ext uri="{FF2B5EF4-FFF2-40B4-BE49-F238E27FC236}">
                  <a16:creationId xmlns:a16="http://schemas.microsoft.com/office/drawing/2014/main" id="{DEFC4CBE-09FC-50F5-93EC-86DC2C6264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408" y="3711954"/>
              <a:ext cx="1696" cy="203685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グループ化 1048">
              <a:extLst>
                <a:ext uri="{FF2B5EF4-FFF2-40B4-BE49-F238E27FC236}">
                  <a16:creationId xmlns:a16="http://schemas.microsoft.com/office/drawing/2014/main" id="{060B18F4-1E8C-8F04-9703-58177779EC12}"/>
                </a:ext>
              </a:extLst>
            </p:cNvPr>
            <p:cNvGrpSpPr/>
            <p:nvPr/>
          </p:nvGrpSpPr>
          <p:grpSpPr>
            <a:xfrm>
              <a:off x="487407" y="4017104"/>
              <a:ext cx="2927030" cy="1724569"/>
              <a:chOff x="887077" y="3419859"/>
              <a:chExt cx="4162393" cy="1724569"/>
            </a:xfrm>
          </p:grpSpPr>
          <p:cxnSp>
            <p:nvCxnSpPr>
              <p:cNvPr id="9218" name="直線コネクタ 9217">
                <a:extLst>
                  <a:ext uri="{FF2B5EF4-FFF2-40B4-BE49-F238E27FC236}">
                    <a16:creationId xmlns:a16="http://schemas.microsoft.com/office/drawing/2014/main" id="{C9E842AA-E80E-80DB-E0D0-8C9EEC802D2D}"/>
                  </a:ext>
                </a:extLst>
              </p:cNvPr>
              <p:cNvCxnSpPr/>
              <p:nvPr/>
            </p:nvCxnSpPr>
            <p:spPr>
              <a:xfrm>
                <a:off x="887077" y="3419859"/>
                <a:ext cx="2693948" cy="1078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19" name="フリーフォーム: 図形 9218">
                <a:extLst>
                  <a:ext uri="{FF2B5EF4-FFF2-40B4-BE49-F238E27FC236}">
                    <a16:creationId xmlns:a16="http://schemas.microsoft.com/office/drawing/2014/main" id="{E464588C-8D02-9637-7122-54524FB5D96B}"/>
                  </a:ext>
                </a:extLst>
              </p:cNvPr>
              <p:cNvSpPr/>
              <p:nvPr/>
            </p:nvSpPr>
            <p:spPr>
              <a:xfrm>
                <a:off x="3563007" y="3526971"/>
                <a:ext cx="1486463" cy="1617457"/>
              </a:xfrm>
              <a:custGeom>
                <a:avLst/>
                <a:gdLst>
                  <a:gd name="connsiteX0" fmla="*/ 0 w 1486463"/>
                  <a:gd name="connsiteY0" fmla="*/ 0 h 1617457"/>
                  <a:gd name="connsiteX1" fmla="*/ 193691 w 1486463"/>
                  <a:gd name="connsiteY1" fmla="*/ 274771 h 1617457"/>
                  <a:gd name="connsiteX2" fmla="*/ 545036 w 1486463"/>
                  <a:gd name="connsiteY2" fmla="*/ 1617092 h 1617457"/>
                  <a:gd name="connsiteX3" fmla="*/ 1486463 w 1486463"/>
                  <a:gd name="connsiteY3" fmla="*/ 135133 h 161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6463" h="1617457">
                    <a:moveTo>
                      <a:pt x="0" y="0"/>
                    </a:moveTo>
                    <a:cubicBezTo>
                      <a:pt x="51426" y="2628"/>
                      <a:pt x="102852" y="5256"/>
                      <a:pt x="193691" y="274771"/>
                    </a:cubicBezTo>
                    <a:cubicBezTo>
                      <a:pt x="284530" y="544286"/>
                      <a:pt x="329574" y="1640365"/>
                      <a:pt x="545036" y="1617092"/>
                    </a:cubicBezTo>
                    <a:cubicBezTo>
                      <a:pt x="760498" y="1593819"/>
                      <a:pt x="1123480" y="864476"/>
                      <a:pt x="1486463" y="13513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51" name="グループ化 1050">
              <a:extLst>
                <a:ext uri="{FF2B5EF4-FFF2-40B4-BE49-F238E27FC236}">
                  <a16:creationId xmlns:a16="http://schemas.microsoft.com/office/drawing/2014/main" id="{148DC833-7601-1005-3452-29605584A3DD}"/>
                </a:ext>
              </a:extLst>
            </p:cNvPr>
            <p:cNvGrpSpPr/>
            <p:nvPr/>
          </p:nvGrpSpPr>
          <p:grpSpPr>
            <a:xfrm>
              <a:off x="646030" y="3755008"/>
              <a:ext cx="2088721" cy="1160122"/>
              <a:chOff x="8657884" y="3368199"/>
              <a:chExt cx="2088721" cy="1160122"/>
            </a:xfrm>
          </p:grpSpPr>
          <p:grpSp>
            <p:nvGrpSpPr>
              <p:cNvPr id="1077" name="グループ化 1076">
                <a:extLst>
                  <a:ext uri="{FF2B5EF4-FFF2-40B4-BE49-F238E27FC236}">
                    <a16:creationId xmlns:a16="http://schemas.microsoft.com/office/drawing/2014/main" id="{3BD61E7B-D4B4-2AB6-FC31-B89EE238DA78}"/>
                  </a:ext>
                </a:extLst>
              </p:cNvPr>
              <p:cNvGrpSpPr/>
              <p:nvPr/>
            </p:nvGrpSpPr>
            <p:grpSpPr>
              <a:xfrm>
                <a:off x="8657884" y="3368199"/>
                <a:ext cx="1912395" cy="155165"/>
                <a:chOff x="8657884" y="3368199"/>
                <a:chExt cx="1912395" cy="155165"/>
              </a:xfrm>
            </p:grpSpPr>
            <p:cxnSp>
              <p:nvCxnSpPr>
                <p:cNvPr id="1084" name="直線コネクタ 1083">
                  <a:extLst>
                    <a:ext uri="{FF2B5EF4-FFF2-40B4-BE49-F238E27FC236}">
                      <a16:creationId xmlns:a16="http://schemas.microsoft.com/office/drawing/2014/main" id="{65FDF45B-08C8-DC84-B70A-969BCAC468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73792" y="3405487"/>
                  <a:ext cx="970399" cy="913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85" name="グループ化 1084">
                  <a:extLst>
                    <a:ext uri="{FF2B5EF4-FFF2-40B4-BE49-F238E27FC236}">
                      <a16:creationId xmlns:a16="http://schemas.microsoft.com/office/drawing/2014/main" id="{9195CA15-691A-77A7-E1F8-9F9D15A20F95}"/>
                    </a:ext>
                  </a:extLst>
                </p:cNvPr>
                <p:cNvGrpSpPr/>
                <p:nvPr/>
              </p:nvGrpSpPr>
              <p:grpSpPr>
                <a:xfrm>
                  <a:off x="8657884" y="3368199"/>
                  <a:ext cx="1912395" cy="155165"/>
                  <a:chOff x="8657884" y="3285999"/>
                  <a:chExt cx="1912395" cy="237366"/>
                </a:xfrm>
              </p:grpSpPr>
              <p:cxnSp>
                <p:nvCxnSpPr>
                  <p:cNvPr id="1086" name="直線コネクタ 1085">
                    <a:extLst>
                      <a:ext uri="{FF2B5EF4-FFF2-40B4-BE49-F238E27FC236}">
                        <a16:creationId xmlns:a16="http://schemas.microsoft.com/office/drawing/2014/main" id="{E9B4D0F0-414F-DF54-4417-E35BE65B6F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364648" y="3492956"/>
                    <a:ext cx="740511" cy="30409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直線コネクタ 1086">
                    <a:extLst>
                      <a:ext uri="{FF2B5EF4-FFF2-40B4-BE49-F238E27FC236}">
                        <a16:creationId xmlns:a16="http://schemas.microsoft.com/office/drawing/2014/main" id="{D2169AC5-8BBC-11A4-4657-D0F3B77594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57884" y="3350334"/>
                    <a:ext cx="1451131" cy="136632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6" name="直線コネクタ 9215">
                    <a:extLst>
                      <a:ext uri="{FF2B5EF4-FFF2-40B4-BE49-F238E27FC236}">
                        <a16:creationId xmlns:a16="http://schemas.microsoft.com/office/drawing/2014/main" id="{75BB524D-546B-737C-A1A3-9B173F3F7A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43083" y="3295206"/>
                    <a:ext cx="501108" cy="49702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7" name="直線コネクタ 9216">
                    <a:extLst>
                      <a:ext uri="{FF2B5EF4-FFF2-40B4-BE49-F238E27FC236}">
                        <a16:creationId xmlns:a16="http://schemas.microsoft.com/office/drawing/2014/main" id="{DA3B7C35-77C3-842F-4058-BA9CC21DE0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40810" y="3285999"/>
                    <a:ext cx="1429469" cy="45392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78" name="直線コネクタ 1077">
                <a:extLst>
                  <a:ext uri="{FF2B5EF4-FFF2-40B4-BE49-F238E27FC236}">
                    <a16:creationId xmlns:a16="http://schemas.microsoft.com/office/drawing/2014/main" id="{C64B6B6F-1B23-C0A6-E167-A4609021C2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48879" y="3397079"/>
                <a:ext cx="329427" cy="43258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直線コネクタ 1078">
                <a:extLst>
                  <a:ext uri="{FF2B5EF4-FFF2-40B4-BE49-F238E27FC236}">
                    <a16:creationId xmlns:a16="http://schemas.microsoft.com/office/drawing/2014/main" id="{99A6078A-50A3-5FAC-6B76-CF00AD3BC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49887" y="3442205"/>
                <a:ext cx="496718" cy="197767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直線コネクタ 1079">
                <a:extLst>
                  <a:ext uri="{FF2B5EF4-FFF2-40B4-BE49-F238E27FC236}">
                    <a16:creationId xmlns:a16="http://schemas.microsoft.com/office/drawing/2014/main" id="{9BFA71A1-0255-DE08-2415-27FE307037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73192" y="3446042"/>
                <a:ext cx="72376" cy="208687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直線コネクタ 1080">
                <a:extLst>
                  <a:ext uri="{FF2B5EF4-FFF2-40B4-BE49-F238E27FC236}">
                    <a16:creationId xmlns:a16="http://schemas.microsoft.com/office/drawing/2014/main" id="{C6841B6F-C1F4-96EC-46E1-63A30D61F4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73192" y="3429000"/>
                <a:ext cx="19260" cy="514350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直線コネクタ 1081">
                <a:extLst>
                  <a:ext uri="{FF2B5EF4-FFF2-40B4-BE49-F238E27FC236}">
                    <a16:creationId xmlns:a16="http://schemas.microsoft.com/office/drawing/2014/main" id="{F1765841-056C-6E50-DDAB-8C5735109A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88533" y="3677986"/>
                <a:ext cx="98727" cy="254696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直線コネクタ 1082">
                <a:extLst>
                  <a:ext uri="{FF2B5EF4-FFF2-40B4-BE49-F238E27FC236}">
                    <a16:creationId xmlns:a16="http://schemas.microsoft.com/office/drawing/2014/main" id="{DDA2333A-1101-F531-06DB-EBD164D35F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93490" y="3670256"/>
                <a:ext cx="119895" cy="858065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2" name="フローチャート: 結合子 1051">
              <a:extLst>
                <a:ext uri="{FF2B5EF4-FFF2-40B4-BE49-F238E27FC236}">
                  <a16:creationId xmlns:a16="http://schemas.microsoft.com/office/drawing/2014/main" id="{2A58672D-A671-3E08-C404-DB0E4E95706C}"/>
                </a:ext>
              </a:extLst>
            </p:cNvPr>
            <p:cNvSpPr/>
            <p:nvPr/>
          </p:nvSpPr>
          <p:spPr>
            <a:xfrm>
              <a:off x="2587955" y="4910997"/>
              <a:ext cx="178415" cy="17362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53" name="直線コネクタ 1052">
              <a:extLst>
                <a:ext uri="{FF2B5EF4-FFF2-40B4-BE49-F238E27FC236}">
                  <a16:creationId xmlns:a16="http://schemas.microsoft.com/office/drawing/2014/main" id="{13E2791A-2452-770A-79E4-921A0FC0CD47}"/>
                </a:ext>
              </a:extLst>
            </p:cNvPr>
            <p:cNvCxnSpPr>
              <a:cxnSpLocks/>
            </p:cNvCxnSpPr>
            <p:nvPr/>
          </p:nvCxnSpPr>
          <p:spPr>
            <a:xfrm>
              <a:off x="1305586" y="5629609"/>
              <a:ext cx="0" cy="185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直線コネクタ 1053">
              <a:extLst>
                <a:ext uri="{FF2B5EF4-FFF2-40B4-BE49-F238E27FC236}">
                  <a16:creationId xmlns:a16="http://schemas.microsoft.com/office/drawing/2014/main" id="{B8A0F5DB-370E-B05B-E1E7-5F4F098E5083}"/>
                </a:ext>
              </a:extLst>
            </p:cNvPr>
            <p:cNvCxnSpPr>
              <a:cxnSpLocks/>
            </p:cNvCxnSpPr>
            <p:nvPr/>
          </p:nvCxnSpPr>
          <p:spPr>
            <a:xfrm>
              <a:off x="2651618" y="5639356"/>
              <a:ext cx="0" cy="185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55" name="Picture 10" descr="\begin{align*}&#10;\phi_*&#10;\end{align*}">
              <a:extLst>
                <a:ext uri="{FF2B5EF4-FFF2-40B4-BE49-F238E27FC236}">
                  <a16:creationId xmlns:a16="http://schemas.microsoft.com/office/drawing/2014/main" id="{08510274-E710-18ED-D820-D300FAB0E0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449" y="5803679"/>
              <a:ext cx="240370" cy="24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12" descr="\begin{align*}&#10;\phi_{\mathrm{end}}&#10;\end{align*}">
              <a:extLst>
                <a:ext uri="{FF2B5EF4-FFF2-40B4-BE49-F238E27FC236}">
                  <a16:creationId xmlns:a16="http://schemas.microsoft.com/office/drawing/2014/main" id="{3C0A27FF-D5FA-28E7-A628-ED60CF25B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093" y="5820062"/>
              <a:ext cx="404516" cy="240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57" name="グループ化 1056">
              <a:extLst>
                <a:ext uri="{FF2B5EF4-FFF2-40B4-BE49-F238E27FC236}">
                  <a16:creationId xmlns:a16="http://schemas.microsoft.com/office/drawing/2014/main" id="{DC716A2C-1767-C8CC-CFBB-4805F6C32AD2}"/>
                </a:ext>
              </a:extLst>
            </p:cNvPr>
            <p:cNvGrpSpPr/>
            <p:nvPr/>
          </p:nvGrpSpPr>
          <p:grpSpPr>
            <a:xfrm rot="10800000">
              <a:off x="1318371" y="3917429"/>
              <a:ext cx="1358791" cy="993568"/>
              <a:chOff x="8144437" y="3800005"/>
              <a:chExt cx="2192932" cy="1133953"/>
            </a:xfrm>
          </p:grpSpPr>
          <p:cxnSp>
            <p:nvCxnSpPr>
              <p:cNvPr id="1073" name="直線コネクタ 1072">
                <a:extLst>
                  <a:ext uri="{FF2B5EF4-FFF2-40B4-BE49-F238E27FC236}">
                    <a16:creationId xmlns:a16="http://schemas.microsoft.com/office/drawing/2014/main" id="{C6C19DF0-7D96-DD3A-7170-85475DBE1071}"/>
                  </a:ext>
                </a:extLst>
              </p:cNvPr>
              <p:cNvCxnSpPr>
                <a:cxnSpLocks/>
                <a:stCxn id="1052" idx="0"/>
              </p:cNvCxnSpPr>
              <p:nvPr/>
            </p:nvCxnSpPr>
            <p:spPr>
              <a:xfrm rot="10800000" flipH="1" flipV="1">
                <a:off x="8144437" y="3800005"/>
                <a:ext cx="487590" cy="958642"/>
              </a:xfrm>
              <a:prstGeom prst="line">
                <a:avLst/>
              </a:prstGeom>
              <a:ln w="19050">
                <a:solidFill>
                  <a:srgbClr val="00FF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4" name="直線コネクタ 1073">
                <a:extLst>
                  <a:ext uri="{FF2B5EF4-FFF2-40B4-BE49-F238E27FC236}">
                    <a16:creationId xmlns:a16="http://schemas.microsoft.com/office/drawing/2014/main" id="{1B7EE6CA-2EEC-29EF-FBF8-30EFDC2D50C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8611641" y="4752564"/>
                <a:ext cx="446328" cy="162539"/>
              </a:xfrm>
              <a:prstGeom prst="line">
                <a:avLst/>
              </a:prstGeom>
              <a:ln w="19050">
                <a:solidFill>
                  <a:srgbClr val="00FF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5" name="直線コネクタ 1074">
                <a:extLst>
                  <a:ext uri="{FF2B5EF4-FFF2-40B4-BE49-F238E27FC236}">
                    <a16:creationId xmlns:a16="http://schemas.microsoft.com/office/drawing/2014/main" id="{C0A46156-D73F-963F-80D9-AA922E6742D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8802320" y="4784052"/>
                <a:ext cx="298964" cy="149906"/>
              </a:xfrm>
              <a:prstGeom prst="line">
                <a:avLst/>
              </a:prstGeom>
              <a:ln w="19050">
                <a:solidFill>
                  <a:srgbClr val="00FF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6" name="直線コネクタ 1075">
                <a:extLst>
                  <a:ext uri="{FF2B5EF4-FFF2-40B4-BE49-F238E27FC236}">
                    <a16:creationId xmlns:a16="http://schemas.microsoft.com/office/drawing/2014/main" id="{61FD86F9-329C-09AA-2E37-50FBFFB1F10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8853951" y="4791730"/>
                <a:ext cx="1483418" cy="77210"/>
              </a:xfrm>
              <a:prstGeom prst="line">
                <a:avLst/>
              </a:prstGeom>
              <a:ln w="19050">
                <a:solidFill>
                  <a:srgbClr val="00FF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8" name="グループ化 1057">
              <a:extLst>
                <a:ext uri="{FF2B5EF4-FFF2-40B4-BE49-F238E27FC236}">
                  <a16:creationId xmlns:a16="http://schemas.microsoft.com/office/drawing/2014/main" id="{5945A2AE-37E2-852A-628B-A05EAC3F6F19}"/>
                </a:ext>
              </a:extLst>
            </p:cNvPr>
            <p:cNvGrpSpPr/>
            <p:nvPr/>
          </p:nvGrpSpPr>
          <p:grpSpPr>
            <a:xfrm>
              <a:off x="1372385" y="3724120"/>
              <a:ext cx="1634811" cy="1214789"/>
              <a:chOff x="8935468" y="3368225"/>
              <a:chExt cx="1634811" cy="1214789"/>
            </a:xfrm>
          </p:grpSpPr>
          <p:grpSp>
            <p:nvGrpSpPr>
              <p:cNvPr id="1064" name="グループ化 1063">
                <a:extLst>
                  <a:ext uri="{FF2B5EF4-FFF2-40B4-BE49-F238E27FC236}">
                    <a16:creationId xmlns:a16="http://schemas.microsoft.com/office/drawing/2014/main" id="{824F76B1-A582-1AA8-1173-4405B159ED18}"/>
                  </a:ext>
                </a:extLst>
              </p:cNvPr>
              <p:cNvGrpSpPr/>
              <p:nvPr/>
            </p:nvGrpSpPr>
            <p:grpSpPr>
              <a:xfrm>
                <a:off x="8935468" y="3368225"/>
                <a:ext cx="1634811" cy="171999"/>
                <a:chOff x="8935468" y="3368225"/>
                <a:chExt cx="1634811" cy="171999"/>
              </a:xfrm>
            </p:grpSpPr>
            <p:cxnSp>
              <p:nvCxnSpPr>
                <p:cNvPr id="1069" name="直線コネクタ 1068">
                  <a:extLst>
                    <a:ext uri="{FF2B5EF4-FFF2-40B4-BE49-F238E27FC236}">
                      <a16:creationId xmlns:a16="http://schemas.microsoft.com/office/drawing/2014/main" id="{12031150-3C76-24BE-CC4B-B90C167E6506}"/>
                    </a:ext>
                  </a:extLst>
                </p:cNvPr>
                <p:cNvCxnSpPr>
                  <a:cxnSpLocks/>
                  <a:stCxn id="1047" idx="7"/>
                </p:cNvCxnSpPr>
                <p:nvPr/>
              </p:nvCxnSpPr>
              <p:spPr>
                <a:xfrm flipV="1">
                  <a:off x="8935468" y="3405487"/>
                  <a:ext cx="708723" cy="134737"/>
                </a:xfrm>
                <a:prstGeom prst="line">
                  <a:avLst/>
                </a:prstGeom>
                <a:ln w="19050">
                  <a:solidFill>
                    <a:srgbClr val="FE3C5C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70" name="グループ化 1069">
                  <a:extLst>
                    <a:ext uri="{FF2B5EF4-FFF2-40B4-BE49-F238E27FC236}">
                      <a16:creationId xmlns:a16="http://schemas.microsoft.com/office/drawing/2014/main" id="{9674A24E-4A44-D26E-6E69-89F92FC2C491}"/>
                    </a:ext>
                  </a:extLst>
                </p:cNvPr>
                <p:cNvGrpSpPr/>
                <p:nvPr/>
              </p:nvGrpSpPr>
              <p:grpSpPr>
                <a:xfrm>
                  <a:off x="9140810" y="3368225"/>
                  <a:ext cx="1429469" cy="38509"/>
                  <a:chOff x="9140810" y="3285999"/>
                  <a:chExt cx="1429469" cy="58909"/>
                </a:xfrm>
              </p:grpSpPr>
              <p:cxnSp>
                <p:nvCxnSpPr>
                  <p:cNvPr id="1071" name="直線コネクタ 1070">
                    <a:extLst>
                      <a:ext uri="{FF2B5EF4-FFF2-40B4-BE49-F238E27FC236}">
                        <a16:creationId xmlns:a16="http://schemas.microsoft.com/office/drawing/2014/main" id="{0952CD97-E7AF-F7BC-3664-AEC088B160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43083" y="3295206"/>
                    <a:ext cx="501108" cy="49702"/>
                  </a:xfrm>
                  <a:prstGeom prst="line">
                    <a:avLst/>
                  </a:prstGeom>
                  <a:ln w="19050">
                    <a:solidFill>
                      <a:srgbClr val="FE3C5C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2" name="直線コネクタ 1071">
                    <a:extLst>
                      <a:ext uri="{FF2B5EF4-FFF2-40B4-BE49-F238E27FC236}">
                        <a16:creationId xmlns:a16="http://schemas.microsoft.com/office/drawing/2014/main" id="{20C90804-BB25-E79A-FF25-8A67DB6128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40810" y="3285999"/>
                    <a:ext cx="1429469" cy="45392"/>
                  </a:xfrm>
                  <a:prstGeom prst="line">
                    <a:avLst/>
                  </a:prstGeom>
                  <a:ln w="19050">
                    <a:solidFill>
                      <a:srgbClr val="FE3C5C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65" name="直線コネクタ 1064">
                <a:extLst>
                  <a:ext uri="{FF2B5EF4-FFF2-40B4-BE49-F238E27FC236}">
                    <a16:creationId xmlns:a16="http://schemas.microsoft.com/office/drawing/2014/main" id="{12BFF61F-AD07-3FEC-2183-AE008B25CF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38097" y="3417663"/>
                <a:ext cx="329427" cy="43258"/>
              </a:xfrm>
              <a:prstGeom prst="line">
                <a:avLst/>
              </a:prstGeom>
              <a:ln w="19050">
                <a:solidFill>
                  <a:srgbClr val="FE3C5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直線コネクタ 1065">
                <a:extLst>
                  <a:ext uri="{FF2B5EF4-FFF2-40B4-BE49-F238E27FC236}">
                    <a16:creationId xmlns:a16="http://schemas.microsoft.com/office/drawing/2014/main" id="{99E55DFE-0EBD-41F9-9E5E-072887FA1A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4428" y="4068664"/>
                <a:ext cx="19260" cy="514350"/>
              </a:xfrm>
              <a:prstGeom prst="line">
                <a:avLst/>
              </a:prstGeom>
              <a:ln w="19050">
                <a:solidFill>
                  <a:srgbClr val="FE3C5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直線コネクタ 1066">
                <a:extLst>
                  <a:ext uri="{FF2B5EF4-FFF2-40B4-BE49-F238E27FC236}">
                    <a16:creationId xmlns:a16="http://schemas.microsoft.com/office/drawing/2014/main" id="{B6B47179-C82D-44B8-566A-C95B3677F8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7307" y="4076959"/>
                <a:ext cx="98727" cy="254696"/>
              </a:xfrm>
              <a:prstGeom prst="line">
                <a:avLst/>
              </a:prstGeom>
              <a:ln w="19050">
                <a:solidFill>
                  <a:srgbClr val="FE3C5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直線コネクタ 1067">
                <a:extLst>
                  <a:ext uri="{FF2B5EF4-FFF2-40B4-BE49-F238E27FC236}">
                    <a16:creationId xmlns:a16="http://schemas.microsoft.com/office/drawing/2014/main" id="{DF054748-B565-4063-766B-C7607EAC3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1740" y="3461958"/>
                <a:ext cx="119895" cy="858065"/>
              </a:xfrm>
              <a:prstGeom prst="line">
                <a:avLst/>
              </a:prstGeom>
              <a:ln w="19050">
                <a:solidFill>
                  <a:srgbClr val="FE3C5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59" name="Picture 6" descr="\begin{align*}&#10;P_{\mathrm{FPT}}(\mathcal{N};\phi_*)&#10;\end{align*}">
              <a:extLst>
                <a:ext uri="{FF2B5EF4-FFF2-40B4-BE49-F238E27FC236}">
                  <a16:creationId xmlns:a16="http://schemas.microsoft.com/office/drawing/2014/main" id="{1140EE63-A0D6-BE6E-83DE-204504577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760" y="3992044"/>
              <a:ext cx="1531034" cy="290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2" descr="\begin{align*}&#10;  \mathcal{N} =50&#10;\end{align*}">
              <a:extLst>
                <a:ext uri="{FF2B5EF4-FFF2-40B4-BE49-F238E27FC236}">
                  <a16:creationId xmlns:a16="http://schemas.microsoft.com/office/drawing/2014/main" id="{CFF09A3C-DBDB-18FE-AC23-07D6B2CD2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414" y="4534301"/>
              <a:ext cx="1023411" cy="25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1" name="Picture 4" descr="\begin{align*}&#10;  \textcolor[rgb]{1,0,0}{\mathcal{N} = 45}&#10;\end{align*}">
              <a:extLst>
                <a:ext uri="{FF2B5EF4-FFF2-40B4-BE49-F238E27FC236}">
                  <a16:creationId xmlns:a16="http://schemas.microsoft.com/office/drawing/2014/main" id="{D5944191-9873-D4AD-8F92-22272456D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121" y="5116999"/>
              <a:ext cx="1025704" cy="25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6" descr="\begin{align*}&#10;  \textcolor[rgb]{0.4,1,1}{\mathcal{N} = 32}&#10;\end{align*}">
              <a:extLst>
                <a:ext uri="{FF2B5EF4-FFF2-40B4-BE49-F238E27FC236}">
                  <a16:creationId xmlns:a16="http://schemas.microsoft.com/office/drawing/2014/main" id="{C2D7A7A8-9232-B3FB-269C-7DF6A69B7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081" y="4838810"/>
              <a:ext cx="1001745" cy="253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63" name="直線矢印コネクタ 1062">
              <a:extLst>
                <a:ext uri="{FF2B5EF4-FFF2-40B4-BE49-F238E27FC236}">
                  <a16:creationId xmlns:a16="http://schemas.microsoft.com/office/drawing/2014/main" id="{A8AAF1B2-0BDB-A654-BFCE-373888FC6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6841" y="4294119"/>
              <a:ext cx="1279988" cy="6448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2" name="右中かっこ 9221">
            <a:extLst>
              <a:ext uri="{FF2B5EF4-FFF2-40B4-BE49-F238E27FC236}">
                <a16:creationId xmlns:a16="http://schemas.microsoft.com/office/drawing/2014/main" id="{9B15F60E-9903-90B3-7179-D5CCE1B33CC6}"/>
              </a:ext>
            </a:extLst>
          </p:cNvPr>
          <p:cNvSpPr/>
          <p:nvPr/>
        </p:nvSpPr>
        <p:spPr>
          <a:xfrm>
            <a:off x="7752306" y="5181850"/>
            <a:ext cx="131069" cy="1008889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265" name="グループ化 9264">
            <a:extLst>
              <a:ext uri="{FF2B5EF4-FFF2-40B4-BE49-F238E27FC236}">
                <a16:creationId xmlns:a16="http://schemas.microsoft.com/office/drawing/2014/main" id="{E4A06595-9377-F641-D701-8E517F941C17}"/>
              </a:ext>
            </a:extLst>
          </p:cNvPr>
          <p:cNvGrpSpPr/>
          <p:nvPr/>
        </p:nvGrpSpPr>
        <p:grpSpPr>
          <a:xfrm>
            <a:off x="9261873" y="5489083"/>
            <a:ext cx="2956264" cy="558234"/>
            <a:chOff x="9261873" y="5489083"/>
            <a:chExt cx="2956264" cy="558234"/>
          </a:xfrm>
        </p:grpSpPr>
        <p:sp>
          <p:nvSpPr>
            <p:cNvPr id="6213" name="コンテンツ プレースホルダー 2">
              <a:extLst>
                <a:ext uri="{FF2B5EF4-FFF2-40B4-BE49-F238E27FC236}">
                  <a16:creationId xmlns:a16="http://schemas.microsoft.com/office/drawing/2014/main" id="{DFEB22AC-7BE2-2B69-D2E8-DDE73EF4AE14}"/>
                </a:ext>
              </a:extLst>
            </p:cNvPr>
            <p:cNvSpPr txBox="1">
              <a:spLocks/>
            </p:cNvSpPr>
            <p:nvPr/>
          </p:nvSpPr>
          <p:spPr>
            <a:xfrm>
              <a:off x="9261873" y="5536145"/>
              <a:ext cx="2956264" cy="43364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for </a:t>
              </a:r>
              <a:r>
                <a:rPr lang="en-US" altLang="ja-JP" sz="20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e-folds</a:t>
              </a: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      from an initial set      to the end</a:t>
              </a:r>
              <a:endParaRPr lang="ja-JP" alt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214" name="Picture 4" descr="\begin{align*}&#10;\mathcal{N}&#10;\end{align*}">
              <a:extLst>
                <a:ext uri="{FF2B5EF4-FFF2-40B4-BE49-F238E27FC236}">
                  <a16:creationId xmlns:a16="http://schemas.microsoft.com/office/drawing/2014/main" id="{92F4DAFF-D186-B6C8-F60E-FF57D63E9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6532" y="5489083"/>
              <a:ext cx="256822" cy="21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16" name="Picture 8" descr="\begin{align*}&#10;\phi_*&#10;\end{align*}">
              <a:extLst>
                <a:ext uri="{FF2B5EF4-FFF2-40B4-BE49-F238E27FC236}">
                  <a16:creationId xmlns:a16="http://schemas.microsoft.com/office/drawing/2014/main" id="{162C93A1-03F9-B3D9-3882-938B906F3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0590" y="5731322"/>
              <a:ext cx="315995" cy="315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30" name="フリーフォーム: 図形 9229">
            <a:extLst>
              <a:ext uri="{FF2B5EF4-FFF2-40B4-BE49-F238E27FC236}">
                <a16:creationId xmlns:a16="http://schemas.microsoft.com/office/drawing/2014/main" id="{1E06A4E8-C940-A250-C45E-5ADC90B07DCB}"/>
              </a:ext>
            </a:extLst>
          </p:cNvPr>
          <p:cNvSpPr/>
          <p:nvPr/>
        </p:nvSpPr>
        <p:spPr>
          <a:xfrm>
            <a:off x="419201" y="4858632"/>
            <a:ext cx="2091399" cy="1446522"/>
          </a:xfrm>
          <a:custGeom>
            <a:avLst/>
            <a:gdLst>
              <a:gd name="connsiteX0" fmla="*/ 0 w 2517913"/>
              <a:gd name="connsiteY0" fmla="*/ 0 h 1934818"/>
              <a:gd name="connsiteX1" fmla="*/ 1338470 w 2517913"/>
              <a:gd name="connsiteY1" fmla="*/ 1934818 h 1934818"/>
              <a:gd name="connsiteX2" fmla="*/ 2517913 w 2517913"/>
              <a:gd name="connsiteY2" fmla="*/ 0 h 193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7913" h="1934818">
                <a:moveTo>
                  <a:pt x="0" y="0"/>
                </a:moveTo>
                <a:cubicBezTo>
                  <a:pt x="459409" y="967409"/>
                  <a:pt x="918818" y="1934818"/>
                  <a:pt x="1338470" y="1934818"/>
                </a:cubicBezTo>
                <a:cubicBezTo>
                  <a:pt x="1758122" y="1934818"/>
                  <a:pt x="2138017" y="967409"/>
                  <a:pt x="2517913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31" name="Picture 2" descr="\begin{align*}&#10;  \sigma&#10;\end{align*}">
            <a:extLst>
              <a:ext uri="{FF2B5EF4-FFF2-40B4-BE49-F238E27FC236}">
                <a16:creationId xmlns:a16="http://schemas.microsoft.com/office/drawing/2014/main" id="{F7237128-ACB0-61F4-D2E1-D0E4F2958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83" y="6218297"/>
            <a:ext cx="216307" cy="1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8" descr="\begin{align*}&#10;  V(\sigma) = \frac{m_\sigma^2}{2}\sigma^2&#10;\end{align*}">
            <a:extLst>
              <a:ext uri="{FF2B5EF4-FFF2-40B4-BE49-F238E27FC236}">
                <a16:creationId xmlns:a16="http://schemas.microsoft.com/office/drawing/2014/main" id="{B24BC016-515C-CB12-1B1D-12C511466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6" y="4474285"/>
            <a:ext cx="1197389" cy="4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3" name="直線矢印コネクタ 9232">
            <a:extLst>
              <a:ext uri="{FF2B5EF4-FFF2-40B4-BE49-F238E27FC236}">
                <a16:creationId xmlns:a16="http://schemas.microsoft.com/office/drawing/2014/main" id="{FF1DCADD-BCAA-B416-DB07-BFD939293D62}"/>
              </a:ext>
            </a:extLst>
          </p:cNvPr>
          <p:cNvCxnSpPr>
            <a:cxnSpLocks/>
          </p:cNvCxnSpPr>
          <p:nvPr/>
        </p:nvCxnSpPr>
        <p:spPr>
          <a:xfrm>
            <a:off x="455089" y="6305154"/>
            <a:ext cx="256445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4" name="Picture 10" descr="\begin{align*}&#10;\phi&#10;\end{align*}">
            <a:extLst>
              <a:ext uri="{FF2B5EF4-FFF2-40B4-BE49-F238E27FC236}">
                <a16:creationId xmlns:a16="http://schemas.microsoft.com/office/drawing/2014/main" id="{4737882B-44E3-D890-09D0-2E74BB1E9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87" y="6205948"/>
            <a:ext cx="188031" cy="32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フローチャート: 結合子 9234">
            <a:extLst>
              <a:ext uri="{FF2B5EF4-FFF2-40B4-BE49-F238E27FC236}">
                <a16:creationId xmlns:a16="http://schemas.microsoft.com/office/drawing/2014/main" id="{9BE91842-43A4-FB08-8689-BF0B07E46181}"/>
              </a:ext>
            </a:extLst>
          </p:cNvPr>
          <p:cNvSpPr/>
          <p:nvPr/>
        </p:nvSpPr>
        <p:spPr>
          <a:xfrm>
            <a:off x="2276778" y="4952408"/>
            <a:ext cx="155882" cy="149514"/>
          </a:xfrm>
          <a:prstGeom prst="flowChartConnector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236" name="フローチャート: 結合子 9235">
            <a:extLst>
              <a:ext uri="{FF2B5EF4-FFF2-40B4-BE49-F238E27FC236}">
                <a16:creationId xmlns:a16="http://schemas.microsoft.com/office/drawing/2014/main" id="{F7C2582B-9DE4-67CD-AB14-74E4C05E3B74}"/>
              </a:ext>
            </a:extLst>
          </p:cNvPr>
          <p:cNvSpPr/>
          <p:nvPr/>
        </p:nvSpPr>
        <p:spPr>
          <a:xfrm>
            <a:off x="1869410" y="5755436"/>
            <a:ext cx="155882" cy="149514"/>
          </a:xfrm>
          <a:prstGeom prst="flowChartConnector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237" name="直線矢印コネクタ 9236">
            <a:extLst>
              <a:ext uri="{FF2B5EF4-FFF2-40B4-BE49-F238E27FC236}">
                <a16:creationId xmlns:a16="http://schemas.microsoft.com/office/drawing/2014/main" id="{ED8CFE70-3B10-EFD4-8CAB-A204651463F9}"/>
              </a:ext>
            </a:extLst>
          </p:cNvPr>
          <p:cNvCxnSpPr>
            <a:cxnSpLocks/>
          </p:cNvCxnSpPr>
          <p:nvPr/>
        </p:nvCxnSpPr>
        <p:spPr>
          <a:xfrm>
            <a:off x="2388129" y="5105867"/>
            <a:ext cx="48" cy="1182510"/>
          </a:xfrm>
          <a:prstGeom prst="straightConnector1">
            <a:avLst/>
          </a:prstGeom>
          <a:ln w="22225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0" name="直線矢印コネクタ 9239">
            <a:extLst>
              <a:ext uri="{FF2B5EF4-FFF2-40B4-BE49-F238E27FC236}">
                <a16:creationId xmlns:a16="http://schemas.microsoft.com/office/drawing/2014/main" id="{3D51CC6A-DF88-8D07-0A60-1EFB3D18080A}"/>
              </a:ext>
            </a:extLst>
          </p:cNvPr>
          <p:cNvCxnSpPr>
            <a:cxnSpLocks/>
          </p:cNvCxnSpPr>
          <p:nvPr/>
        </p:nvCxnSpPr>
        <p:spPr>
          <a:xfrm>
            <a:off x="1964880" y="5893693"/>
            <a:ext cx="0" cy="411461"/>
          </a:xfrm>
          <a:prstGeom prst="straightConnector1">
            <a:avLst/>
          </a:prstGeom>
          <a:ln w="22225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46" name="Picture 38" descr="\begin{align*}&#10;\sigma_1&#10;\end{align*}">
            <a:extLst>
              <a:ext uri="{FF2B5EF4-FFF2-40B4-BE49-F238E27FC236}">
                <a16:creationId xmlns:a16="http://schemas.microsoft.com/office/drawing/2014/main" id="{4F948267-B5FE-B7BB-35B7-C93B2DF8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06" y="6391647"/>
            <a:ext cx="273505" cy="1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7" name="Picture 40" descr="\begin{align*}&#10;\sigma_2&#10;\end{align*}">
            <a:extLst>
              <a:ext uri="{FF2B5EF4-FFF2-40B4-BE49-F238E27FC236}">
                <a16:creationId xmlns:a16="http://schemas.microsoft.com/office/drawing/2014/main" id="{2055FB68-891D-90FB-7FE9-91DE5DA6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13" y="6387197"/>
            <a:ext cx="273505" cy="17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0" name="Picture 42" descr="\begin{align*}&#10;P_{\mathrm{F.P}}(\sigma;N=10)&#10;\end{align*}">
            <a:extLst>
              <a:ext uri="{FF2B5EF4-FFF2-40B4-BE49-F238E27FC236}">
                <a16:creationId xmlns:a16="http://schemas.microsoft.com/office/drawing/2014/main" id="{89CD3F72-6736-E31A-A682-66DD111C3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69" y="5090561"/>
            <a:ext cx="1968217" cy="28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1" name="Picture 2" descr="\begin{align*}&#10;N=10&#10;\end{align*}">
            <a:extLst>
              <a:ext uri="{FF2B5EF4-FFF2-40B4-BE49-F238E27FC236}">
                <a16:creationId xmlns:a16="http://schemas.microsoft.com/office/drawing/2014/main" id="{7C6F2668-7A73-6AF5-D0BD-77830B23C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77" y="4788248"/>
            <a:ext cx="773431" cy="1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2" name="コンテンツ プレースホルダー 2">
            <a:extLst>
              <a:ext uri="{FF2B5EF4-FFF2-40B4-BE49-F238E27FC236}">
                <a16:creationId xmlns:a16="http://schemas.microsoft.com/office/drawing/2014/main" id="{45DA3F48-7B5E-CE8D-9EE3-4C2EBEF90FDD}"/>
              </a:ext>
            </a:extLst>
          </p:cNvPr>
          <p:cNvSpPr txBox="1">
            <a:spLocks/>
          </p:cNvSpPr>
          <p:nvPr/>
        </p:nvSpPr>
        <p:spPr>
          <a:xfrm>
            <a:off x="2657001" y="4722483"/>
            <a:ext cx="986745" cy="257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e.g.)</a:t>
            </a:r>
            <a:endParaRPr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253" name="直線矢印コネクタ 9252">
            <a:extLst>
              <a:ext uri="{FF2B5EF4-FFF2-40B4-BE49-F238E27FC236}">
                <a16:creationId xmlns:a16="http://schemas.microsoft.com/office/drawing/2014/main" id="{1DB4FA3B-27C1-4577-93FF-33A0737A932D}"/>
              </a:ext>
            </a:extLst>
          </p:cNvPr>
          <p:cNvCxnSpPr>
            <a:cxnSpLocks/>
          </p:cNvCxnSpPr>
          <p:nvPr/>
        </p:nvCxnSpPr>
        <p:spPr>
          <a:xfrm flipV="1">
            <a:off x="2444988" y="5551947"/>
            <a:ext cx="530606" cy="8539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7" name="直線矢印コネクタ 9256">
            <a:extLst>
              <a:ext uri="{FF2B5EF4-FFF2-40B4-BE49-F238E27FC236}">
                <a16:creationId xmlns:a16="http://schemas.microsoft.com/office/drawing/2014/main" id="{1403A389-0CB5-CFDF-F814-5F45E699648A}"/>
              </a:ext>
            </a:extLst>
          </p:cNvPr>
          <p:cNvCxnSpPr>
            <a:cxnSpLocks/>
          </p:cNvCxnSpPr>
          <p:nvPr/>
        </p:nvCxnSpPr>
        <p:spPr>
          <a:xfrm flipV="1">
            <a:off x="2089880" y="5461038"/>
            <a:ext cx="879338" cy="9433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64" name="グループ化 9263">
            <a:extLst>
              <a:ext uri="{FF2B5EF4-FFF2-40B4-BE49-F238E27FC236}">
                <a16:creationId xmlns:a16="http://schemas.microsoft.com/office/drawing/2014/main" id="{94B7F41A-A9AF-FC52-67BD-7CF7D2EC89E5}"/>
              </a:ext>
            </a:extLst>
          </p:cNvPr>
          <p:cNvGrpSpPr/>
          <p:nvPr/>
        </p:nvGrpSpPr>
        <p:grpSpPr>
          <a:xfrm>
            <a:off x="3277241" y="5677186"/>
            <a:ext cx="2724667" cy="475137"/>
            <a:chOff x="2936096" y="5700044"/>
            <a:chExt cx="2724667" cy="475137"/>
          </a:xfrm>
        </p:grpSpPr>
        <p:sp>
          <p:nvSpPr>
            <p:cNvPr id="9260" name="コンテンツ プレースホルダー 2">
              <a:extLst>
                <a:ext uri="{FF2B5EF4-FFF2-40B4-BE49-F238E27FC236}">
                  <a16:creationId xmlns:a16="http://schemas.microsoft.com/office/drawing/2014/main" id="{CF59A548-9CF2-75D8-87AB-9A26C893EEB8}"/>
                </a:ext>
              </a:extLst>
            </p:cNvPr>
            <p:cNvSpPr txBox="1">
              <a:spLocks/>
            </p:cNvSpPr>
            <p:nvPr/>
          </p:nvSpPr>
          <p:spPr>
            <a:xfrm>
              <a:off x="2936096" y="5778158"/>
              <a:ext cx="2724667" cy="3280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6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kumimoji="1"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for </a:t>
              </a:r>
              <a:r>
                <a:rPr lang="en-US" altLang="ja-JP" sz="20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field value</a:t>
              </a:r>
              <a:r>
                <a:rPr lang="en-US" altLang="ja-JP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</a:t>
              </a:r>
              <a:r>
                <a:rPr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at time  </a:t>
              </a:r>
              <a:endParaRPr lang="ja-JP" alt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9262" name="Picture 4" descr="\begin{align*}&#10;N&#10;\end{align*}">
              <a:extLst>
                <a:ext uri="{FF2B5EF4-FFF2-40B4-BE49-F238E27FC236}">
                  <a16:creationId xmlns:a16="http://schemas.microsoft.com/office/drawing/2014/main" id="{4C84E327-0D27-86A5-0B81-4F82D6DDE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009" y="5996954"/>
              <a:ext cx="222389" cy="178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63" name="Picture 2" descr="\begin{align*}&#10;  \sigma&#10;\end{align*}">
              <a:extLst>
                <a:ext uri="{FF2B5EF4-FFF2-40B4-BE49-F238E27FC236}">
                  <a16:creationId xmlns:a16="http://schemas.microsoft.com/office/drawing/2014/main" id="{32E91F28-8AD9-CB2B-0552-3FE0F62DE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621" y="5700044"/>
              <a:ext cx="210907" cy="175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78" name="テキスト ボックス 9277">
            <a:extLst>
              <a:ext uri="{FF2B5EF4-FFF2-40B4-BE49-F238E27FC236}">
                <a16:creationId xmlns:a16="http://schemas.microsoft.com/office/drawing/2014/main" id="{ABD7C68A-9733-139D-F9F4-6D2BA8718EFF}"/>
              </a:ext>
            </a:extLst>
          </p:cNvPr>
          <p:cNvSpPr txBox="1"/>
          <p:nvPr/>
        </p:nvSpPr>
        <p:spPr>
          <a:xfrm>
            <a:off x="7366296" y="1004632"/>
            <a:ext cx="2757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Pattison, et al 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1707.00537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9279" name="テキスト ボックス 9278">
            <a:extLst>
              <a:ext uri="{FF2B5EF4-FFF2-40B4-BE49-F238E27FC236}">
                <a16:creationId xmlns:a16="http://schemas.microsoft.com/office/drawing/2014/main" id="{39E4AD7B-0F00-BB65-A5DE-783C496C5E2E}"/>
              </a:ext>
            </a:extLst>
          </p:cNvPr>
          <p:cNvSpPr txBox="1"/>
          <p:nvPr/>
        </p:nvSpPr>
        <p:spPr>
          <a:xfrm>
            <a:off x="4493504" y="999891"/>
            <a:ext cx="310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Assadullahi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 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1604.045027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D5E9787-400F-1430-9B3C-87BBCA4C2E6E}"/>
              </a:ext>
            </a:extLst>
          </p:cNvPr>
          <p:cNvGrpSpPr/>
          <p:nvPr/>
        </p:nvGrpSpPr>
        <p:grpSpPr>
          <a:xfrm>
            <a:off x="5801544" y="1927200"/>
            <a:ext cx="6424014" cy="1571201"/>
            <a:chOff x="5801544" y="1927200"/>
            <a:chExt cx="6424014" cy="1571201"/>
          </a:xfrm>
        </p:grpSpPr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C1069BBC-6F63-8333-D664-393A2C738866}"/>
                </a:ext>
              </a:extLst>
            </p:cNvPr>
            <p:cNvSpPr/>
            <p:nvPr/>
          </p:nvSpPr>
          <p:spPr>
            <a:xfrm rot="15490779">
              <a:off x="7978169" y="-136074"/>
              <a:ext cx="1521193" cy="5747758"/>
            </a:xfrm>
            <a:custGeom>
              <a:avLst/>
              <a:gdLst>
                <a:gd name="connsiteX0" fmla="*/ 544304 w 1521193"/>
                <a:gd name="connsiteY0" fmla="*/ 5589993 h 5747758"/>
                <a:gd name="connsiteX1" fmla="*/ 353554 w 1521193"/>
                <a:gd name="connsiteY1" fmla="*/ 5747758 h 5747758"/>
                <a:gd name="connsiteX2" fmla="*/ 0 w 1521193"/>
                <a:gd name="connsiteY2" fmla="*/ 5613033 h 5747758"/>
                <a:gd name="connsiteX3" fmla="*/ 60394 w 1521193"/>
                <a:gd name="connsiteY3" fmla="*/ 5146953 h 5747758"/>
                <a:gd name="connsiteX4" fmla="*/ 1052762 w 1521193"/>
                <a:gd name="connsiteY4" fmla="*/ 496895 h 5747758"/>
                <a:gd name="connsiteX5" fmla="*/ 1158535 w 1521193"/>
                <a:gd name="connsiteY5" fmla="*/ 321856 h 5747758"/>
                <a:gd name="connsiteX6" fmla="*/ 1205058 w 1521193"/>
                <a:gd name="connsiteY6" fmla="*/ 349247 h 5747758"/>
                <a:gd name="connsiteX7" fmla="*/ 1205058 w 1521193"/>
                <a:gd name="connsiteY7" fmla="*/ 0 h 5747758"/>
                <a:gd name="connsiteX8" fmla="*/ 1305720 w 1521193"/>
                <a:gd name="connsiteY8" fmla="*/ 408515 h 5747758"/>
                <a:gd name="connsiteX9" fmla="*/ 1521193 w 1521193"/>
                <a:gd name="connsiteY9" fmla="*/ 535381 h 57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1193" h="5747758">
                  <a:moveTo>
                    <a:pt x="544304" y="5589993"/>
                  </a:moveTo>
                  <a:lnTo>
                    <a:pt x="353554" y="5747758"/>
                  </a:lnTo>
                  <a:lnTo>
                    <a:pt x="0" y="5613033"/>
                  </a:lnTo>
                  <a:lnTo>
                    <a:pt x="60394" y="5146953"/>
                  </a:lnTo>
                  <a:lnTo>
                    <a:pt x="1052762" y="496895"/>
                  </a:lnTo>
                  <a:lnTo>
                    <a:pt x="1158535" y="321856"/>
                  </a:lnTo>
                  <a:lnTo>
                    <a:pt x="1205058" y="349247"/>
                  </a:lnTo>
                  <a:lnTo>
                    <a:pt x="1205058" y="0"/>
                  </a:lnTo>
                  <a:lnTo>
                    <a:pt x="1305720" y="408515"/>
                  </a:lnTo>
                  <a:lnTo>
                    <a:pt x="1521193" y="535381"/>
                  </a:lnTo>
                  <a:close/>
                </a:path>
              </a:pathLst>
            </a:custGeom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E57B414E-9AD5-B5E4-B124-447648DB5305}"/>
                </a:ext>
              </a:extLst>
            </p:cNvPr>
            <p:cNvSpPr/>
            <p:nvPr/>
          </p:nvSpPr>
          <p:spPr>
            <a:xfrm rot="15490779">
              <a:off x="7914826" y="-186082"/>
              <a:ext cx="1521193" cy="5747758"/>
            </a:xfrm>
            <a:custGeom>
              <a:avLst/>
              <a:gdLst>
                <a:gd name="connsiteX0" fmla="*/ 544304 w 1521193"/>
                <a:gd name="connsiteY0" fmla="*/ 5589993 h 5747758"/>
                <a:gd name="connsiteX1" fmla="*/ 353554 w 1521193"/>
                <a:gd name="connsiteY1" fmla="*/ 5747758 h 5747758"/>
                <a:gd name="connsiteX2" fmla="*/ 0 w 1521193"/>
                <a:gd name="connsiteY2" fmla="*/ 5613033 h 5747758"/>
                <a:gd name="connsiteX3" fmla="*/ 60394 w 1521193"/>
                <a:gd name="connsiteY3" fmla="*/ 5146953 h 5747758"/>
                <a:gd name="connsiteX4" fmla="*/ 1052762 w 1521193"/>
                <a:gd name="connsiteY4" fmla="*/ 496895 h 5747758"/>
                <a:gd name="connsiteX5" fmla="*/ 1158535 w 1521193"/>
                <a:gd name="connsiteY5" fmla="*/ 321856 h 5747758"/>
                <a:gd name="connsiteX6" fmla="*/ 1205058 w 1521193"/>
                <a:gd name="connsiteY6" fmla="*/ 349247 h 5747758"/>
                <a:gd name="connsiteX7" fmla="*/ 1205058 w 1521193"/>
                <a:gd name="connsiteY7" fmla="*/ 0 h 5747758"/>
                <a:gd name="connsiteX8" fmla="*/ 1305720 w 1521193"/>
                <a:gd name="connsiteY8" fmla="*/ 408515 h 5747758"/>
                <a:gd name="connsiteX9" fmla="*/ 1521193 w 1521193"/>
                <a:gd name="connsiteY9" fmla="*/ 535381 h 57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1193" h="5747758">
                  <a:moveTo>
                    <a:pt x="544304" y="5589993"/>
                  </a:moveTo>
                  <a:lnTo>
                    <a:pt x="353554" y="5747758"/>
                  </a:lnTo>
                  <a:lnTo>
                    <a:pt x="0" y="5613033"/>
                  </a:lnTo>
                  <a:lnTo>
                    <a:pt x="60394" y="5146953"/>
                  </a:lnTo>
                  <a:lnTo>
                    <a:pt x="1052762" y="496895"/>
                  </a:lnTo>
                  <a:lnTo>
                    <a:pt x="1158535" y="321856"/>
                  </a:lnTo>
                  <a:lnTo>
                    <a:pt x="1205058" y="349247"/>
                  </a:lnTo>
                  <a:lnTo>
                    <a:pt x="1205058" y="0"/>
                  </a:lnTo>
                  <a:lnTo>
                    <a:pt x="1305720" y="408515"/>
                  </a:lnTo>
                  <a:lnTo>
                    <a:pt x="1521193" y="53538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98E64AE-5CD5-C713-4B0C-A3B2C6733DEE}"/>
                </a:ext>
              </a:extLst>
            </p:cNvPr>
            <p:cNvGrpSpPr/>
            <p:nvPr/>
          </p:nvGrpSpPr>
          <p:grpSpPr>
            <a:xfrm>
              <a:off x="6233353" y="2313342"/>
              <a:ext cx="5992205" cy="523220"/>
              <a:chOff x="6328988" y="2082736"/>
              <a:chExt cx="5992205" cy="523220"/>
            </a:xfrm>
          </p:grpSpPr>
          <p:pic>
            <p:nvPicPr>
              <p:cNvPr id="44" name="Picture 2" descr="\begin{align*}&#10;  \sigma&#10;\end{align*}">
                <a:extLst>
                  <a:ext uri="{FF2B5EF4-FFF2-40B4-BE49-F238E27FC236}">
                    <a16:creationId xmlns:a16="http://schemas.microsoft.com/office/drawing/2014/main" id="{5F7A4F38-7CA1-035A-E0DC-F1F992E25F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8988" y="2339512"/>
                <a:ext cx="210907" cy="1753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BCED4544-D0EF-831D-B445-5687EEBB7829}"/>
                  </a:ext>
                </a:extLst>
              </p:cNvPr>
              <p:cNvSpPr txBox="1"/>
              <p:nvPr/>
            </p:nvSpPr>
            <p:spPr>
              <a:xfrm>
                <a:off x="6469674" y="2182375"/>
                <a:ext cx="194683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0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; spectator field</a:t>
                </a:r>
                <a:endParaRPr lang="en-US" sz="2000" dirty="0"/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C5C7935-810E-0F16-A3C0-55F41B4462AA}"/>
                  </a:ext>
                </a:extLst>
              </p:cNvPr>
              <p:cNvSpPr txBox="1"/>
              <p:nvPr/>
            </p:nvSpPr>
            <p:spPr>
              <a:xfrm>
                <a:off x="8300476" y="2082736"/>
                <a:ext cx="40207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⇒</a:t>
                </a:r>
                <a:r>
                  <a:rPr lang="ja-JP" alt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kumimoji="1" lang="en-US" altLang="ja-JP" sz="20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inflation driven by only</a:t>
                </a:r>
                <a:endParaRPr lang="en-US" sz="2000" dirty="0"/>
              </a:p>
            </p:txBody>
          </p:sp>
          <p:pic>
            <p:nvPicPr>
              <p:cNvPr id="56" name="Picture 10" descr="\begin{align*}&#10;\phi&#10;\end{align*}">
                <a:extLst>
                  <a:ext uri="{FF2B5EF4-FFF2-40B4-BE49-F238E27FC236}">
                    <a16:creationId xmlns:a16="http://schemas.microsoft.com/office/drawing/2014/main" id="{B00A5A3E-49B2-DD88-CB4D-C7090FD9DC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6761" y="2224770"/>
                <a:ext cx="188031" cy="326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657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4" grpId="0" animBg="1"/>
      <p:bldP spid="9275" grpId="0" animBg="1"/>
      <p:bldP spid="9272" grpId="0" animBg="1"/>
      <p:bldP spid="9273" grpId="0" animBg="1"/>
      <p:bldP spid="28" grpId="0" animBg="1"/>
      <p:bldP spid="43" grpId="0" animBg="1"/>
      <p:bldP spid="54" grpId="0"/>
      <p:bldP spid="58" grpId="0" animBg="1"/>
      <p:bldP spid="7168" grpId="0" animBg="1"/>
      <p:bldP spid="7169" grpId="0" animBg="1"/>
      <p:bldP spid="8236" grpId="0"/>
      <p:bldP spid="8245" grpId="0"/>
      <p:bldP spid="9222" grpId="0" animBg="1"/>
      <p:bldP spid="9230" grpId="0" animBg="1"/>
      <p:bldP spid="9235" grpId="0" animBg="1"/>
      <p:bldP spid="9236" grpId="0" animBg="1"/>
      <p:bldP spid="92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3E290-BE3C-FD96-D781-3E637BFFF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6CB1305D-4536-857E-A312-0CFC23E4F154}"/>
              </a:ext>
            </a:extLst>
          </p:cNvPr>
          <p:cNvSpPr/>
          <p:nvPr/>
        </p:nvSpPr>
        <p:spPr>
          <a:xfrm>
            <a:off x="137093" y="5793373"/>
            <a:ext cx="11943798" cy="9480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B94A0DF5-F0AC-7D66-6AB7-AFA2C6DD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we finally calculate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9615F02-2CE7-52A4-B83A-2D67D484A84B}"/>
              </a:ext>
            </a:extLst>
          </p:cNvPr>
          <p:cNvSpPr/>
          <p:nvPr/>
        </p:nvSpPr>
        <p:spPr>
          <a:xfrm>
            <a:off x="1260862" y="2400368"/>
            <a:ext cx="1695196" cy="81390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39E6680-F882-63F2-AA03-FA58627C89E5}"/>
              </a:ext>
            </a:extLst>
          </p:cNvPr>
          <p:cNvSpPr txBox="1">
            <a:spLocks/>
          </p:cNvSpPr>
          <p:nvPr/>
        </p:nvSpPr>
        <p:spPr>
          <a:xfrm>
            <a:off x="1331098" y="2599036"/>
            <a:ext cx="1869666" cy="371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Inflation</a:t>
            </a:r>
          </a:p>
        </p:txBody>
      </p:sp>
      <p:sp>
        <p:nvSpPr>
          <p:cNvPr id="17" name="右中かっこ 16">
            <a:extLst>
              <a:ext uri="{FF2B5EF4-FFF2-40B4-BE49-F238E27FC236}">
                <a16:creationId xmlns:a16="http://schemas.microsoft.com/office/drawing/2014/main" id="{9C62CCCF-BB07-2E15-7122-0FFF907B07A0}"/>
              </a:ext>
            </a:extLst>
          </p:cNvPr>
          <p:cNvSpPr/>
          <p:nvPr/>
        </p:nvSpPr>
        <p:spPr>
          <a:xfrm rot="16200000">
            <a:off x="1996667" y="1417965"/>
            <a:ext cx="232184" cy="1648099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 descr="\begin{align*}&#10;  \mathcal{N}_\mathrm{inf}&#10;\end{align*}">
            <a:extLst>
              <a:ext uri="{FF2B5EF4-FFF2-40B4-BE49-F238E27FC236}">
                <a16:creationId xmlns:a16="http://schemas.microsoft.com/office/drawing/2014/main" id="{7DE3F4BF-B81C-8918-7C60-E0709ED5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60" y="1632330"/>
            <a:ext cx="786167" cy="40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C45B641-ECDF-5119-BA17-49783B09D604}"/>
              </a:ext>
            </a:extLst>
          </p:cNvPr>
          <p:cNvSpPr/>
          <p:nvPr/>
        </p:nvSpPr>
        <p:spPr>
          <a:xfrm>
            <a:off x="4280035" y="2400193"/>
            <a:ext cx="4738280" cy="81390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DCAFECAE-2347-BF25-389A-B9851254DBF5}"/>
              </a:ext>
            </a:extLst>
          </p:cNvPr>
          <p:cNvSpPr txBox="1">
            <a:spLocks/>
          </p:cNvSpPr>
          <p:nvPr/>
        </p:nvSpPr>
        <p:spPr>
          <a:xfrm>
            <a:off x="4350269" y="2594409"/>
            <a:ext cx="5125748" cy="371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Curvaton reheating scenario</a:t>
            </a:r>
          </a:p>
        </p:txBody>
      </p:sp>
      <p:pic>
        <p:nvPicPr>
          <p:cNvPr id="8196" name="Picture 4" descr="\begin{align*}&#10;  N_{\mathrm{post}} (\sigma_{\mathrm{end}})&#10;\end{align*}">
            <a:extLst>
              <a:ext uri="{FF2B5EF4-FFF2-40B4-BE49-F238E27FC236}">
                <a16:creationId xmlns:a16="http://schemas.microsoft.com/office/drawing/2014/main" id="{608DC472-DD84-CCEF-3E5A-CB667565E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99" y="1575830"/>
            <a:ext cx="2145424" cy="4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D0643C83-86B1-4DD2-A93C-F896594B1E7A}"/>
              </a:ext>
            </a:extLst>
          </p:cNvPr>
          <p:cNvSpPr/>
          <p:nvPr/>
        </p:nvSpPr>
        <p:spPr>
          <a:xfrm rot="16200000">
            <a:off x="6600718" y="-126331"/>
            <a:ext cx="198408" cy="4738280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矢印: 下 41">
            <a:extLst>
              <a:ext uri="{FF2B5EF4-FFF2-40B4-BE49-F238E27FC236}">
                <a16:creationId xmlns:a16="http://schemas.microsoft.com/office/drawing/2014/main" id="{008126D8-9BAF-BFC7-E628-5812A5C1684F}"/>
              </a:ext>
            </a:extLst>
          </p:cNvPr>
          <p:cNvSpPr/>
          <p:nvPr/>
        </p:nvSpPr>
        <p:spPr>
          <a:xfrm>
            <a:off x="5366394" y="4624306"/>
            <a:ext cx="597726" cy="109937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10" name="Picture 18" descr="\begin{align*}&#10;  N_{\mathrm{tot}}&#10;\end{align*}">
            <a:extLst>
              <a:ext uri="{FF2B5EF4-FFF2-40B4-BE49-F238E27FC236}">
                <a16:creationId xmlns:a16="http://schemas.microsoft.com/office/drawing/2014/main" id="{162AB837-0A68-698F-15A0-F1354875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429" y="1604884"/>
            <a:ext cx="958621" cy="4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\begin{align*}&#10; \equiv&#10;\end{align*}">
            <a:extLst>
              <a:ext uri="{FF2B5EF4-FFF2-40B4-BE49-F238E27FC236}">
                <a16:creationId xmlns:a16="http://schemas.microsoft.com/office/drawing/2014/main" id="{F1580A9A-D5EF-F9AB-EBA1-6B5A39B0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420" y="1757911"/>
            <a:ext cx="346154" cy="22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\begin{align*}&#10; +&#10;\end{align*}">
            <a:extLst>
              <a:ext uri="{FF2B5EF4-FFF2-40B4-BE49-F238E27FC236}">
                <a16:creationId xmlns:a16="http://schemas.microsoft.com/office/drawing/2014/main" id="{213AE54A-ECE7-D9D2-045F-B5695163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66" y="1647637"/>
            <a:ext cx="461067" cy="4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0A356B-0083-ECF6-B78D-0C0ED0E7C971}"/>
              </a:ext>
            </a:extLst>
          </p:cNvPr>
          <p:cNvSpPr txBox="1">
            <a:spLocks/>
          </p:cNvSpPr>
          <p:nvPr/>
        </p:nvSpPr>
        <p:spPr>
          <a:xfrm>
            <a:off x="3252202" y="2465860"/>
            <a:ext cx="645809" cy="638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⇒</a:t>
            </a:r>
            <a:endParaRPr lang="en-US" altLang="ja-JP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451028-7C1C-703B-ADAF-57172C92EB10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7/11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17CA6E5-8C00-EE3D-1D47-6DA90E6E73D0}"/>
              </a:ext>
            </a:extLst>
          </p:cNvPr>
          <p:cNvCxnSpPr>
            <a:cxnSpLocks/>
          </p:cNvCxnSpPr>
          <p:nvPr/>
        </p:nvCxnSpPr>
        <p:spPr>
          <a:xfrm>
            <a:off x="3016911" y="2290272"/>
            <a:ext cx="0" cy="9792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\begin{align*}&#10;P_{\mathrm{joint}}(\sigma_{\mathrm{end}},\mathcal{N}_{\mathrm{inf}}) &#10;\end{align*}">
            <a:extLst>
              <a:ext uri="{FF2B5EF4-FFF2-40B4-BE49-F238E27FC236}">
                <a16:creationId xmlns:a16="http://schemas.microsoft.com/office/drawing/2014/main" id="{DB0F3D89-5C6C-75B1-5DF7-AC005F41C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11" y="3705464"/>
            <a:ext cx="2585801" cy="3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\begin{align*}&#10;P(N_{\mathrm{tot}}) = \int \mathrm{d}\mathcal{N}_{\mathrm{inf}}\mathrm{d}\sigma_{\mathrm{end}} \delta(N_\mathrm{tot} - \mathcal{N}_{\mathrm{inf}} -  N_\mathrm{post}(\sigma_{\mathrm{end}})) P_{\mathrm{joint}}(\sigma_{\mathrm{end}},\mathcal{N}_{\mathrm{inf}})&#10;\end{align*}">
            <a:extLst>
              <a:ext uri="{FF2B5EF4-FFF2-40B4-BE49-F238E27FC236}">
                <a16:creationId xmlns:a16="http://schemas.microsoft.com/office/drawing/2014/main" id="{8D1F7AD5-F1C9-1CF1-680C-AED381C0C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6" y="5860203"/>
            <a:ext cx="11386028" cy="83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F9D6E3F-3E5D-67BB-D97D-0FFAF3A8E849}"/>
              </a:ext>
            </a:extLst>
          </p:cNvPr>
          <p:cNvSpPr/>
          <p:nvPr/>
        </p:nvSpPr>
        <p:spPr>
          <a:xfrm rot="8051752" flipH="1" flipV="1">
            <a:off x="8059727" y="3902363"/>
            <a:ext cx="2174557" cy="2470691"/>
          </a:xfrm>
          <a:custGeom>
            <a:avLst/>
            <a:gdLst>
              <a:gd name="connsiteX0" fmla="*/ 966839 w 1237568"/>
              <a:gd name="connsiteY0" fmla="*/ 1521219 h 1521219"/>
              <a:gd name="connsiteX1" fmla="*/ 71533 w 1237568"/>
              <a:gd name="connsiteY1" fmla="*/ 472237 h 1521219"/>
              <a:gd name="connsiteX2" fmla="*/ 0 w 1237568"/>
              <a:gd name="connsiteY2" fmla="*/ 310722 h 1521219"/>
              <a:gd name="connsiteX3" fmla="*/ 51843 w 1237568"/>
              <a:gd name="connsiteY3" fmla="*/ 149683 h 1521219"/>
              <a:gd name="connsiteX4" fmla="*/ 237168 w 1237568"/>
              <a:gd name="connsiteY4" fmla="*/ 160929 h 1521219"/>
              <a:gd name="connsiteX5" fmla="*/ 320358 w 1237568"/>
              <a:gd name="connsiteY5" fmla="*/ 252066 h 1521219"/>
              <a:gd name="connsiteX6" fmla="*/ 320358 w 1237568"/>
              <a:gd name="connsiteY6" fmla="*/ 0 h 1521219"/>
              <a:gd name="connsiteX7" fmla="*/ 424599 w 1237568"/>
              <a:gd name="connsiteY7" fmla="*/ 366263 h 1521219"/>
              <a:gd name="connsiteX8" fmla="*/ 1237568 w 1237568"/>
              <a:gd name="connsiteY8" fmla="*/ 1256886 h 1521219"/>
              <a:gd name="connsiteX9" fmla="*/ 1180593 w 1237568"/>
              <a:gd name="connsiteY9" fmla="*/ 1481984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568" h="1521219">
                <a:moveTo>
                  <a:pt x="966839" y="1521219"/>
                </a:moveTo>
                <a:lnTo>
                  <a:pt x="71533" y="472237"/>
                </a:lnTo>
                <a:lnTo>
                  <a:pt x="0" y="310722"/>
                </a:lnTo>
                <a:lnTo>
                  <a:pt x="51843" y="149683"/>
                </a:lnTo>
                <a:lnTo>
                  <a:pt x="237168" y="160929"/>
                </a:lnTo>
                <a:lnTo>
                  <a:pt x="320358" y="252066"/>
                </a:lnTo>
                <a:lnTo>
                  <a:pt x="320358" y="0"/>
                </a:lnTo>
                <a:lnTo>
                  <a:pt x="424599" y="366263"/>
                </a:lnTo>
                <a:lnTo>
                  <a:pt x="1237568" y="1256886"/>
                </a:lnTo>
                <a:lnTo>
                  <a:pt x="1180593" y="1481984"/>
                </a:lnTo>
                <a:close/>
              </a:path>
            </a:pathLst>
          </a:custGeom>
          <a:pattFill prst="dkUpDi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BDA9BEBC-DD8C-ACA7-6D3B-161CD805C14C}"/>
              </a:ext>
            </a:extLst>
          </p:cNvPr>
          <p:cNvSpPr/>
          <p:nvPr/>
        </p:nvSpPr>
        <p:spPr>
          <a:xfrm rot="8051752" flipH="1" flipV="1">
            <a:off x="8084066" y="3846981"/>
            <a:ext cx="2174557" cy="2470691"/>
          </a:xfrm>
          <a:custGeom>
            <a:avLst/>
            <a:gdLst>
              <a:gd name="connsiteX0" fmla="*/ 966839 w 1237568"/>
              <a:gd name="connsiteY0" fmla="*/ 1521219 h 1521219"/>
              <a:gd name="connsiteX1" fmla="*/ 71533 w 1237568"/>
              <a:gd name="connsiteY1" fmla="*/ 472237 h 1521219"/>
              <a:gd name="connsiteX2" fmla="*/ 0 w 1237568"/>
              <a:gd name="connsiteY2" fmla="*/ 310722 h 1521219"/>
              <a:gd name="connsiteX3" fmla="*/ 51843 w 1237568"/>
              <a:gd name="connsiteY3" fmla="*/ 149683 h 1521219"/>
              <a:gd name="connsiteX4" fmla="*/ 237168 w 1237568"/>
              <a:gd name="connsiteY4" fmla="*/ 160929 h 1521219"/>
              <a:gd name="connsiteX5" fmla="*/ 320358 w 1237568"/>
              <a:gd name="connsiteY5" fmla="*/ 252066 h 1521219"/>
              <a:gd name="connsiteX6" fmla="*/ 320358 w 1237568"/>
              <a:gd name="connsiteY6" fmla="*/ 0 h 1521219"/>
              <a:gd name="connsiteX7" fmla="*/ 424599 w 1237568"/>
              <a:gd name="connsiteY7" fmla="*/ 366263 h 1521219"/>
              <a:gd name="connsiteX8" fmla="*/ 1237568 w 1237568"/>
              <a:gd name="connsiteY8" fmla="*/ 1256886 h 1521219"/>
              <a:gd name="connsiteX9" fmla="*/ 1180593 w 1237568"/>
              <a:gd name="connsiteY9" fmla="*/ 1481984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568" h="1521219">
                <a:moveTo>
                  <a:pt x="966839" y="1521219"/>
                </a:moveTo>
                <a:lnTo>
                  <a:pt x="71533" y="472237"/>
                </a:lnTo>
                <a:lnTo>
                  <a:pt x="0" y="310722"/>
                </a:lnTo>
                <a:lnTo>
                  <a:pt x="51843" y="149683"/>
                </a:lnTo>
                <a:lnTo>
                  <a:pt x="237168" y="160929"/>
                </a:lnTo>
                <a:lnTo>
                  <a:pt x="320358" y="252066"/>
                </a:lnTo>
                <a:lnTo>
                  <a:pt x="320358" y="0"/>
                </a:lnTo>
                <a:lnTo>
                  <a:pt x="424599" y="366263"/>
                </a:lnTo>
                <a:lnTo>
                  <a:pt x="1237568" y="1256886"/>
                </a:lnTo>
                <a:lnTo>
                  <a:pt x="1180593" y="148198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5FA5EA22-49C4-89FA-3A18-EE8FA46F1706}"/>
              </a:ext>
            </a:extLst>
          </p:cNvPr>
          <p:cNvSpPr/>
          <p:nvPr/>
        </p:nvSpPr>
        <p:spPr>
          <a:xfrm rot="13548248" flipV="1">
            <a:off x="2383106" y="3805905"/>
            <a:ext cx="2370339" cy="2680101"/>
          </a:xfrm>
          <a:custGeom>
            <a:avLst/>
            <a:gdLst>
              <a:gd name="connsiteX0" fmla="*/ 966839 w 1237568"/>
              <a:gd name="connsiteY0" fmla="*/ 1521219 h 1521219"/>
              <a:gd name="connsiteX1" fmla="*/ 71533 w 1237568"/>
              <a:gd name="connsiteY1" fmla="*/ 472237 h 1521219"/>
              <a:gd name="connsiteX2" fmla="*/ 0 w 1237568"/>
              <a:gd name="connsiteY2" fmla="*/ 310722 h 1521219"/>
              <a:gd name="connsiteX3" fmla="*/ 51843 w 1237568"/>
              <a:gd name="connsiteY3" fmla="*/ 149683 h 1521219"/>
              <a:gd name="connsiteX4" fmla="*/ 237168 w 1237568"/>
              <a:gd name="connsiteY4" fmla="*/ 160929 h 1521219"/>
              <a:gd name="connsiteX5" fmla="*/ 320358 w 1237568"/>
              <a:gd name="connsiteY5" fmla="*/ 252066 h 1521219"/>
              <a:gd name="connsiteX6" fmla="*/ 320358 w 1237568"/>
              <a:gd name="connsiteY6" fmla="*/ 0 h 1521219"/>
              <a:gd name="connsiteX7" fmla="*/ 424599 w 1237568"/>
              <a:gd name="connsiteY7" fmla="*/ 366263 h 1521219"/>
              <a:gd name="connsiteX8" fmla="*/ 1237568 w 1237568"/>
              <a:gd name="connsiteY8" fmla="*/ 1256886 h 1521219"/>
              <a:gd name="connsiteX9" fmla="*/ 1180593 w 1237568"/>
              <a:gd name="connsiteY9" fmla="*/ 1481984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568" h="1521219">
                <a:moveTo>
                  <a:pt x="966839" y="1521219"/>
                </a:moveTo>
                <a:lnTo>
                  <a:pt x="71533" y="472237"/>
                </a:lnTo>
                <a:lnTo>
                  <a:pt x="0" y="310722"/>
                </a:lnTo>
                <a:lnTo>
                  <a:pt x="51843" y="149683"/>
                </a:lnTo>
                <a:lnTo>
                  <a:pt x="237168" y="160929"/>
                </a:lnTo>
                <a:lnTo>
                  <a:pt x="320358" y="252066"/>
                </a:lnTo>
                <a:lnTo>
                  <a:pt x="320358" y="0"/>
                </a:lnTo>
                <a:lnTo>
                  <a:pt x="424599" y="366263"/>
                </a:lnTo>
                <a:lnTo>
                  <a:pt x="1237568" y="1256886"/>
                </a:lnTo>
                <a:lnTo>
                  <a:pt x="1180593" y="1481984"/>
                </a:lnTo>
                <a:close/>
              </a:path>
            </a:pathLst>
          </a:custGeom>
          <a:pattFill prst="dkUpDi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11DD66E6-1687-AEFB-6819-8823001F63E2}"/>
              </a:ext>
            </a:extLst>
          </p:cNvPr>
          <p:cNvSpPr/>
          <p:nvPr/>
        </p:nvSpPr>
        <p:spPr>
          <a:xfrm rot="13548248" flipV="1">
            <a:off x="2407445" y="3750523"/>
            <a:ext cx="2370339" cy="2680101"/>
          </a:xfrm>
          <a:custGeom>
            <a:avLst/>
            <a:gdLst>
              <a:gd name="connsiteX0" fmla="*/ 966839 w 1237568"/>
              <a:gd name="connsiteY0" fmla="*/ 1521219 h 1521219"/>
              <a:gd name="connsiteX1" fmla="*/ 71533 w 1237568"/>
              <a:gd name="connsiteY1" fmla="*/ 472237 h 1521219"/>
              <a:gd name="connsiteX2" fmla="*/ 0 w 1237568"/>
              <a:gd name="connsiteY2" fmla="*/ 310722 h 1521219"/>
              <a:gd name="connsiteX3" fmla="*/ 51843 w 1237568"/>
              <a:gd name="connsiteY3" fmla="*/ 149683 h 1521219"/>
              <a:gd name="connsiteX4" fmla="*/ 237168 w 1237568"/>
              <a:gd name="connsiteY4" fmla="*/ 160929 h 1521219"/>
              <a:gd name="connsiteX5" fmla="*/ 320358 w 1237568"/>
              <a:gd name="connsiteY5" fmla="*/ 252066 h 1521219"/>
              <a:gd name="connsiteX6" fmla="*/ 320358 w 1237568"/>
              <a:gd name="connsiteY6" fmla="*/ 0 h 1521219"/>
              <a:gd name="connsiteX7" fmla="*/ 424599 w 1237568"/>
              <a:gd name="connsiteY7" fmla="*/ 366263 h 1521219"/>
              <a:gd name="connsiteX8" fmla="*/ 1237568 w 1237568"/>
              <a:gd name="connsiteY8" fmla="*/ 1256886 h 1521219"/>
              <a:gd name="connsiteX9" fmla="*/ 1180593 w 1237568"/>
              <a:gd name="connsiteY9" fmla="*/ 1481984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568" h="1521219">
                <a:moveTo>
                  <a:pt x="966839" y="1521219"/>
                </a:moveTo>
                <a:lnTo>
                  <a:pt x="71533" y="472237"/>
                </a:lnTo>
                <a:lnTo>
                  <a:pt x="0" y="310722"/>
                </a:lnTo>
                <a:lnTo>
                  <a:pt x="51843" y="149683"/>
                </a:lnTo>
                <a:lnTo>
                  <a:pt x="237168" y="160929"/>
                </a:lnTo>
                <a:lnTo>
                  <a:pt x="320358" y="252066"/>
                </a:lnTo>
                <a:lnTo>
                  <a:pt x="320358" y="0"/>
                </a:lnTo>
                <a:lnTo>
                  <a:pt x="424599" y="366263"/>
                </a:lnTo>
                <a:lnTo>
                  <a:pt x="1237568" y="1256886"/>
                </a:lnTo>
                <a:lnTo>
                  <a:pt x="1180593" y="148198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BCE8537A-4560-F8B3-3832-3A351FD6B314}"/>
              </a:ext>
            </a:extLst>
          </p:cNvPr>
          <p:cNvSpPr txBox="1">
            <a:spLocks/>
          </p:cNvSpPr>
          <p:nvPr/>
        </p:nvSpPr>
        <p:spPr>
          <a:xfrm>
            <a:off x="2108460" y="5027745"/>
            <a:ext cx="2724667" cy="328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altLang="ja-JP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field value</a:t>
            </a:r>
            <a:r>
              <a:rPr lang="en-US" altLang="ja-JP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at the end</a:t>
            </a:r>
            <a:endParaRPr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6" name="Picture 10" descr="\begin{align*}&#10;\sigma_{\mathrm{end}}&#10;\end{align*}">
            <a:extLst>
              <a:ext uri="{FF2B5EF4-FFF2-40B4-BE49-F238E27FC236}">
                <a16:creationId xmlns:a16="http://schemas.microsoft.com/office/drawing/2014/main" id="{9B0BB45C-0B83-A4C8-91AA-2359BBE0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99" y="4983367"/>
            <a:ext cx="578093" cy="1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\begin{align*}&#10;N=\mathcal{N}_{\mathrm{inf}}&#10;\end{align*}">
            <a:extLst>
              <a:ext uri="{FF2B5EF4-FFF2-40B4-BE49-F238E27FC236}">
                <a16:creationId xmlns:a16="http://schemas.microsoft.com/office/drawing/2014/main" id="{4FB3C662-5F49-785F-F293-CA925E28A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83" y="5205834"/>
            <a:ext cx="1153034" cy="2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2DC3C8EC-9835-7E1D-0CFF-973D17755677}"/>
              </a:ext>
            </a:extLst>
          </p:cNvPr>
          <p:cNvSpPr txBox="1">
            <a:spLocks/>
          </p:cNvSpPr>
          <p:nvPr/>
        </p:nvSpPr>
        <p:spPr>
          <a:xfrm>
            <a:off x="8068342" y="4948578"/>
            <a:ext cx="1924317" cy="433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altLang="ja-JP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e-folds 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during inflation</a:t>
            </a:r>
            <a:r>
              <a:rPr lang="en-US" altLang="ja-JP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ja-JP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206" name="Picture 14" descr="\begin{align*}&#10;\mathcal{N}_{\mathrm{inf}}&#10;\end{align*}">
            <a:extLst>
              <a:ext uri="{FF2B5EF4-FFF2-40B4-BE49-F238E27FC236}">
                <a16:creationId xmlns:a16="http://schemas.microsoft.com/office/drawing/2014/main" id="{EB251A8E-2198-B218-B731-4580A81A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767" y="4905285"/>
            <a:ext cx="485457" cy="2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D8E087C9-E491-26AE-ED8A-9D0CDC4DE153}"/>
              </a:ext>
            </a:extLst>
          </p:cNvPr>
          <p:cNvCxnSpPr>
            <a:cxnSpLocks/>
          </p:cNvCxnSpPr>
          <p:nvPr/>
        </p:nvCxnSpPr>
        <p:spPr>
          <a:xfrm>
            <a:off x="3086339" y="3117407"/>
            <a:ext cx="176875" cy="4360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3D77B77-DC52-5C7A-34D2-C5463C6FB6BE}"/>
              </a:ext>
            </a:extLst>
          </p:cNvPr>
          <p:cNvGrpSpPr/>
          <p:nvPr/>
        </p:nvGrpSpPr>
        <p:grpSpPr>
          <a:xfrm flipV="1">
            <a:off x="595798" y="2519699"/>
            <a:ext cx="2943702" cy="1841311"/>
            <a:chOff x="447524" y="2090438"/>
            <a:chExt cx="2387221" cy="1548922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DE32714C-51EF-557D-AC96-290B2A172566}"/>
                </a:ext>
              </a:extLst>
            </p:cNvPr>
            <p:cNvGrpSpPr/>
            <p:nvPr/>
          </p:nvGrpSpPr>
          <p:grpSpPr>
            <a:xfrm flipV="1">
              <a:off x="447524" y="2090438"/>
              <a:ext cx="1946737" cy="1548922"/>
              <a:chOff x="8813264" y="2484146"/>
              <a:chExt cx="1946737" cy="1548922"/>
            </a:xfrm>
          </p:grpSpPr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DE99ED74-EF46-DF80-3413-B7BFC461ABF3}"/>
                  </a:ext>
                </a:extLst>
              </p:cNvPr>
              <p:cNvSpPr/>
              <p:nvPr/>
            </p:nvSpPr>
            <p:spPr>
              <a:xfrm rot="8051752">
                <a:off x="9097510" y="2370577"/>
                <a:ext cx="1493540" cy="1831442"/>
              </a:xfrm>
              <a:custGeom>
                <a:avLst/>
                <a:gdLst>
                  <a:gd name="connsiteX0" fmla="*/ 966839 w 1237568"/>
                  <a:gd name="connsiteY0" fmla="*/ 1521219 h 1521219"/>
                  <a:gd name="connsiteX1" fmla="*/ 71533 w 1237568"/>
                  <a:gd name="connsiteY1" fmla="*/ 472237 h 1521219"/>
                  <a:gd name="connsiteX2" fmla="*/ 0 w 1237568"/>
                  <a:gd name="connsiteY2" fmla="*/ 310722 h 1521219"/>
                  <a:gd name="connsiteX3" fmla="*/ 51843 w 1237568"/>
                  <a:gd name="connsiteY3" fmla="*/ 149683 h 1521219"/>
                  <a:gd name="connsiteX4" fmla="*/ 237168 w 1237568"/>
                  <a:gd name="connsiteY4" fmla="*/ 160929 h 1521219"/>
                  <a:gd name="connsiteX5" fmla="*/ 320358 w 1237568"/>
                  <a:gd name="connsiteY5" fmla="*/ 252066 h 1521219"/>
                  <a:gd name="connsiteX6" fmla="*/ 320358 w 1237568"/>
                  <a:gd name="connsiteY6" fmla="*/ 0 h 1521219"/>
                  <a:gd name="connsiteX7" fmla="*/ 424599 w 1237568"/>
                  <a:gd name="connsiteY7" fmla="*/ 366263 h 1521219"/>
                  <a:gd name="connsiteX8" fmla="*/ 1237568 w 1237568"/>
                  <a:gd name="connsiteY8" fmla="*/ 1256886 h 1521219"/>
                  <a:gd name="connsiteX9" fmla="*/ 1180593 w 1237568"/>
                  <a:gd name="connsiteY9" fmla="*/ 1481984 h 152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7568" h="1521219">
                    <a:moveTo>
                      <a:pt x="966839" y="1521219"/>
                    </a:moveTo>
                    <a:lnTo>
                      <a:pt x="71533" y="472237"/>
                    </a:lnTo>
                    <a:lnTo>
                      <a:pt x="0" y="310722"/>
                    </a:lnTo>
                    <a:lnTo>
                      <a:pt x="51843" y="149683"/>
                    </a:lnTo>
                    <a:lnTo>
                      <a:pt x="237168" y="160929"/>
                    </a:lnTo>
                    <a:lnTo>
                      <a:pt x="320358" y="252066"/>
                    </a:lnTo>
                    <a:lnTo>
                      <a:pt x="320358" y="0"/>
                    </a:lnTo>
                    <a:lnTo>
                      <a:pt x="424599" y="366263"/>
                    </a:lnTo>
                    <a:lnTo>
                      <a:pt x="1237568" y="1256886"/>
                    </a:lnTo>
                    <a:lnTo>
                      <a:pt x="1180593" y="1481984"/>
                    </a:lnTo>
                    <a:close/>
                  </a:path>
                </a:pathLst>
              </a:custGeom>
              <a:pattFill prst="dk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0487C395-0576-9938-E070-8FA1C4C9FA2C}"/>
                  </a:ext>
                </a:extLst>
              </p:cNvPr>
              <p:cNvSpPr/>
              <p:nvPr/>
            </p:nvSpPr>
            <p:spPr>
              <a:xfrm rot="8051752">
                <a:off x="9073171" y="2315195"/>
                <a:ext cx="1493540" cy="1831442"/>
              </a:xfrm>
              <a:custGeom>
                <a:avLst/>
                <a:gdLst>
                  <a:gd name="connsiteX0" fmla="*/ 966839 w 1237568"/>
                  <a:gd name="connsiteY0" fmla="*/ 1521219 h 1521219"/>
                  <a:gd name="connsiteX1" fmla="*/ 71533 w 1237568"/>
                  <a:gd name="connsiteY1" fmla="*/ 472237 h 1521219"/>
                  <a:gd name="connsiteX2" fmla="*/ 0 w 1237568"/>
                  <a:gd name="connsiteY2" fmla="*/ 310722 h 1521219"/>
                  <a:gd name="connsiteX3" fmla="*/ 51843 w 1237568"/>
                  <a:gd name="connsiteY3" fmla="*/ 149683 h 1521219"/>
                  <a:gd name="connsiteX4" fmla="*/ 237168 w 1237568"/>
                  <a:gd name="connsiteY4" fmla="*/ 160929 h 1521219"/>
                  <a:gd name="connsiteX5" fmla="*/ 320358 w 1237568"/>
                  <a:gd name="connsiteY5" fmla="*/ 252066 h 1521219"/>
                  <a:gd name="connsiteX6" fmla="*/ 320358 w 1237568"/>
                  <a:gd name="connsiteY6" fmla="*/ 0 h 1521219"/>
                  <a:gd name="connsiteX7" fmla="*/ 424599 w 1237568"/>
                  <a:gd name="connsiteY7" fmla="*/ 366263 h 1521219"/>
                  <a:gd name="connsiteX8" fmla="*/ 1237568 w 1237568"/>
                  <a:gd name="connsiteY8" fmla="*/ 1256886 h 1521219"/>
                  <a:gd name="connsiteX9" fmla="*/ 1180593 w 1237568"/>
                  <a:gd name="connsiteY9" fmla="*/ 1481984 h 152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7568" h="1521219">
                    <a:moveTo>
                      <a:pt x="966839" y="1521219"/>
                    </a:moveTo>
                    <a:lnTo>
                      <a:pt x="71533" y="472237"/>
                    </a:lnTo>
                    <a:lnTo>
                      <a:pt x="0" y="310722"/>
                    </a:lnTo>
                    <a:lnTo>
                      <a:pt x="51843" y="149683"/>
                    </a:lnTo>
                    <a:lnTo>
                      <a:pt x="237168" y="160929"/>
                    </a:lnTo>
                    <a:lnTo>
                      <a:pt x="320358" y="252066"/>
                    </a:lnTo>
                    <a:lnTo>
                      <a:pt x="320358" y="0"/>
                    </a:lnTo>
                    <a:lnTo>
                      <a:pt x="424599" y="366263"/>
                    </a:lnTo>
                    <a:lnTo>
                      <a:pt x="1237568" y="1256886"/>
                    </a:lnTo>
                    <a:lnTo>
                      <a:pt x="1180593" y="14819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C952075-0B96-66BB-B975-B8B7661236FB}"/>
                  </a:ext>
                </a:extLst>
              </p:cNvPr>
              <p:cNvSpPr txBox="1"/>
              <p:nvPr/>
            </p:nvSpPr>
            <p:spPr>
              <a:xfrm>
                <a:off x="8813264" y="2970021"/>
                <a:ext cx="1769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0B4B1C2C-292D-9147-4901-834D244B970D}"/>
                </a:ext>
              </a:extLst>
            </p:cNvPr>
            <p:cNvSpPr txBox="1"/>
            <p:nvPr/>
          </p:nvSpPr>
          <p:spPr>
            <a:xfrm rot="10800000">
              <a:off x="447524" y="2760104"/>
              <a:ext cx="2387221" cy="543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prob. </a:t>
              </a:r>
            </a:p>
            <a:p>
              <a:r>
                <a:rPr kumimoji="1" lang="en-US" altLang="ja-JP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for             and</a:t>
              </a:r>
              <a:endParaRPr kumimoji="1" lang="ja-JP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9" name="Picture 10" descr="\begin{align*}&#10;\sigma_{\mathrm{end}}&#10;\end{align*}">
            <a:extLst>
              <a:ext uri="{FF2B5EF4-FFF2-40B4-BE49-F238E27FC236}">
                <a16:creationId xmlns:a16="http://schemas.microsoft.com/office/drawing/2014/main" id="{1F80E6EE-2F48-92F3-8309-459814E86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09" y="3292687"/>
            <a:ext cx="578093" cy="1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\begin{align*}&#10;\mathcal{N}_{\mathrm{inf}}&#10;\end{align*}">
            <a:extLst>
              <a:ext uri="{FF2B5EF4-FFF2-40B4-BE49-F238E27FC236}">
                <a16:creationId xmlns:a16="http://schemas.microsoft.com/office/drawing/2014/main" id="{D87604B5-5193-3A15-D4A9-952CCBDB2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31" y="3246755"/>
            <a:ext cx="485457" cy="2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\begin{align*}&#10; = P_{\mathrm{F.P}}(\sigma_{\mathrm{end}};N=\mathcal{N}_{\mathrm{inf}})P_{\mathrm{FPT}}(\mathcal{N}_{\mathrm{inf}};\phi_*)&#10;\end{align*}">
            <a:extLst>
              <a:ext uri="{FF2B5EF4-FFF2-40B4-BE49-F238E27FC236}">
                <a16:creationId xmlns:a16="http://schemas.microsoft.com/office/drawing/2014/main" id="{46F11518-FE51-0688-EB88-2C116ED3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08" y="4159372"/>
            <a:ext cx="5861179" cy="36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9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3E290-BE3C-FD96-D781-3E637BFFF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1B0519A-474C-4441-C378-F86DE1F50E83}"/>
              </a:ext>
            </a:extLst>
          </p:cNvPr>
          <p:cNvGrpSpPr/>
          <p:nvPr/>
        </p:nvGrpSpPr>
        <p:grpSpPr>
          <a:xfrm>
            <a:off x="7074351" y="1977431"/>
            <a:ext cx="3580539" cy="1749548"/>
            <a:chOff x="8167433" y="1911195"/>
            <a:chExt cx="3580539" cy="1749548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12CFD45D-827D-FDC3-AC3D-2BFF82C62413}"/>
                </a:ext>
              </a:extLst>
            </p:cNvPr>
            <p:cNvGrpSpPr/>
            <p:nvPr/>
          </p:nvGrpSpPr>
          <p:grpSpPr>
            <a:xfrm>
              <a:off x="8376273" y="1911195"/>
              <a:ext cx="3371699" cy="1749548"/>
              <a:chOff x="8343477" y="1895465"/>
              <a:chExt cx="3626214" cy="1902977"/>
            </a:xfrm>
          </p:grpSpPr>
          <p:pic>
            <p:nvPicPr>
              <p:cNvPr id="8" name="図 7" descr="グラフ, 折れ線グラフ&#10;&#10;自動的に生成された説明">
                <a:extLst>
                  <a:ext uri="{FF2B5EF4-FFF2-40B4-BE49-F238E27FC236}">
                    <a16:creationId xmlns:a16="http://schemas.microsoft.com/office/drawing/2014/main" id="{ED3CAEEF-FFBC-5A2C-FC3D-AA26E0047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3477" y="1895465"/>
                <a:ext cx="3030217" cy="1902977"/>
              </a:xfrm>
              <a:prstGeom prst="rect">
                <a:avLst/>
              </a:prstGeom>
            </p:spPr>
          </p:pic>
          <p:pic>
            <p:nvPicPr>
              <p:cNvPr id="9222" name="Picture 6" descr="\begin{align*}&#10;  \sigma_{\mathrm{end}}&#10;\end{align*}">
                <a:extLst>
                  <a:ext uri="{FF2B5EF4-FFF2-40B4-BE49-F238E27FC236}">
                    <a16:creationId xmlns:a16="http://schemas.microsoft.com/office/drawing/2014/main" id="{1F005613-3F5A-D00D-0654-0CBFF008C3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80850" y="3571369"/>
                <a:ext cx="588841" cy="199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1" name="コネクタ: 曲線 40">
              <a:extLst>
                <a:ext uri="{FF2B5EF4-FFF2-40B4-BE49-F238E27FC236}">
                  <a16:creationId xmlns:a16="http://schemas.microsoft.com/office/drawing/2014/main" id="{AD845D44-A8CA-2536-1953-4110DAA0BBFA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535118" y="2855007"/>
              <a:ext cx="2852480" cy="505632"/>
            </a:xfrm>
            <a:prstGeom prst="curvedConnector3">
              <a:avLst>
                <a:gd name="adj1" fmla="val 1059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6A71B41F-8B00-EDE4-F774-8F69A91E6294}"/>
                </a:ext>
              </a:extLst>
            </p:cNvPr>
            <p:cNvSpPr/>
            <p:nvPr/>
          </p:nvSpPr>
          <p:spPr>
            <a:xfrm>
              <a:off x="11060231" y="2547741"/>
              <a:ext cx="639518" cy="638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22" descr="\begin{align*}&#10;N=0&#10;\end{align*}">
              <a:extLst>
                <a:ext uri="{FF2B5EF4-FFF2-40B4-BE49-F238E27FC236}">
                  <a16:creationId xmlns:a16="http://schemas.microsoft.com/office/drawing/2014/main" id="{A28D4094-B156-015A-EF6F-EB2591784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1804" y="3039653"/>
              <a:ext cx="561142" cy="14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4" descr="\begin{align*}&#10;N\rightarrow \infty&#10;\end{align*}">
              <a:extLst>
                <a:ext uri="{FF2B5EF4-FFF2-40B4-BE49-F238E27FC236}">
                  <a16:creationId xmlns:a16="http://schemas.microsoft.com/office/drawing/2014/main" id="{73109410-80F1-0F6C-FE57-0A05111D5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433" y="3083059"/>
              <a:ext cx="659618" cy="13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7B56756-56CE-B122-1DF9-89221CFD93DE}"/>
              </a:ext>
            </a:extLst>
          </p:cNvPr>
          <p:cNvGrpSpPr/>
          <p:nvPr/>
        </p:nvGrpSpPr>
        <p:grpSpPr>
          <a:xfrm>
            <a:off x="2119737" y="1586747"/>
            <a:ext cx="2144286" cy="1627877"/>
            <a:chOff x="4441970" y="4498928"/>
            <a:chExt cx="3370880" cy="1990145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18D4969F-9653-B73A-8720-06883E5C664D}"/>
                </a:ext>
              </a:extLst>
            </p:cNvPr>
            <p:cNvSpPr/>
            <p:nvPr/>
          </p:nvSpPr>
          <p:spPr>
            <a:xfrm rot="5400000">
              <a:off x="7376606" y="5933012"/>
              <a:ext cx="520632" cy="127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Picture 4" descr="\begin{align*}&#10;\mathcal{N}&#10;\end{align*}">
              <a:extLst>
                <a:ext uri="{FF2B5EF4-FFF2-40B4-BE49-F238E27FC236}">
                  <a16:creationId xmlns:a16="http://schemas.microsoft.com/office/drawing/2014/main" id="{04D1A65E-0641-35D9-8231-0576C23902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836" y="6077185"/>
              <a:ext cx="472014" cy="27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図 11" descr="グラフ&#10;&#10;自動的に生成された説明">
              <a:extLst>
                <a:ext uri="{FF2B5EF4-FFF2-40B4-BE49-F238E27FC236}">
                  <a16:creationId xmlns:a16="http://schemas.microsoft.com/office/drawing/2014/main" id="{CB637A8B-9497-A2CE-9343-8C2FC9FCE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970" y="4498928"/>
              <a:ext cx="2891954" cy="1990145"/>
            </a:xfrm>
            <a:prstGeom prst="rect">
              <a:avLst/>
            </a:prstGeom>
          </p:spPr>
        </p:pic>
      </p:grpSp>
      <p:pic>
        <p:nvPicPr>
          <p:cNvPr id="8201" name="図 8200" descr="グラフ, ヒストグラム&#10;&#10;自動的に生成された説明">
            <a:extLst>
              <a:ext uri="{FF2B5EF4-FFF2-40B4-BE49-F238E27FC236}">
                <a16:creationId xmlns:a16="http://schemas.microsoft.com/office/drawing/2014/main" id="{98905644-24CD-72EC-103F-B7A7043614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8" y="3138349"/>
            <a:ext cx="3666409" cy="3666409"/>
          </a:xfrm>
          <a:prstGeom prst="rect">
            <a:avLst/>
          </a:prstGeom>
        </p:spPr>
      </p:pic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AAA7BEE4-FFBF-1CF4-9F82-B811C105634D}"/>
              </a:ext>
            </a:extLst>
          </p:cNvPr>
          <p:cNvSpPr/>
          <p:nvPr/>
        </p:nvSpPr>
        <p:spPr>
          <a:xfrm>
            <a:off x="4492904" y="3837192"/>
            <a:ext cx="7451191" cy="18609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矢印: 下 41">
            <a:extLst>
              <a:ext uri="{FF2B5EF4-FFF2-40B4-BE49-F238E27FC236}">
                <a16:creationId xmlns:a16="http://schemas.microsoft.com/office/drawing/2014/main" id="{008126D8-9BAF-BFC7-E628-5812A5C1684F}"/>
              </a:ext>
            </a:extLst>
          </p:cNvPr>
          <p:cNvSpPr/>
          <p:nvPr/>
        </p:nvSpPr>
        <p:spPr>
          <a:xfrm>
            <a:off x="5073120" y="1919483"/>
            <a:ext cx="462010" cy="217197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B94A0DF5-F0AC-7D66-6AB7-AFA2C6DD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9" y="20628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1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C9EEA19-37A6-ECEA-33FE-74EE0E9508B3}"/>
              </a:ext>
            </a:extLst>
          </p:cNvPr>
          <p:cNvSpPr txBox="1">
            <a:spLocks/>
          </p:cNvSpPr>
          <p:nvPr/>
        </p:nvSpPr>
        <p:spPr>
          <a:xfrm>
            <a:off x="3721631" y="1947009"/>
            <a:ext cx="1637182" cy="371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:Gaussian</a:t>
            </a:r>
          </a:p>
        </p:txBody>
      </p:sp>
      <p:pic>
        <p:nvPicPr>
          <p:cNvPr id="9226" name="Picture 10" descr="\begin{align*}&#10;  P(\zeta_\mathrm{tot}) = \frac{1}{\sqrt{2\pi \varepsilon}} \exp\left[\frac{9}{4}\zeta_{\mathrm{tot}}-\frac{1}{2\varepsilon}\left(\zeta_{\mathrm{tot}}^2 + \frac{3}{2}\zeta_{\mathrm{tot}}^3\right)\right]&#10;\end{align*}">
            <a:extLst>
              <a:ext uri="{FF2B5EF4-FFF2-40B4-BE49-F238E27FC236}">
                <a16:creationId xmlns:a16="http://schemas.microsoft.com/office/drawing/2014/main" id="{014E1A33-4DB7-A97C-855B-9E579B5B5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16" y="3938960"/>
            <a:ext cx="7035725" cy="8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\begin{align*}&#10;  \varepsilon \equiv \frac{4}{9} \frac{\Braket{\sigma^2(\Braket{\mathcal {N}}_{\mathrm{inf}})}} { \Braket{\sigma(\Braket{\mathcal {N}}_{\mathrm{inf}})}^2 } &#10;\end{align*}">
            <a:extLst>
              <a:ext uri="{FF2B5EF4-FFF2-40B4-BE49-F238E27FC236}">
                <a16:creationId xmlns:a16="http://schemas.microsoft.com/office/drawing/2014/main" id="{39AD33B7-FAAD-B386-F5EB-96D445CFE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891" y="6006023"/>
            <a:ext cx="1982104" cy="66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\begin{align*}&#10;  + \left(\mathrm{terms\ of\ corrections\ accosiated\ with}\ \phi\right)&#10;\end{align*}">
            <a:extLst>
              <a:ext uri="{FF2B5EF4-FFF2-40B4-BE49-F238E27FC236}">
                <a16:creationId xmlns:a16="http://schemas.microsoft.com/office/drawing/2014/main" id="{26077169-711D-27C4-4C92-264E9235F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65" y="5303403"/>
            <a:ext cx="5801710" cy="31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\begin{align*}&#10;  =\Braket{\zeta_{\mathrm{G}}^2}&#10;\end{align*}">
            <a:extLst>
              <a:ext uri="{FF2B5EF4-FFF2-40B4-BE49-F238E27FC236}">
                <a16:creationId xmlns:a16="http://schemas.microsoft.com/office/drawing/2014/main" id="{64D7F387-3145-611B-B708-19C7C906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350" y="6159901"/>
            <a:ext cx="748268" cy="3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03FA4A5C-1FA9-815F-D4F5-CC794B0369C5}"/>
              </a:ext>
            </a:extLst>
          </p:cNvPr>
          <p:cNvCxnSpPr>
            <a:cxnSpLocks/>
          </p:cNvCxnSpPr>
          <p:nvPr/>
        </p:nvCxnSpPr>
        <p:spPr>
          <a:xfrm flipV="1">
            <a:off x="4742345" y="1574987"/>
            <a:ext cx="1422285" cy="4201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\begin{align*}&#10;  \zeta_{\phi}&#10;\end{align*}">
            <a:extLst>
              <a:ext uri="{FF2B5EF4-FFF2-40B4-BE49-F238E27FC236}">
                <a16:creationId xmlns:a16="http://schemas.microsoft.com/office/drawing/2014/main" id="{9B2B017E-0E9A-9ECF-5781-D35BF475D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1968282"/>
            <a:ext cx="319933" cy="37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57740A3B-9BB8-24DD-688D-D469DB7E767D}"/>
              </a:ext>
            </a:extLst>
          </p:cNvPr>
          <p:cNvCxnSpPr>
            <a:cxnSpLocks/>
          </p:cNvCxnSpPr>
          <p:nvPr/>
        </p:nvCxnSpPr>
        <p:spPr>
          <a:xfrm flipH="1" flipV="1">
            <a:off x="7908479" y="1578271"/>
            <a:ext cx="123320" cy="2834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\begin{align*}&#10;  + \left(\mathrm{higher\ order\ terms}\right)&#10;\end{align*}">
            <a:extLst>
              <a:ext uri="{FF2B5EF4-FFF2-40B4-BE49-F238E27FC236}">
                <a16:creationId xmlns:a16="http://schemas.microsoft.com/office/drawing/2014/main" id="{FF33DF47-6AF1-37D6-4DB5-54EE4803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65" y="4890827"/>
            <a:ext cx="3169272" cy="32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DED2901F-2DDE-F9A3-1EDB-2BD131F264D9}"/>
              </a:ext>
            </a:extLst>
          </p:cNvPr>
          <p:cNvGrpSpPr/>
          <p:nvPr/>
        </p:nvGrpSpPr>
        <p:grpSpPr>
          <a:xfrm>
            <a:off x="4909517" y="4302187"/>
            <a:ext cx="3257916" cy="2671651"/>
            <a:chOff x="3714563" y="4278474"/>
            <a:chExt cx="3257916" cy="2671651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93037B06-A54D-CC12-65AA-EF5DEBD48137}"/>
                </a:ext>
              </a:extLst>
            </p:cNvPr>
            <p:cNvGrpSpPr/>
            <p:nvPr/>
          </p:nvGrpSpPr>
          <p:grpSpPr>
            <a:xfrm>
              <a:off x="3714563" y="4278474"/>
              <a:ext cx="3092528" cy="2671651"/>
              <a:chOff x="5036745" y="4293376"/>
              <a:chExt cx="3092528" cy="2671651"/>
            </a:xfrm>
          </p:grpSpPr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5CAE9330-8280-716C-F3D1-C4BF3962E9AD}"/>
                  </a:ext>
                </a:extLst>
              </p:cNvPr>
              <p:cNvSpPr/>
              <p:nvPr/>
            </p:nvSpPr>
            <p:spPr>
              <a:xfrm rot="20688900">
                <a:off x="5107384" y="4354520"/>
                <a:ext cx="3021889" cy="2610507"/>
              </a:xfrm>
              <a:custGeom>
                <a:avLst/>
                <a:gdLst>
                  <a:gd name="connsiteX0" fmla="*/ 541885 w 3021889"/>
                  <a:gd name="connsiteY0" fmla="*/ 0 h 2610507"/>
                  <a:gd name="connsiteX1" fmla="*/ 654865 w 3021889"/>
                  <a:gd name="connsiteY1" fmla="*/ 1422450 h 2610507"/>
                  <a:gd name="connsiteX2" fmla="*/ 2688946 w 3021889"/>
                  <a:gd name="connsiteY2" fmla="*/ 1891573 h 2610507"/>
                  <a:gd name="connsiteX3" fmla="*/ 3021889 w 3021889"/>
                  <a:gd name="connsiteY3" fmla="*/ 2239583 h 2610507"/>
                  <a:gd name="connsiteX4" fmla="*/ 2834916 w 3021889"/>
                  <a:gd name="connsiteY4" fmla="*/ 2610507 h 2610507"/>
                  <a:gd name="connsiteX5" fmla="*/ 2187094 w 3021889"/>
                  <a:gd name="connsiteY5" fmla="*/ 2584415 h 2610507"/>
                  <a:gd name="connsiteX6" fmla="*/ 230376 w 3021889"/>
                  <a:gd name="connsiteY6" fmla="*/ 2010268 h 2610507"/>
                  <a:gd name="connsiteX7" fmla="*/ 0 w 3021889"/>
                  <a:gd name="connsiteY7" fmla="*/ 1695722 h 2610507"/>
                  <a:gd name="connsiteX8" fmla="*/ 199415 w 3021889"/>
                  <a:gd name="connsiteY8" fmla="*/ 1317408 h 2610507"/>
                  <a:gd name="connsiteX9" fmla="*/ 541885 w 3021889"/>
                  <a:gd name="connsiteY9" fmla="*/ 1396393 h 261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21889" h="2610507">
                    <a:moveTo>
                      <a:pt x="541885" y="0"/>
                    </a:moveTo>
                    <a:lnTo>
                      <a:pt x="654865" y="1422450"/>
                    </a:lnTo>
                    <a:lnTo>
                      <a:pt x="2688946" y="1891573"/>
                    </a:lnTo>
                    <a:lnTo>
                      <a:pt x="3021889" y="2239583"/>
                    </a:lnTo>
                    <a:lnTo>
                      <a:pt x="2834916" y="2610507"/>
                    </a:lnTo>
                    <a:lnTo>
                      <a:pt x="2187094" y="2584415"/>
                    </a:lnTo>
                    <a:lnTo>
                      <a:pt x="230376" y="2010268"/>
                    </a:lnTo>
                    <a:lnTo>
                      <a:pt x="0" y="1695722"/>
                    </a:lnTo>
                    <a:lnTo>
                      <a:pt x="199415" y="1317408"/>
                    </a:lnTo>
                    <a:lnTo>
                      <a:pt x="541885" y="1396393"/>
                    </a:lnTo>
                    <a:close/>
                  </a:path>
                </a:pathLst>
              </a:custGeom>
              <a:pattFill prst="dkDnDiag">
                <a:fgClr>
                  <a:srgbClr val="0070C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9FC17A77-4135-9393-EA09-B832309B94EA}"/>
                  </a:ext>
                </a:extLst>
              </p:cNvPr>
              <p:cNvSpPr/>
              <p:nvPr/>
            </p:nvSpPr>
            <p:spPr>
              <a:xfrm rot="20688900">
                <a:off x="5036745" y="4293376"/>
                <a:ext cx="3021889" cy="2610507"/>
              </a:xfrm>
              <a:custGeom>
                <a:avLst/>
                <a:gdLst>
                  <a:gd name="connsiteX0" fmla="*/ 541885 w 3021889"/>
                  <a:gd name="connsiteY0" fmla="*/ 0 h 2610507"/>
                  <a:gd name="connsiteX1" fmla="*/ 654865 w 3021889"/>
                  <a:gd name="connsiteY1" fmla="*/ 1422450 h 2610507"/>
                  <a:gd name="connsiteX2" fmla="*/ 2688946 w 3021889"/>
                  <a:gd name="connsiteY2" fmla="*/ 1891573 h 2610507"/>
                  <a:gd name="connsiteX3" fmla="*/ 3021889 w 3021889"/>
                  <a:gd name="connsiteY3" fmla="*/ 2239583 h 2610507"/>
                  <a:gd name="connsiteX4" fmla="*/ 2834916 w 3021889"/>
                  <a:gd name="connsiteY4" fmla="*/ 2610507 h 2610507"/>
                  <a:gd name="connsiteX5" fmla="*/ 2187094 w 3021889"/>
                  <a:gd name="connsiteY5" fmla="*/ 2584415 h 2610507"/>
                  <a:gd name="connsiteX6" fmla="*/ 230376 w 3021889"/>
                  <a:gd name="connsiteY6" fmla="*/ 2010268 h 2610507"/>
                  <a:gd name="connsiteX7" fmla="*/ 0 w 3021889"/>
                  <a:gd name="connsiteY7" fmla="*/ 1695722 h 2610507"/>
                  <a:gd name="connsiteX8" fmla="*/ 199415 w 3021889"/>
                  <a:gd name="connsiteY8" fmla="*/ 1317408 h 2610507"/>
                  <a:gd name="connsiteX9" fmla="*/ 541885 w 3021889"/>
                  <a:gd name="connsiteY9" fmla="*/ 1396393 h 261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21889" h="2610507">
                    <a:moveTo>
                      <a:pt x="541885" y="0"/>
                    </a:moveTo>
                    <a:lnTo>
                      <a:pt x="654865" y="1422450"/>
                    </a:lnTo>
                    <a:lnTo>
                      <a:pt x="2688946" y="1891573"/>
                    </a:lnTo>
                    <a:lnTo>
                      <a:pt x="3021889" y="2239583"/>
                    </a:lnTo>
                    <a:lnTo>
                      <a:pt x="2834916" y="2610507"/>
                    </a:lnTo>
                    <a:lnTo>
                      <a:pt x="2187094" y="2584415"/>
                    </a:lnTo>
                    <a:lnTo>
                      <a:pt x="230376" y="2010268"/>
                    </a:lnTo>
                    <a:lnTo>
                      <a:pt x="0" y="1695722"/>
                    </a:lnTo>
                    <a:lnTo>
                      <a:pt x="199415" y="1317408"/>
                    </a:lnTo>
                    <a:lnTo>
                      <a:pt x="541885" y="13963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0C669291-23A8-A9E3-BC5E-57AA6BA5A53A}"/>
                </a:ext>
              </a:extLst>
            </p:cNvPr>
            <p:cNvGrpSpPr/>
            <p:nvPr/>
          </p:nvGrpSpPr>
          <p:grpSpPr>
            <a:xfrm>
              <a:off x="3839310" y="5924912"/>
              <a:ext cx="3133169" cy="646776"/>
              <a:chOff x="5184933" y="5929545"/>
              <a:chExt cx="3133169" cy="646776"/>
            </a:xfrm>
          </p:grpSpPr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7C25847-9350-42BF-6228-9E65DCE774D2}"/>
                  </a:ext>
                </a:extLst>
              </p:cNvPr>
              <p:cNvSpPr txBox="1"/>
              <p:nvPr/>
            </p:nvSpPr>
            <p:spPr>
              <a:xfrm>
                <a:off x="5184933" y="5929545"/>
                <a:ext cx="31331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reduced to a </a:t>
                </a:r>
                <a:r>
                  <a:rPr kumimoji="1" lang="en-US" altLang="ja-JP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local-type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8708665-2AD1-77D7-DA92-754B725E3728}"/>
                  </a:ext>
                </a:extLst>
              </p:cNvPr>
              <p:cNvSpPr txBox="1"/>
              <p:nvPr/>
            </p:nvSpPr>
            <p:spPr>
              <a:xfrm>
                <a:off x="6749584" y="6206989"/>
                <a:ext cx="15685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distribution</a:t>
                </a:r>
                <a:endParaRPr lang="en-US" dirty="0"/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E9D72E6-0BAA-2740-897E-4EC79717E6B4}"/>
                  </a:ext>
                </a:extLst>
              </p:cNvPr>
              <p:cNvSpPr txBox="1"/>
              <p:nvPr/>
            </p:nvSpPr>
            <p:spPr>
              <a:xfrm>
                <a:off x="5319821" y="6205594"/>
                <a:ext cx="15919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non-Gaussian</a:t>
                </a:r>
                <a:endParaRPr lang="en-US" dirty="0"/>
              </a:p>
            </p:txBody>
          </p:sp>
        </p:grp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1DF83F6-0B94-1D0D-D2F5-2B28306ED90C}"/>
              </a:ext>
            </a:extLst>
          </p:cNvPr>
          <p:cNvGrpSpPr/>
          <p:nvPr/>
        </p:nvGrpSpPr>
        <p:grpSpPr>
          <a:xfrm>
            <a:off x="155886" y="3152155"/>
            <a:ext cx="4932434" cy="371753"/>
            <a:chOff x="155886" y="3152155"/>
            <a:chExt cx="4932434" cy="371753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3746B54A-A832-D01F-C492-F6A93271185A}"/>
                </a:ext>
              </a:extLst>
            </p:cNvPr>
            <p:cNvGrpSpPr/>
            <p:nvPr/>
          </p:nvGrpSpPr>
          <p:grpSpPr>
            <a:xfrm>
              <a:off x="155886" y="3152155"/>
              <a:ext cx="4932434" cy="371753"/>
              <a:chOff x="129382" y="2832381"/>
              <a:chExt cx="4932434" cy="371753"/>
            </a:xfrm>
          </p:grpSpPr>
          <p:sp>
            <p:nvSpPr>
              <p:cNvPr id="30" name="コンテンツ プレースホルダー 2">
                <a:extLst>
                  <a:ext uri="{FF2B5EF4-FFF2-40B4-BE49-F238E27FC236}">
                    <a16:creationId xmlns:a16="http://schemas.microsoft.com/office/drawing/2014/main" id="{D1677234-A6C6-674E-7267-DA0673AABE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382" y="2832381"/>
                <a:ext cx="4932434" cy="37175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kumimoji="1"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When      is dominant at              ,</a:t>
                </a:r>
              </a:p>
            </p:txBody>
          </p:sp>
          <p:pic>
            <p:nvPicPr>
              <p:cNvPr id="32" name="Picture 8" descr="\begin{align*}&#10;  H\sim \Gamma_\sigma&#10;\end{align*}">
                <a:extLst>
                  <a:ext uri="{FF2B5EF4-FFF2-40B4-BE49-F238E27FC236}">
                    <a16:creationId xmlns:a16="http://schemas.microsoft.com/office/drawing/2014/main" id="{B06F91D3-0343-AE8C-59F1-DCE79544DA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898" y="2911047"/>
                <a:ext cx="1018515" cy="259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9" name="Picture 2" descr="\begin{align*}&#10;  \rho_\sigma&#10;\end{align*}">
              <a:extLst>
                <a:ext uri="{FF2B5EF4-FFF2-40B4-BE49-F238E27FC236}">
                  <a16:creationId xmlns:a16="http://schemas.microsoft.com/office/drawing/2014/main" id="{E3EBB99C-7FD1-66EC-6F3D-C92036EE9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913" y="3255467"/>
              <a:ext cx="298101" cy="206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5AB273-B6AD-8959-85FC-78521B9228D8}"/>
              </a:ext>
            </a:extLst>
          </p:cNvPr>
          <p:cNvSpPr txBox="1"/>
          <p:nvPr/>
        </p:nvSpPr>
        <p:spPr>
          <a:xfrm>
            <a:off x="11177044" y="-38822"/>
            <a:ext cx="10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8/11</a:t>
            </a:r>
          </a:p>
        </p:txBody>
      </p:sp>
      <p:pic>
        <p:nvPicPr>
          <p:cNvPr id="28" name="Picture 6" descr="\begin{align*}&#10;P(N_{\mathrm{tot}}) = \int \mathrm{d}\mathcal{N}_{\mathrm{inf}}\mathrm{d}\sigma_{\mathrm{end}} \delta(N_\mathrm{tot} - \mathcal{N}_{\mathrm{inf}} -  N_\mathrm{post}(\sigma_{\mathrm{end}}))P_{\mathrm{FPT}}(\mathcal{N}_{\mathrm{inf}};\phi_*) P_{\mathrm{F.P}}(\sigma_{\mathrm{end}};N=\mathcal{N}_{\mathrm{inf}})&#10;\end{align*}">
            <a:extLst>
              <a:ext uri="{FF2B5EF4-FFF2-40B4-BE49-F238E27FC236}">
                <a16:creationId xmlns:a16="http://schemas.microsoft.com/office/drawing/2014/main" id="{C53051D0-9E3A-28D2-9B47-8DEF1265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2" y="1176849"/>
            <a:ext cx="9400121" cy="54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\begin{align*}&#10; P_{\mathrm{F.P}}(\sigma; N) = \frac{1}{\sqrt{2\pi \Braket{\sigma^2(N)}}} \exp\left[-\frac{(\sigma - \Braket{\sigma(N)})^2}{2\Braket{\sigma^2(N)}}\right]&#10;\end{align*}">
            <a:extLst>
              <a:ext uri="{FF2B5EF4-FFF2-40B4-BE49-F238E27FC236}">
                <a16:creationId xmlns:a16="http://schemas.microsoft.com/office/drawing/2014/main" id="{758A0FF5-B435-76EF-49B0-54C6578C7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77" y="1574987"/>
            <a:ext cx="4113175" cy="49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09FBC4E5-4222-ED81-2115-3B0BC0E7C0F3}"/>
              </a:ext>
            </a:extLst>
          </p:cNvPr>
          <p:cNvGrpSpPr/>
          <p:nvPr/>
        </p:nvGrpSpPr>
        <p:grpSpPr>
          <a:xfrm rot="338029">
            <a:off x="5540515" y="1209856"/>
            <a:ext cx="3401899" cy="1841311"/>
            <a:chOff x="420422" y="2090438"/>
            <a:chExt cx="2758800" cy="1548922"/>
          </a:xfrm>
        </p:grpSpPr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CFD02C50-4388-AEA6-8888-0F032D287D13}"/>
                </a:ext>
              </a:extLst>
            </p:cNvPr>
            <p:cNvGrpSpPr/>
            <p:nvPr/>
          </p:nvGrpSpPr>
          <p:grpSpPr>
            <a:xfrm flipV="1">
              <a:off x="447524" y="2090438"/>
              <a:ext cx="1946737" cy="1548922"/>
              <a:chOff x="8813264" y="2484146"/>
              <a:chExt cx="1946737" cy="1548922"/>
            </a:xfrm>
          </p:grpSpPr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AEC52C65-AFDE-FEE1-995C-D39CBB8AEA09}"/>
                  </a:ext>
                </a:extLst>
              </p:cNvPr>
              <p:cNvSpPr/>
              <p:nvPr/>
            </p:nvSpPr>
            <p:spPr>
              <a:xfrm rot="8051752">
                <a:off x="9097510" y="2370577"/>
                <a:ext cx="1493540" cy="1831442"/>
              </a:xfrm>
              <a:custGeom>
                <a:avLst/>
                <a:gdLst>
                  <a:gd name="connsiteX0" fmla="*/ 966839 w 1237568"/>
                  <a:gd name="connsiteY0" fmla="*/ 1521219 h 1521219"/>
                  <a:gd name="connsiteX1" fmla="*/ 71533 w 1237568"/>
                  <a:gd name="connsiteY1" fmla="*/ 472237 h 1521219"/>
                  <a:gd name="connsiteX2" fmla="*/ 0 w 1237568"/>
                  <a:gd name="connsiteY2" fmla="*/ 310722 h 1521219"/>
                  <a:gd name="connsiteX3" fmla="*/ 51843 w 1237568"/>
                  <a:gd name="connsiteY3" fmla="*/ 149683 h 1521219"/>
                  <a:gd name="connsiteX4" fmla="*/ 237168 w 1237568"/>
                  <a:gd name="connsiteY4" fmla="*/ 160929 h 1521219"/>
                  <a:gd name="connsiteX5" fmla="*/ 320358 w 1237568"/>
                  <a:gd name="connsiteY5" fmla="*/ 252066 h 1521219"/>
                  <a:gd name="connsiteX6" fmla="*/ 320358 w 1237568"/>
                  <a:gd name="connsiteY6" fmla="*/ 0 h 1521219"/>
                  <a:gd name="connsiteX7" fmla="*/ 424599 w 1237568"/>
                  <a:gd name="connsiteY7" fmla="*/ 366263 h 1521219"/>
                  <a:gd name="connsiteX8" fmla="*/ 1237568 w 1237568"/>
                  <a:gd name="connsiteY8" fmla="*/ 1256886 h 1521219"/>
                  <a:gd name="connsiteX9" fmla="*/ 1180593 w 1237568"/>
                  <a:gd name="connsiteY9" fmla="*/ 1481984 h 152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7568" h="1521219">
                    <a:moveTo>
                      <a:pt x="966839" y="1521219"/>
                    </a:moveTo>
                    <a:lnTo>
                      <a:pt x="71533" y="472237"/>
                    </a:lnTo>
                    <a:lnTo>
                      <a:pt x="0" y="310722"/>
                    </a:lnTo>
                    <a:lnTo>
                      <a:pt x="51843" y="149683"/>
                    </a:lnTo>
                    <a:lnTo>
                      <a:pt x="237168" y="160929"/>
                    </a:lnTo>
                    <a:lnTo>
                      <a:pt x="320358" y="252066"/>
                    </a:lnTo>
                    <a:lnTo>
                      <a:pt x="320358" y="0"/>
                    </a:lnTo>
                    <a:lnTo>
                      <a:pt x="424599" y="366263"/>
                    </a:lnTo>
                    <a:lnTo>
                      <a:pt x="1237568" y="1256886"/>
                    </a:lnTo>
                    <a:lnTo>
                      <a:pt x="1180593" y="1481984"/>
                    </a:lnTo>
                    <a:close/>
                  </a:path>
                </a:pathLst>
              </a:custGeom>
              <a:pattFill prst="dk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71C15E42-6AD5-39DE-A02B-CCF3DE2B6E82}"/>
                  </a:ext>
                </a:extLst>
              </p:cNvPr>
              <p:cNvSpPr/>
              <p:nvPr/>
            </p:nvSpPr>
            <p:spPr>
              <a:xfrm rot="8051752">
                <a:off x="9073171" y="2315195"/>
                <a:ext cx="1493540" cy="1831442"/>
              </a:xfrm>
              <a:custGeom>
                <a:avLst/>
                <a:gdLst>
                  <a:gd name="connsiteX0" fmla="*/ 966839 w 1237568"/>
                  <a:gd name="connsiteY0" fmla="*/ 1521219 h 1521219"/>
                  <a:gd name="connsiteX1" fmla="*/ 71533 w 1237568"/>
                  <a:gd name="connsiteY1" fmla="*/ 472237 h 1521219"/>
                  <a:gd name="connsiteX2" fmla="*/ 0 w 1237568"/>
                  <a:gd name="connsiteY2" fmla="*/ 310722 h 1521219"/>
                  <a:gd name="connsiteX3" fmla="*/ 51843 w 1237568"/>
                  <a:gd name="connsiteY3" fmla="*/ 149683 h 1521219"/>
                  <a:gd name="connsiteX4" fmla="*/ 237168 w 1237568"/>
                  <a:gd name="connsiteY4" fmla="*/ 160929 h 1521219"/>
                  <a:gd name="connsiteX5" fmla="*/ 320358 w 1237568"/>
                  <a:gd name="connsiteY5" fmla="*/ 252066 h 1521219"/>
                  <a:gd name="connsiteX6" fmla="*/ 320358 w 1237568"/>
                  <a:gd name="connsiteY6" fmla="*/ 0 h 1521219"/>
                  <a:gd name="connsiteX7" fmla="*/ 424599 w 1237568"/>
                  <a:gd name="connsiteY7" fmla="*/ 366263 h 1521219"/>
                  <a:gd name="connsiteX8" fmla="*/ 1237568 w 1237568"/>
                  <a:gd name="connsiteY8" fmla="*/ 1256886 h 1521219"/>
                  <a:gd name="connsiteX9" fmla="*/ 1180593 w 1237568"/>
                  <a:gd name="connsiteY9" fmla="*/ 1481984 h 152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7568" h="1521219">
                    <a:moveTo>
                      <a:pt x="966839" y="1521219"/>
                    </a:moveTo>
                    <a:lnTo>
                      <a:pt x="71533" y="472237"/>
                    </a:lnTo>
                    <a:lnTo>
                      <a:pt x="0" y="310722"/>
                    </a:lnTo>
                    <a:lnTo>
                      <a:pt x="51843" y="149683"/>
                    </a:lnTo>
                    <a:lnTo>
                      <a:pt x="237168" y="160929"/>
                    </a:lnTo>
                    <a:lnTo>
                      <a:pt x="320358" y="252066"/>
                    </a:lnTo>
                    <a:lnTo>
                      <a:pt x="320358" y="0"/>
                    </a:lnTo>
                    <a:lnTo>
                      <a:pt x="424599" y="366263"/>
                    </a:lnTo>
                    <a:lnTo>
                      <a:pt x="1237568" y="1256886"/>
                    </a:lnTo>
                    <a:lnTo>
                      <a:pt x="1180593" y="14819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637BBDB-C9D8-F6D1-1DEC-C927C0CEBE37}"/>
                  </a:ext>
                </a:extLst>
              </p:cNvPr>
              <p:cNvSpPr txBox="1"/>
              <p:nvPr/>
            </p:nvSpPr>
            <p:spPr>
              <a:xfrm>
                <a:off x="8813264" y="2970021"/>
                <a:ext cx="1769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83BCB88F-1E2B-90D3-3299-5F897C627816}"/>
                </a:ext>
              </a:extLst>
            </p:cNvPr>
            <p:cNvSpPr txBox="1"/>
            <p:nvPr/>
          </p:nvSpPr>
          <p:spPr>
            <a:xfrm rot="21261971">
              <a:off x="420422" y="2742749"/>
              <a:ext cx="2758800" cy="336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non-perturbativity</a:t>
              </a:r>
              <a:endParaRPr kumimoji="1" lang="ja-JP" altLang="en-US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94A976-90D2-389B-C505-CF0AC087ACC6}"/>
              </a:ext>
            </a:extLst>
          </p:cNvPr>
          <p:cNvSpPr txBox="1"/>
          <p:nvPr/>
        </p:nvSpPr>
        <p:spPr>
          <a:xfrm>
            <a:off x="9703459" y="2017935"/>
            <a:ext cx="2630158" cy="33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B050"/>
                </a:solidFill>
              </a:rPr>
              <a:t>[</a:t>
            </a:r>
            <a:r>
              <a:rPr kumimoji="1"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Enqvist</a:t>
            </a:r>
            <a:r>
              <a:rPr kumimoji="1" lang="en-US" altLang="ja-JP" sz="1600" dirty="0">
                <a:solidFill>
                  <a:srgbClr val="00B050"/>
                </a:solidFill>
                <a:latin typeface="Arial" panose="020B0604020202020204" pitchFamily="34" charset="0"/>
              </a:rPr>
              <a:t>, et al. 1205.5446</a:t>
            </a:r>
            <a:r>
              <a:rPr kumimoji="1" lang="en-US" altLang="ja-JP" sz="1600" dirty="0">
                <a:solidFill>
                  <a:srgbClr val="00B050"/>
                </a:solidFill>
              </a:rPr>
              <a:t>]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2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2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35546</TotalTime>
  <Words>1661</Words>
  <Application>Microsoft Office PowerPoint</Application>
  <PresentationFormat>ワイド画面</PresentationFormat>
  <Paragraphs>536</Paragraphs>
  <Slides>34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34</vt:i4>
      </vt:variant>
    </vt:vector>
  </HeadingPairs>
  <TitlesOfParts>
    <vt:vector size="46" baseType="lpstr">
      <vt:lpstr>BIZ UDMincho Medium</vt:lpstr>
      <vt:lpstr>Lucida Grande</vt:lpstr>
      <vt:lpstr>游ゴシック</vt:lpstr>
      <vt:lpstr>Arial</vt:lpstr>
      <vt:lpstr>Calibri</vt:lpstr>
      <vt:lpstr>Calibri Light</vt:lpstr>
      <vt:lpstr>Century Gothic</vt:lpstr>
      <vt:lpstr>Segoe UI</vt:lpstr>
      <vt:lpstr>Wingdings</vt:lpstr>
      <vt:lpstr>Wingdings 2</vt:lpstr>
      <vt:lpstr>HDOfficeLightV0</vt:lpstr>
      <vt:lpstr>飛行機雲</vt:lpstr>
      <vt:lpstr>The Stochastic formalism  in a curvaton scenario</vt:lpstr>
      <vt:lpstr>Footprints of inflation</vt:lpstr>
      <vt:lpstr>Motivation</vt:lpstr>
      <vt:lpstr>Contents of my talk</vt:lpstr>
      <vt:lpstr>Overview &amp; strategy</vt:lpstr>
      <vt:lpstr>Stochastic formalism</vt:lpstr>
      <vt:lpstr>Probability distributions</vt:lpstr>
      <vt:lpstr>What we finally calculate</vt:lpstr>
      <vt:lpstr>Results 1</vt:lpstr>
      <vt:lpstr>Results 2</vt:lpstr>
      <vt:lpstr>Implication for PBhs</vt:lpstr>
      <vt:lpstr>Conclusion</vt:lpstr>
      <vt:lpstr>PowerPoint プレゼンテーション</vt:lpstr>
      <vt:lpstr>Separate universe</vt:lpstr>
      <vt:lpstr>  N formalism</vt:lpstr>
      <vt:lpstr>Stochastic inflation</vt:lpstr>
      <vt:lpstr>How to separate ir &amp; UV</vt:lpstr>
      <vt:lpstr>Stochastic-  N formalism</vt:lpstr>
      <vt:lpstr>Probability distributions</vt:lpstr>
      <vt:lpstr>Solution for FP eq</vt:lpstr>
      <vt:lpstr>Solution for AFP eq</vt:lpstr>
      <vt:lpstr>Probability distributions</vt:lpstr>
      <vt:lpstr>Probability distributions</vt:lpstr>
      <vt:lpstr>What is curvaton</vt:lpstr>
      <vt:lpstr>Non-gaussianity</vt:lpstr>
      <vt:lpstr>Curvaton scenario</vt:lpstr>
      <vt:lpstr>Complicated expressions</vt:lpstr>
      <vt:lpstr>Comparison</vt:lpstr>
      <vt:lpstr>Cosmic inflation</vt:lpstr>
      <vt:lpstr>Stochastic-  N formalism</vt:lpstr>
      <vt:lpstr>Probability distributions</vt:lpstr>
      <vt:lpstr>Motivation</vt:lpstr>
      <vt:lpstr>What is curvaton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Stochastic-δN formarism  in the presence of a curvaton</dc:title>
  <dc:creator>Tomotaka Kuroda</dc:creator>
  <cp:lastModifiedBy>Tomotaka Kuroda</cp:lastModifiedBy>
  <cp:revision>1</cp:revision>
  <dcterms:created xsi:type="dcterms:W3CDTF">2023-11-16T08:30:24Z</dcterms:created>
  <dcterms:modified xsi:type="dcterms:W3CDTF">2024-07-08T09:34:17Z</dcterms:modified>
</cp:coreProperties>
</file>