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3" r:id="rId1"/>
  </p:sldMasterIdLst>
  <p:notesMasterIdLst>
    <p:notesMasterId r:id="rId19"/>
  </p:notesMasterIdLst>
  <p:sldIdLst>
    <p:sldId id="299" r:id="rId2"/>
    <p:sldId id="335" r:id="rId3"/>
    <p:sldId id="322" r:id="rId4"/>
    <p:sldId id="347" r:id="rId5"/>
    <p:sldId id="345" r:id="rId6"/>
    <p:sldId id="325" r:id="rId7"/>
    <p:sldId id="309" r:id="rId8"/>
    <p:sldId id="313" r:id="rId9"/>
    <p:sldId id="315" r:id="rId10"/>
    <p:sldId id="312" r:id="rId11"/>
    <p:sldId id="311" r:id="rId12"/>
    <p:sldId id="330" r:id="rId13"/>
    <p:sldId id="337" r:id="rId14"/>
    <p:sldId id="346" r:id="rId15"/>
    <p:sldId id="349" r:id="rId16"/>
    <p:sldId id="348" r:id="rId17"/>
    <p:sldId id="333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 de Microsoft Office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500"/>
    <a:srgbClr val="FFED6C"/>
    <a:srgbClr val="BE8D01"/>
    <a:srgbClr val="8752AF"/>
    <a:srgbClr val="98AF30"/>
    <a:srgbClr val="FFE84D"/>
    <a:srgbClr val="FFEC6C"/>
    <a:srgbClr val="FFEF80"/>
    <a:srgbClr val="D9164F"/>
    <a:srgbClr val="A52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980" autoAdjust="0"/>
    <p:restoredTop sz="78448" autoAdjust="0"/>
  </p:normalViewPr>
  <p:slideViewPr>
    <p:cSldViewPr snapToGrid="0" snapToObjects="1">
      <p:cViewPr>
        <p:scale>
          <a:sx n="158" d="100"/>
          <a:sy n="158" d="100"/>
        </p:scale>
        <p:origin x="144" y="320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8:12:25.3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24 24575,'40'3'0,"-7"1"0,-4 4 0,-3-1 0,0 0 0,8 1 0,-7-1 0,4 1 0,-2-4 0,-3 2 0,0-5 0,-1 5 0,-5-2 0,1 0 0,0 2 0,-4-5 0,-1 5 0,-3-6 0,-1 6 0,1-5 0,-1 2 0,1-3 0,0 2 0,3-1 0,1 2 0,8-3 0,-3 0 0,7 0 0,-3 0 0,-1 0 0,5 0 0,-9 3 0,8-2 0,-7 2 0,7 0 0,-3-2 0,4 2 0,5 1 0,-4-3 0,9 2 0,-9 1 0,4-3 0,-5 5 0,0-2 0,0 1 0,-4-2 0,3-3 0,-7 0 0,3 0 0,-4 0 0,-1 0 0,-3 0 0,0 0 0,-5 0 0,-2 0 0,2 0 0,-6 0 0,-27 0 0,3 0 0,-39-4 0,23 4 0,-10-4 0,4 0 0,3 0 0,-9-1 0,5-2 0,0 2 0,5 1 0,1-3 0,5 6 0,4-6 0,-3 6 0,7-5 0,-3 5 0,8-5 0,-3 6 0,6-3 0,1 0 0,1 3 0,3-3 0,-1 1 0,-2 1 0,2-4 0,-2 4 0,-1-5 0,0 5 0,1-4 0,-1 1 0,3-2 0,-2 3 0,6 0 0,-3 0 0,6 0 0,17 0 0,0-2 0,19 4 0,-7-6 0,14 7 0,-8-7 0,13 6 0,-9-6 0,0 6 0,4-6 0,-13 6 0,2-3 0,-8 1 0,-4 2 0,-1-2 0,-3 3 0,-4 0 0,3 0 0,-2 0 0,-1 0 0,3 0 0,-5 0 0,4 0 0,-1 0 0,-1 0 0,3 0 0,-5 0 0,5 0 0,-3 0 0,4 0 0,-4 0 0,3 0 0,-5 0 0,4 0 0,-1 0 0,3 0 0,-1 0 0,4 0 0,-2 0 0,2 0 0,-3 0 0,-1 0 0,1 3 0,-1-2 0,5 5 0,0-6 0,0 3 0,3-3 0,-7 0 0,7 0 0,-7 0 0,4 0 0,-5 0 0,-2 0 0,2 0 0,-3 0 0,7 0 0,-5 0 0,4 0 0,-5 0 0,2 0 0,-2 0 0,2 0 0,-6 0 0,3 0 0,-3 0 0,2 0 0,2 0 0,2 0 0,-2 0 0,5-3 0,-4 3 0,5-4 0,-3 4 0,3 0 0,-3 0 0,4 0 0,-5 0 0,1 0 0,-1 0 0,1 0 0,3 0 0,-2 0 0,5 0 0,-5 0 0,2-2 0,-3 1 0,-1-2 0,1 3 0,-1 0 0,1 0 0,-3-2 0,1 1 0,-1-2 0,3 3 0,3 0 0,-3 0 0,7 0 0,-6 0 0,5 0 0,-5 0 0,2 0 0,-3 0 0,-1 0 0,1 0 0,-1 0 0,-2 0 0,2 0 0,-3 0 0,4 0 0,0 0 0,-1 0 0,1 0 0,3 0 0,-3 0 0,4 3 0,-8 0 0,3 1 0,-6-2 0,3-2 0,6 0 0,8 0 0,7 0 0,9 0 0,2 7 0,-8-3 0,10 7 0,-16-4 0,8 1 0,-9-1 0,-1 1 0,-8-2 0,-1 1 0,-3-4 0,-1 3 0,1-5 0,-4 1 0,3-2 0,-5 0 0,4 0 0,-4 0 0,5 0 0,-3 0 0,4 0 0,-4 0 0,7 0 0,-9 0 0,9 0 0,-7 0 0,1 0 0,1 0 0,-4 0 0,2 0 0,-1 0 0,-1 0 0,5 0 0,-3 0 0,4 0 0,-1 0 0,5 0 0,-4 0 0,7 0 0,-7 0 0,7 0 0,-6 0 0,6 4 0,-7-4 0,3 6 0,-3-2 0,-1-1 0,1 3 0,0-6 0,-1 6 0,4-5 0,-2 2 0,10 0 0,-6-2 0,16 2 0,3-3 0,0 0 0,8 0 0,-14 0 0,9 0 0,-9 0 0,0 0 0,-6 0 0,-5 0 0,-3 0 0,0 3 0,-5-2 0,1 1 0,-4 1 0,0-2 0,-3 4 0,0-5 0,-1 3 0,1-1 0,-19-1 0,-2 1 0,-18-2 0,-15 0 0,8 0 0,-14 0 0,18-3 0,-4 2 0,13-5 0,-7 2 0,16-3 0,-2 3 0,10-2 0,1 3 0,3 0 0,1 0 0,1-1 0,16 3 0,5-4 0,14 5 0,-1 0 0,4 0 0,-6 0 0,5 0 0,-11 0 0,-1 0 0,-4 0 0,-5 0 0,-2 0 0,2 0 0,-3 0 0,4 0 0,-1 0 0,1-3 0,-4 3 0,3-3 0,-5 3 0,4 0 0,-1 0 0,3-3 0,-1 2 0,-2-2 0,2 3 0,-3 0 0,1 0 0,1 0 0,-4 0 0,2 0 0,-1 0 0,-1 0 0,2 0 0,-4 0 0,1 0 0,0 0 0,-1 0 0,1 0 0,3 0 0,-3 0 0,3 0 0,-3 0 0,0 0 0,2 0 0,-1 0 0,1 0 0,1 0 0,-2 3 0,5-3 0,-3 3 0,4-3 0,-1 3 0,1-3 0,-1 3 0,1-3 0,-3 0 0,1 0 0,-4 0 0,2 0 0,-1 0 0,-1 0 0,2 0 0,-4 0 0,1 0 0,0 0 0,-1 0 0,1 0 0,0 0 0,-1 0 0,4 0 0,-2 0 0,1 0 0,1-3 0,-2 3 0,1-3 0,-2 3 0,0 0 0,-1 0 0,1 0 0,-1 0 0,1 0 0,3 0 0,0 0 0,1 0 0,2 0 0,-3 0 0,4 0 0,0 0 0,-1 0 0,1 0 0,-1 0 0,1 0 0,3 0 0,-2 0 0,5 0 0,-5 0 0,6 0 0,-7 0 0,7 0 0,-3 0 0,4 0 0,-4 0 0,3 0 0,-3 0 0,0 0 0,-1 0 0,-6 0 0,2 0 0,-6 0 0,3 0 0,-4 0 0,1 0 0,0 0 0,0 0 0,-1 0 0,1 0 0,0 0 0,2 0 0,2 0 0,3 0 0,3 0 0,-3 0 0,3 0 0,-3 0 0,0 0 0,-1 0 0,1 0 0,-4 0 0,3 0 0,-2 0 0,-1 0 0,3 0 0,-2 0 0,2 3 0,1 0 0,3 1 0,-3-2 0,4-2 0,-5 3 0,0-2 0,0 2 0,0-3 0,0 0 0,3 0 0,-1 0 0,-2 0 0,-1 0 0,-4 0 0,5 0 0,-6 0 0,3 0 0,-3 0 0,-1 0 0,1 0 0,0 0 0,-1 0 0,1 0 0,0 0 0,-1 0 0,0 0 0,1 0 0,0 0 0,-1 0 0,1 0 0,0 0 0,-1 0 0,4 0 0,-2 0 0,1 0 0,-2 0 0,0 0 0,-1 0 0,1 0 0,0 0 0,0 0 0,-1 0 0,1 0 0,3 0 0,-3 0 0,3 0 0,0 0 0,0 0 0,1 0 0,2 0 0,-3 0 0,1 0 0,1 0 0,-4 0 0,2 0 0,-4 0 0,1 0 0,0 0 0,-1 0 0,1 0 0,0 0 0,3 0 0,-3 0 0,6 0 0,-6 0 0,6 0 0,-5 0 0,1 0 0,-2 0 0,0 0 0,-1 0 0,1 0 0,0 0 0,-1 0 0,0 0 0,1 0 0,5 0 0,-4 0 0,8 0 0,-9 0 0,6 0 0,-3 0 0,1 0 0,5 0 0,-7 0 0,7 0 0,-5 0 0,2 0 0,1 0 0,-4 0 0,3 0 0,-5 0 0,2 0 0,-4 0 0,1 0 0,0 2 0,-1-1 0,1 1 0,-1-2 0,1 0 0,-1 3 0,0-3 0,0 3 0,1-3 0,-1 0 0,1 0 0,-1 0 0,0 0 0,0 0 0,0 0 0,1 0 0,-1 0 0,0 0 0,0 0 0,0 0 0,1 0 0,-1 0 0,0 0 0,0 0 0,1 0 0,-1 0 0,0 0 0,1 0 0,-1 0 0,1 0 0,-1 0 0,1 0 0,-1 0 0,1 0 0,-1 0 0,1 0 0,-1 0 0,0 0 0,1 0 0,-3-6 0,-1-1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4:22.82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926 22 24575,'-16'0'0,"-1"0"0,10 0 0,-2 0 0,2 0 0,1 0 0,0 0 0,0 2 0,-4-1 0,3 2 0,-6-3 0,6 0 0,-6 3 0,6-2 0,-6 2 0,6-3 0,-6 0 0,6 0 0,-6 0 0,6 2 0,-6-1 0,6 2 0,-3-3 0,4 0 0,0 0 0,0 0 0,0 0 0,0 0 0,0 0 0,0 2 0,1-1 0,-2 2 0,2-3 0,-2 2 0,1-1 0,0 2 0,0-3 0,0 0 0,0 0 0,0 0 0,0 2 0,-1-1 0,1 2 0,-3-3 0,1 0 0,-5 0 0,6 0 0,-6 0 0,6 0 0,-6 0 0,6 0 0,-2 0 0,2 0 0,1 0 0,0 0 0,0 0 0,-1 0 0,1 0 0,0 0 0,0 0 0,0 0 0,0 0 0,0 0 0,0 0 0,1 0 0,-1 0 0,0 0 0,0 0 0,0 3 0,0-3 0,0 3 0,0-3 0,0 3 0,-1-2 0,1 1 0,0-2 0,-1 0 0,1 3 0,-3-2 0,1 1 0,-1-2 0,-1 3 0,3-2 0,-2 2 0,3 0 0,0-2 0,-1 1 0,23-4 0,-11 1 0,17-1 0,-15 2 0,1 0 0,-1 0 0,1 0 0,-2 0 0,0 0 0,-1 0 0,1 0 0,0-3 0,0 3 0,0-3 0,-3 0 0,2 2 0,-1-4 0,2 4 0,0-4 0,-2 1 0,1 1 0,-4-3 0,7 3 0,-4-1 0,2-1 0,-1 4 0,-4-4 0,4 2 0,-5-3 0,-8 3 0,3 0 0,-8 3 0,7 0 0,0 0 0,0-2 0,0 1 0,0-4 0,0 4 0,1-2 0,-1 1 0,0 1 0,0-1 0,0 2 0,-2 0 0,2 0 0,-3 0 0,4 0 0,-1 0 0,0 0 0,0 0 0,0 0 0,0 0 0,0 0 0,0 0 0,0 0 0,0 0 0,0 0 0,-1 0 0,1 0 0,0 0 0,0 0 0,0 0 0,0 0 0,0 0 0,1 0 0,-1 0 0,0 0 0,0 0 0,1 0 0,-1 0 0,0 0 0,0 0 0,0 0 0,0 0 0,0 0 0,0 0 0,0 0 0,0 0 0,1 0 0,-1 0 0,0 0 0,0 0 0,1 0 0,-1 0 0,0 0 0,0 0 0,0 0 0,1 0 0,-1 0 0,0 0 0,0 0 0,-1 0 0,1 0 0,0 0 0,0 0 0,0 0 0,0 0 0,1 0 0,-1 0 0,0 0 0,0 0 0,1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4:54.3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590 24 24575,'-9'0'0,"-3"0"0,-1 0 0,-2 0 0,-1 0 0,5 0 0,2 0 0,2 0 0,1 0 0,0 0 0,0 0 0,0-2 0,0 1 0,5-2 0,4 3 0,4 0 0,2 0 0,0 0 0,-2 0 0,6 0 0,-6 0 0,3 0 0,-4 0 0,0 0 0,0 0 0,1 0 0,-1 0 0,0 0 0,0 0 0,-1 0 0,1 0 0,-1 0 0,-4 0 0,-4 0 0,-4 0 0,-1 0 0,2 0 0,1 0 0,-1 0 0,0 0 0,3-2 0,-2 1 0,4-4 0,1 4 0,3-1 0,3 2 0,0 0 0,0 0 0,1 0 0,-1 2 0,0-1 0,0 5 0,0-6 0,0 6 0,1-5 0,-1 4 0,0-4 0,-1 1 0,-1 1 0,1-2 0,-2 1 0,2 1 0,1-3 0,0 3 0,-1-3 0,1 0 0,0 0 0,-1 0 0,1 0 0,0 0 0,0 0 0,-1 0 0,1 0 0,0 0 0,0 0 0,-1 0 0,1 0 0,0 0 0,-1 0 0,1 0 0,0 0 0,-6-3 0,-1 3 0,-4-3 0,-2 3 0,1 0 0,0 0 0,0 0 0,2-3 0,-1 3 0,1-3 0,-2 3 0,0 0 0,0-3 0,0 3 0,0-3 0,0 1 0,0 1 0,0-2 0,0 3 0,1 0 0,-1 0 0,0 0 0,0 0 0,0 0 0,3-2 0,-2 1 0,2-2 0,-3 3 0,0 0 0,0 0 0,0 0 0,0 0 0,0 0 0,0-3 0,0 3 0,-1-3 0,1 3 0,0 0 0,0 0 0,-1 0 0,1 0 0,0 0 0,0 0 0,0-3 0,0 2 0,0-2 0,0 3 0,0 0 0,0 0 0,3 3 0,1 0 0,-3 0 0,1 0 0,-5-3 0,3 0 0,1 0 0,-1 0 0,0 0 0,0 0 0,0 0 0,1 0 0,-1 0 0,0 0 0,0 0 0,1 0 0,-1 0 0,0 0 0,0 0 0,0 0 0,0 0 0,-1 0 0,1 0 0,0 0 0,0 0 0,0 0 0,-1 0 0,1 0 0,0 0 0,0 2 0,0-1 0,0 1 0,0-2 0,0 0 0,3 3 0,-2-2 0,1 2 0,-2-3 0,0 0 0,1 0 0,-1 0 0,0 0 0,0 0 0,1 0 0,-1 0 0,0 0 0,0 0 0,5 0 0,5 0 0,2 0 0,3 0 0,-3 0 0,0 0 0,0 0 0,0 0 0,1 0 0,-1 0 0,0 0 0,0 0 0,0 0 0,0 0 0,0 0 0,0 0 0,0 0 0,0 0 0,0 0 0,0 0 0,0 0 0,0 0 0,0 0 0,0 0 0,0 0 0,0 0 0,0 0 0,0 0 0,-1 0 0,1 0 0,0 0 0,0 0 0,-1 0 0,1 0 0,-3 2 0,3-1 0,-3 2 0,3-3 0,0 0 0,0 0 0,0 0 0,0 0 0,1 0 0,-1 0 0,0 0 0,0 0 0,0 0 0,1 0 0,-1 0 0,0 0 0,0 0 0,0 0 0,-6 0 0,-7 0 0,0 0 0,-9 0 0,6 0 0,-1 0 0,-2 0 0,6 0 0,-6 0 0,6 0 0,-2 0 0,2 0 0,1 0 0,0 0 0,0 0 0,0 0 0,-1 0 0,1 0 0,0 0 0,0 0 0,1 0 0,-1 0 0,0 0 0,0 0 0,0 0 0,0 0 0,0 0 0,1 0 0,-1 0 0,0 0 0,0 0 0,1 0 0,-1 0 0,0 0 0,0 0 0,1 0 0,-1 0 0,0 0 0,0 0 0,0 0 0,1 0 0,-1 0 0,0 0 0,0 0 0,0 0 0,0 0 0,0 0 0,0 0 0,0 0 0,0 0 0,0 0 0,0 0 0,0 0 0,1 0 0,-1 0 0,0 0 0,0 0 0,0 0 0,1 0 0,-1 0 0,0 0 0,-1 0 0,1 0 0,0 0 0,0 0 0,0 0 0,-1 0 0,1 0 0,0 0 0,0 0 0,0 0 0,0 0 0,0 0 0,0 0 0,0 0 0,0 0 0,-1 0 0,2 0 0,-2 0 0,2 0 0,4 0 0,5 0 0,6 0 0,0 0 0,3 3 0,-2-3 0,8 4 0,-7-4 0,4 0 0,-7 0 0,-2 0 0,3 0 0,-4 0 0,0 0 0,0 0 0,0 0 0,0 0 0,0 0 0,0 0 0,0 0 0,0 0 0,-1 0 0,1 0 0,0 0 0,0 0 0,0 0 0,-1 0 0,1 0 0,0 0 0,-1 0 0,1 0 0,0 0 0,-1 0 0,1 0 0,-3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5:05.9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86 68 24575,'-6'0'0,"1"0"0,-1 0 0,0 0 0,0 0 0,0 0 0,0 0 0,2-6 0,-1 5 0,2-5 0,-3 6 0,3-3 0,-3 2 0,6-4 0,-5 5 0,1-3 0,4 3 0,3 0 0,3 0 0,3 0 0,1 0 0,-3 0 0,2 0 0,1 0 0,-3 0 0,2 0 0,-3 0 0,1 0 0,-1 0 0,0 0 0,0 0 0,0 0 0,0 0 0,0 0 0,-1 0 0,-4 0 0,-5 0 0,-2 0 0,-3 0 0,2 0 0,1 0 0,0 0 0,-1 0 0,1 0 0,0-6 0,0 5 0,0-4 0,0 5 0,0-3 0,1 2 0,1-4 0,-1 4 0,5-4 0,-5 5 0,1-3 0,-2 3 0,1 0 0,-1 0 0,0 0 0,0 0 0,5 0 0,5 0 0,2 0 0,3 0 0,1 0 0,-3 0 0,2 3 0,1-2 0,-3 1 0,2-2 0,-3 0 0,1 0 0,-1 0 0,0 0 0,0 0 0,0 0 0,0 0 0,0 0 0,0 0 0,0 0 0,-1 0 0,1 0 0,0 0 0,-1 0 0,1 0 0,0 0 0,-1 0 0,1 0 0,0 0 0,0 0 0,0 0 0,0 0 0,0 0 0,0 0 0,0 0 0,0 0 0,0 0 0,0 0 0,0 0 0,0 0 0,-1 0 0,1 0 0,0 0 0,-1 0 0,1 0 0,0 0 0,-1 0 0,1 0 0,0 0 0,-1 0 0,1 0 0,0 0 0,0 0 0,0 0 0,-1 0 0,1 0 0,0 0 0,0 0 0,0 0 0,-1 0 0,1 0 0,0 0 0,0 0 0,-1 0 0,1 0 0,0 0 0,0 0 0,0 0 0,0 0 0,0 0 0,0 0 0,0 0 0,0 0 0,-1 0 0,1 0 0,0 0 0,0 0 0,0 0 0,-1 0 0,1 0 0,0 0 0,0 0 0,0 0 0,-1 0 0,1 0 0,0 0 0,0 0 0,0 0 0,-1 0 0,1 0 0,0 0 0,0 0 0,0 0 0,0 0 0,0 0 0,-1 0 0,1 0 0,0 0 0,0 0 0,0 0 0,-1 0 0,1 0 0,0 0 0,-1 0 0,1 0 0,0 0 0,0 0 0,0 0 0,0 0 0,-1 0 0,1 0 0,0 0 0,0 0 0,0 0 0,0 0 0,0 0 0,0 0 0,0 0 0,0 0 0,-1 0 0,-2 3 0,0 0 0,-3 3 0,0-1 0,-3-2 0,0 0 0,-3-3 0,-4 0 0,3 0 0,-3 0 0,4 0 0,0 0 0,-4 0 0,3 0 0,-2 0 0,2 0 0,-2 0 0,2 0 0,-6 0 0,6 0 0,-3 0 0,4 0 0,-1 0 0,1 0 0,0 0 0,0 0 0,0 0 0,0 0 0,0 0 0,0 0 0,0 0 0,0 0 0,0 0 0,0 0 0,0 0 0,0 0 0,0 0 0,0 0 0,0 0 0,0 0 0,0 0 0,0 0 0,0 0 0,0 0 0,0 0 0,0 0 0,0 0 0,0 0 0,0 0 0,0 0 0,0 0 0,0 0 0,0 0 0,-1 0 0,1 0 0,0 0 0,0 0 0,0 0 0,0 0 0,0 0 0,0 0 0,0 0 0,1 0 0,-1 0 0,0 0 0,0 0 0,1 0 0,-1-3 0,0 3 0,0-3 0,1 3 0,1-3 0,-1 3 0,2-3 0,-3 3 0,1 0 0,-1 0 0,-1 0 0,1 0 0,0 0 0,0 0 0,0 0 0,0 0 0,0 0 0,0 0 0,0 0 0,5 0 0,4 0 0,4 0 0,2 0 0,-3 0 0,0 0 0,0 0 0,0-6 0,-3 3 0,3-4 0,-5 2 0,1 2 0,-4 0 0,-1 0 0,-3 3 0,-2 0 0,1 0 0,-1 0 0,2 0 0,1 0 0,-1 0 0,0 0 0,0 0 0,1 0 0,-1 0 0,5 0 0,4 0 0,4 0 0,2 0 0,-3 0 0,0 0 0,0 3 0,1-2 0,2 2 0,-2-1 0,3-1 0,-4 2 0,0-3 0,0 2 0,0-1 0,1 2 0,-1-3 0,0 0 0,0 0 0,-1 0 0,1 0 0,0 0 0,0 0 0,-1 0 0,1 0 0,0 0 0,-1 0 0,1 0 0,0 0 0,-1 0 0,1 0 0,0 0 0,-1 0 0,1 0 0,0 0 0,-1 0 0,1 0 0,0 0 0,0 0 0,-1 0 0,1 2 0,0-1 0,0 2 0,-1-3 0,-2 2 0,2-1 0,-1 2 0,-1 0 0,2-3 0,-2 3 0,3-3 0,-5 0 0,-5 0 0,-3 0 0,-1 0 0,1 0 0,1 0 0,3-3 0,-3 3 0,2-3 0,-2 3 0,0 0 0,0 0 0,0 0 0,1 0 0,-1 0 0,0 0 0,0 0 0,0 0 0,1 0 0,-1 0 0,0 0 0,3-3 0,-3 2 0,3-1 0,-3 2 0,0-3 0,0 3 0,0-3 0,5 3 0,4 0 0,4 0 0,2 0 0,-3 0 0,0 0 0,0 0 0,0 0 0,0 0 0,0 0 0,-1 0 0,1 0 0,0 0 0,0 0 0,-1 0 0,-2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5:20.8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 24575,'4'0'0,"0"0"0,1 0 0,-2 0 0,1 0 0,-1 0 0,0 0 0,0 0 0,0 0 0,0 0 0,0 0 0,1 0 0,-1 0 0,0 0 0,0 0 0,0 0 0,0 0 0,0 0 0,0 0 0,0 0 0,0 0 0,0 0 0,0-2 0,0 2 0,2-1 0,-2 1 0,2 0 0,-2 0 0,0 0 0,0 0 0,0 0 0,2 0 0,-2 0 0,2 0 0,-2 0 0,2 0 0,-1 0 0,2 0 0,-3 0 0,2 0 0,-2 0 0,2 0 0,-2 0 0,2 0 0,-2 0 0,2 0 0,-2 0 0,2 0 0,-2 0 0,0 0 0,2 0 0,-1 0 0,0 0 0,-1 0 0,0 0 0,0 0 0,1 0 0,-1 0 0,0 0 0,0 0 0,0 0 0,0 0 0,0 0 0,0 0 0,0 0 0,0 0 0,0 0 0,0 0 0,0 0 0,0 0 0,0 0 0,0 0 0,0 0 0,0 0 0,0 0 0,0 0 0,2 0 0,-2 0 0,2 0 0,-2 0 0,0 0 0,0 0 0,0 0 0,1 0 0,-1 0 0,0 0 0,0 0 0,0 0 0,0 0 0,0 0 0,0 0 0,0 0 0,0 0 0,0 0 0,0 0 0,0 0 0,0 0 0,0 0 0,0 0 0,0 0 0,0 0 0,0 0 0,0 0 0,0 0 0,0 0 0,0 0 0,0 0 0,0 0 0,-1 1 0,0-1 0,0 2 0,1-2 0,0 0 0,0 0 0,0 0 0,0 0 0,0 0 0,0 0 0,0 0 0,0 0 0,-1 0 0,1 0 0,-1 1 0,1-1 0,-1 2 0,1-2 0,0 0 0,0 0 0,0 0 0,0 0 0,0 0 0,0 0 0,-1 0 0,1 0 0,0 0 0,0 0 0,0 0 0,0 0 0,0 0 0,0 0 0,0 0 0,0 0 0,0 0 0,0 0 0,0 0 0,-1 0 0,1 0 0,0 0 0,0 0 0,1 0 0,-2 0 0,2 0 0,-1 0 0,0 0 0,0 0 0,0 0 0,-1 0 0,1 0 0,0 0 0,0 0 0,0 0 0,0 0 0,0 0 0,0 0 0,0 0 0,0 0 0,0 0 0,0 0 0,0 0 0,0 0 0,0 0 0,0 0 0,0 0 0,0 0 0,0 0 0,0 0 0,0 0 0,0 0 0,0 0 0,0 0 0,0 0 0,0 0 0,0 0 0,0 0 0,0 0 0,0 0 0,0 0 0,-1 0 0,1 0 0,0 0 0,0 0 0,0 0 0,0 0 0,0 0 0,0 0 0,0 0 0,0 0 0,0 0 0,0 0 0,0 0 0,0 0 0,0 0 0,0 0 0,0 0 0,0 0 0,0 0 0,0 0 0,0 0 0,0 0 0,0 0 0,1 0 0,-2 0 0,1 0 0,0 0 0,0 0 0,1 0 0,-2 0 0,1 0 0,0 0 0,0 0 0,0 0 0,0 0 0,0 0 0,0 0 0,0 0 0,0 0 0,0 0 0,0 0 0,0 0 0,0 0 0,0 0 0,0 0 0,-1 0 0,1 0 0,0 0 0,-1 1 0,0-1 0,0 2 0,1-2 0,-1 1 0,0 0 0,0 0 0,1-1 0,0 0 0,0 0 0,-1 0 0,1 0 0,0 0 0,0 0 0,0 0 0,0 0 0,0 1 0,0-1 0,0 2 0,0-2 0,0 0 0,0 0 0,-1 0 0,1 0 0,0 0 0,0 0 0,0 0 0,-1 0 0,1 0 0,0 0 0,0 0 0,0 0 0,0 0 0,0 0 0,0 0 0,0 0 0,0 0 0,0 0 0,0 0 0,0 0 0,1 0 0,-1 0 0,-2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5:34.8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245 97 24575,'0'7'0,"-3"1"0,1-3 0,-2 0 0,0-4 0,0 2 0,2-1 0,-2 3 0,0-2 0,-1 2 0,-1 0 0,0-1 0,1 1 0,-1-2 0,0 0 0,3-1 0,-2 0 0,2-2 0,0 0 0,1-2 0,1 1 0,1-2 0,0-1 0,0 1 0,0-1 0,0 0 0,0-1 0,0 2 0,0 0 0,1-2 0,3 1 0,1 1 0,0 0 0,2 1 0,-4-1 0,2 1 0,0-1 0,-2 2 0,3-3 0,0 1 0,2-1 0,2-1 0,1 1 0,-2-2 0,0 3 0,-2-1 0,-1 1 0,-1 1 0,0 1 0,-2 1 0,0 0 0,0 1 0,-1 0 0,-1 2 0,-1 0 0,0 1 0,0-1 0,0 0 0,0 0 0,0 0 0,0 2 0,0-2 0,-1 2 0,-1-2 0,-1 0 0,-2 0 0,0 0 0,-2-1 0,-2 0 0,2-2 0,-4 0 0,4 1 0,-4 0 0,2 0 0,-1-1 0,2 0 0,1 0 0,2 0 0,-2 0 0,4 0 0,-2 0 0,2 0 0,0 0 0,-2 0 0,1-1 0,-1-1 0,2-3 0,0 2 0,0-4 0,1 4 0,-1-4 0,2 4 0,0-2 0,1 2 0,0 0 0,0 0 0,0 0 0,0 0 0,0 0 0,0 0 0,0-2 0,0 1 0,0 0 0,0 0 0,0 1 0,-1 2 0,-3-2 0,-1 1 0,-2-2 0,-1 1 0,0 1 0,-4-3 0,3 4 0,-1-2 0,-1 3 0,2-1 0,-5 0 0,4 0 0,-3 1 0,6-2 0,0 2 0,2-2 0,4 2 0,6 0 0,3 0 0,2 0 0,-1 2 0,0 0 0,-2 0 0,4 1 0,3-1 0,3 2 0,11 1 0,5 0 0,7 0 0,-6 0 0,3 0 0,-14 0 0,8-1 0,-11 1 0,0-1 0,-9 0 0,-2-2 0,-4-1 0,2 1 0,-4-2 0,2 2 0,-2-2 0,0 0 0,0 0 0,0 0 0,0 0 0,0 0 0,-1 0 0,3 0 0,0 0 0,4 1 0,0 0 0,2 2 0,0-3 0,-1 2 0,-2 0 0,-2-2 0,0 1 0,-3 1 0,2-2 0,-2 2 0,0-2 0,0 1 0,-3-1 0,-4 1 0,-3-1 0,-4-1 0,-3-2 0,-12-5 0,-2 3 0,-15-7 0,-1 4 0,-4-4 0,7 4 0,-5-2 0,17 2 0,-6 0 0,12 2 0,5 1 0,9 2 0,4 1 0,4 1 0,8 1 0,3 0 0,12 0 0,7 4 0,8 2 0,10 5 0,-10-2 0,8 1 0,-11-5 0,1 5 0,-6-5 0,-7 2 0,-5-3 0,-6 0 0,-4-2 0,-2-1 0,-7-1 0,-5 0 0,-6 0 0,-3 0 0,-1 0 0,1-2 0,2 0 0,-2-2 0,6 2 0,1-1 0,4 2 0,2 0 0,11 1 0,-4 0 0,10 0 0,-7 0 0,-1 1 0,-1 1 0,0 0 0,-2-1 0,-1-1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5:47.0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297 6 24575,'-7'0'0,"2"0"0,-1 0 0,3 0 0,0 0 0,0 0 0,-2 0 0,2 0 0,-4 0 0,4 0 0,-4 0 0,4 0 0,-2 0 0,2 0 0,0 0 0,0 0 0,0 0 0,0 0 0,0 0 0,0 0 0,1 0 0,-1 0 0,0 0 0,0 0 0,0 0 0,0 0 0,0 0 0,0 0 0,0 0 0,0 0 0,0 0 0,-1 0 0,1 0 0,0 0 0,0 0 0,1 0 0,-1 0 0,0 0 0,0 0 0,-1 0 0,1 0 0,0 0 0,0 0 0,0 0 0,0 0 0,0 0 0,0 0 0,0 0 0,0 0 0,0 0 0,0 0 0,0 0 0,0 0 0,0 0 0,0 0 0,0 0 0,0 0 0,0 0 0,0 0 0,0 0 0,0 0 0,0 0 0,-2 0 0,0 0 0,0 0 0,0 0 0,2 0 0,0 0 0,0 0 0,0 0 0,0 0 0,0 0 0,-1 0 0,1 0 0,0 0 0,0 0 0,0 0 0,0 0 0,0 0 0,0 0 0,0 0 0,0 0 0,0 0 0,1-1 0,-1 0 0,2 0 0,-2 1 0,0 0 0,0 0 0,1-1 0,10 0 0,-3 0 0,8 1 0,-6 0 0,0 0 0,0 0 0,-1 0 0,0 0 0,-2 0 0,-1 0 0,0 0 0,0 0 0,1 0 0,-1 0 0,0 0 0,0 0 0,0 0 0,0 0 0,0 0 0,0 0 0,-1 0 0,1 0 0,0 0 0,0 0 0,0 0 0,0 0 0,0 0 0,0 0 0,1 0 0,-2 0 0,1 0 0,0 0 0,0 2 0,0-2 0,0 1 0,0-1 0,0 0 0,0 0 0,0 0 0,0 0 0,0 0 0,0 0 0,0 0 0,0 0 0,2 0 0,-2 0 0,4 0 0,-4 0 0,2 0 0,0 0 0,-2 0 0,2 0 0,-2 0 0,0 0 0,0 0 0,0 0 0,2 0 0,-2 0 0,2 0 0,-2 0 0,0 0 0,0 0 0,0 0 0,0 0 0,1 0 0,-1 0 0,-1 0 0,1 0 0,0 0 0,0 0 0,0 0 0,0 0 0,0 0 0,0 0 0,0 0 0,0 0 0,0 0 0,0 0 0,0 0 0,0 0 0,0 0 0,0 0 0,0 0 0,0 0 0,-1 0 0,1 0 0,0 0 0,0 0 0,0 0 0,0 0 0,0 0 0,0 0 0,-1 0 0,1 0 0,0 0 0,0 0 0,0 0 0,0 0 0,0 0 0,0 0 0,0 0 0,0 0 0,0 0 0,0 0 0,0 0 0,0 2 0,0-2 0,0 1 0,0-1 0,1 0 0,-1 2 0,0-2 0,0 1 0,2-1 0,-2 0 0,2 2 0,-2-2 0,0 1 0,0-1 0,2 0 0,-2 0 0,2 2 0,-2-2 0,0 2 0,0-2 0,0 0 0,0 1 0,0-1 0,0 2 0,0-2 0,0 1 0,0-1 0,0 1 0,-1 1 0,1-2 0,-2 2 0,1-1 0,1-1 0,-2 2 0,2-2 0,0 0 0,0 0 0,0 1 0,0-1 0,0 2 0,0-2 0,-1 1 0,1-1 0,-2 2 0,2-2 0,0 0 0,0 0 0,1 0 0,-1 0 0,0 0 0,0 1 0,0-1 0,0 2 0,0-2 0,0 0 0,0 0 0,-1 0 0,1 0 0,0 0 0,0 0 0,0 0 0,0 0 0,0 0 0,0 0 0,0 0 0,1 0 0,-1 0 0,0 0 0,0 0 0,0 0 0,0 0 0,0 0 0,0 0 0,0 0 0,0 0 0,0 0 0,0 0 0,0 0 0,0 0 0,0 0 0,0 0 0,0 0 0,0 0 0,0 0 0,0 0 0,0 0 0,1 0 0,2 0 0,-1 0 0,1 0 0,-1-2 0,2 2 0,-2-2 0,0 1 0,-2 0 0,0 0 0,0 1 0,0 0 0,-3 0 0,-3 0 0,0 0 0,-3 0 0,0 0 0,2 0 0,-4 0 0,3 0 0,-2 0 0,0 0 0,0 0 0,2 0 0,-2 0 0,4 0 0,-2 0 0,2 0 0,0 0 0,0 0 0,0 0 0,0 0 0,0 0 0,0 0 0,0 0 0,0 0 0,0 0 0,0 0 0,-2 0 0,1 0 0,-2 0 0,3 0 0,-2 0 0,2 0 0,-1 0 0,1 0 0,0 0 0,0 0 0,0 0 0,0 0 0,0 0 0,0 0 0,1 0 0,-1 0 0,0 0 0,-2 0 0,1 0 0,0 0 0,1 0 0,0 0 0,9 2 0,-2-2 0,9 2 0,-7-2 0,0 0 0,1 0 0,-3 0 0,4 0 0,-5 0 0,2 0 0,-2 0 0,0 0 0,0 0 0,0 0 0,0 0 0,0 0 0,1 0 0,-1 0 0,0 0 0,-1 0 0,1 0 0,0 0 0,0 0 0,0 0 0,0 0 0,-1 0 0,1 0 0,0 0 0,0 0 0,0 0 0,0 0 0,2 0 0,-2 0 0,6 0 0,-5 0 0,4 0 0,-1 0 0,0 0 0,4 0 0,-4 0 0,4 0 0,-4 0 0,2 0 0,-4 0 0,2 0 0,-4 0 0,2 0 0,-2 0 0,0 0 0,-1-2 0,-8 0 0,3 1 0,-6-1 0,3 2 0,2 0 0,-2 0 0,3 0 0,0 0 0,0-1 0,-1 1 0,0-2 0,0 1 0,-1 0 0,2-1 0,0 1 0,0 0 0,1 0 0,-1 0 0,2 0 0,-2 1 0,0 0 0,0 0 0,0 0 0,0-2 0,0 2 0,0-1 0,0 1 0,0 0 0,0 0 0,0 0 0,0 0 0,0 0 0,0 0 0,0 0 0,0 0 0,0 0 0,-2 0 0,1 0 0,0 0 0,-1 0 0,1 0 0,-1 0 0,2 0 0,0 0 0,0 0 0,0 0 0,0 0 0,0 0 0,1 0 0,-1 0 0,0 0 0,0 0 0,0 0 0,0 0 0,0 0 0,0 0 0,0 0 0,0 0 0,0 0 0,0 0 0,0 0 0,0 0 0,0 0 0,0 0 0,0 0 0,0 0 0,0 0 0,-1 0 0,1 0 0,3 1 0,2 1 0,0-1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6:00.6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468 19 24575,'-6'0'0,"-1"0"0,-3 0 0,4 0 0,-4 0 0,7 0 0,-4 0 0,4 0 0,-3 0 0,1 0 0,0 0 0,-2 0 0,0 0 0,0 0 0,-2 0 0,2 0 0,0 0 0,2 0 0,-1 0 0,2 0 0,-1 0 0,2 0 0,-1 0 0,0 0 0,-1 0 0,1 0 0,0 0 0,-2 0 0,0 0 0,0 0 0,-1 0 0,2 0 0,-2 0 0,2 0 0,-2 0 0,0 0 0,0 0 0,2 0 0,0 0 0,2 0 0,0 0 0,0 0 0,0 0 0,0 0 0,0 0 0,0 0 0,0 0 0,0 0 0,-2 0 0,2 0 0,-4 0 0,4 0 0,-4 1 0,4 1 0,-2 0 0,2-1 0,0-1 0,1 1 0,8 0 0,-1 0 0,6-1 0,-4 0 0,-2 0 0,1 0 0,-1 0 0,1 0 0,-2 0 0,-1 0 0,2 0 0,-1 0 0,0 0 0,-1 0 0,1 0 0,-1 0 0,0 0 0,0 0 0,0 0 0,2 0 0,-2 0 0,3 0 0,-2 0 0,2 0 0,-1 0 0,2 0 0,2 0 0,-2 0 0,2 0 0,-2 0 0,0 0 0,-1 0 0,1 0 0,0 0 0,-2-2 0,2 2 0,-4-3 0,3 3 0,0-1 0,0-1 0,1 2 0,0-3 0,0 2 0,2-2 0,-2 3 0,2-2 0,-4 2 0,1 0 0,-1 0 0,0-1 0,0 0 0,0 0 0,-2 1 0,2 0 0,-2 0 0,0 0 0,0 0 0,0 0 0,0 0 0,1 0 0,-1 0 0,1 0 0,-1 0 0,2 0 0,-2 0 0,0 0 0,0 0 0,2 0 0,-2 0 0,2 0 0,0 0 0,-2 0 0,2 0 0,-2 0 0,0 0 0,2 0 0,-2 0 0,2 0 0,-2 0 0,2 0 0,-2 0 0,2 0 0,-2 0 0,0 0 0,0 0 0,0 0 0,0 0 0,1 0 0,-1 0 0,0 0 0,-1 0 0,1 0 0,0 0 0,-2 0 0,-5 0 0,0 0 0,-3 0 0,3 0 0,-2 0 0,2 0 0,-2 0 0,2 0 0,-2 0 0,2 0 0,-2 0 0,2 0 0,-2 0 0,2 0 0,0 0 0,0 0 0,1 0 0,0 0 0,0 0 0,0 0 0,0-3 0,0 2 0,-1-2 0,1 3 0,0 0 0,0 0 0,0 0 0,0 0 0,-2 0 0,2 0 0,-2 0 0,0 0 0,1 0 0,-2 0 0,1 0 0,-2 0 0,0 0 0,2 0 0,-1 0 0,2 0 0,-1 0 0,0 0 0,2 0 0,-2 0 0,2 0 0,0 0 0,0 0 0,0 0 0,0 0 0,0 0 0,0 0 0,0 0 0,0 0 0,0 0 0,0 0 0,0 0 0,0 0 0,0 0 0,0 0 0,-2 1 0,2 0 0,-2 0 0,0-1 0,1 0 0,0 0 0,1 0 0,-1 0 0,1 0 0,0 0 0,0 0 0,0 0 0,0 0 0,0 0 0,0 0 0,-1 0 0,1 0 0,0 0 0,0 0 0,0 0 0,0 0 0,0 0 0,0 0 0,-2 0 0,1 0 0,0 0 0,-1 0 0,1 0 0,-1 0 0,2 2 0,0-2 0,0 1 0,-2-1 0,2 0 0,-2 0 0,2 0 0,0 0 0,0 2 0,0-2 0,0 1 0,0-1 0,0 0 0,0 0 0,0 0 0,0 0 0,0 0 0,0 2 0,0-2 0,0 1 0,0-1 0,0 0 0,0 0 0,0 0 0,-1 2 0,1-2 0,0 1 0,0-1 0,0 0 0,0 0 0,0 0 0,0 0 0,0 0 0,0 0 0,0 0 0,0 0 0,0 0 0,0 0 0,0 0 0,-1 0 0,1 0 0,0 0 0,0 0 0,0 0 0,0 0 0,0 0 0,0 0 0,0 0 0,-1 0 0,1 0 0,0 0 0,0 0 0,0 0 0,0 0 0,0 0 0,0 2 0,0-2 0,0 1 0,0-1 0,0 0 0,0 2 0,0-2 0,0 1 0,0-1 0,0 0 0,0 0 0,0 0 0,0 0 0,0 2 0,0-2 0,-2 1 0,2-1 0,-2 2 0,2-2 0,0 1 0,0-1 0,0 0 0,1 2 0,0-2 0,0 1 0,-1 1 0,0-2 0,1 3 0,-1-3 0,1 3 0,-1-2 0,2 1 0,-1-1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6:05.7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127 44 24575,'4'0'0,"0"0"0,2 0 0,0 0 0,0 0 0,-1 0 0,-1 0 0,0 0 0,1 0 0,-2 0 0,0 0 0,0 1 0,0 0 0,0 0 0,0-1 0,0 0 0,0 0 0,-1 1 0,1 0 0,-2 0 0,2-1 0,0 0 0,0 0 0,1 0 0,-1 1 0,0 0 0,0 0 0,0-1 0,0 0 0,0 0 0,0 0 0,0 0 0,0 0 0,0 0 0,0 0 0,0 0 0,0 1 0,0 0 0,0 0 0,-1-1 0,1 1 0,0 0 0,0 0 0,0-1 0,0 1 0,0 0 0,0 0 0,0-1 0,0 0 0,1 1 0,-1 0 0,0 0 0,0-1 0,0 0 0,0 0 0,0 0 0,0 0 0,0 0 0,0 0 0,0 0 0,0 0 0,0 0 0,1 0 0,-1 0 0,0 0 0,1 0 0,0 0 0,1 0 0,-2 0 0,0 0 0,0 0 0,0 0 0,0 0 0,0 0 0,0 0 0,-1-1 0,-2-1 0,-2 1 0,-1-1 0,0 2 0,0 0 0,0 0 0,0 0 0,-1 0 0,1 0 0,0 0 0,2-1 0,-2 1 0,1-2 0,-1 2 0,0 0 0,0 0 0,0 0 0,0 0 0,0 0 0,0 0 0,-1 0 0,1-1 0,1 1 0,-2-2 0,1 1 0,0 0 0,0 0 0,2 0 0,-2 0 0,1 0 0,-1 0 0,0 0 0,0 0 0,2 0 0,-2 0 0,1 0 0,0 1 0,-1 0 0,0 0 0,1-1 0,-1 0 0,2 0 0,-2 1 0,0 0 0,0 0 0,0 0 0,0 0 0,0 0 0,0-1 0,0 0 0,0 0 0,0 1 0,0 0 0,0 0 0,0 0 0,0 0 0,0 0 0,0 0 0,0 0 0,0 0 0,0 0 0,0 0 0,-1 0 0,3-2 0,-2 2 0,1-1 0,-1 1 0,0 0 0,0 0 0,0 0 0,0 0 0,0-2 0,0 2 0,-1-1 0,1 1 0,0 0 0,2-2 0,-2 2 0,1-2 0,-1 2 0,0 0 0,0-1 0,0 1 0,0-2 0,0 2 0,0 0 0,0 0 0,0 0 0,0-1 0,0 1 0,-1-2 0,1 2 0,0-1 0,0 0 0,0 0 0,0 1 0,0 0 0,0-1 0,0 0 0,0 0 0,0 1 0,0 0 0,0 0 0,0 0 0,0 0 0,0-1 0,0 0 0,0 0 0,0 0 0,0 0 0,0 0 0,0 0 0,0 0 0,0 0 0,0 1 0,0 0 0,0-1 0,0 0 0,0 0 0,0 1 0,0 0 0,0 0 0,0 0 0,-1 0 0,1 0 0,-1 0 0,1 0 0,0 0 0,0 0 0,1 0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8:12:26.7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8:12:44.3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2651 396 24575,'-34'0'0,"5"0"0,0 0 0,3 0 0,-4 0 0,4 0 0,1 0 0,4 0 0,0 0 0,4 0 0,1 0 0,3 0 0,1 0 0,-1 0 0,0 0 0,1 0 0,-5 0 0,4 0 0,-4 0 0,8 0 0,-3 0 0,8-3 0,-4 3 0,5-5 0,-1 2 0,-3 0 0,3-2 0,-4 4 0,-1-2 0,2 1 0,-5 1 0,6-4 0,-3 4 0,0-4 0,0 2 0,-1-1 0,1-1 0,3 4 0,0-4 0,1 4 0,-1-4 0,3 2 0,-2 0 0,4-5 0,-2 5 0,3-6 0,0 4 0,-2-1 0,1 1 0,-1-1 0,2 1 0,-3-1 0,3 0 0,7 3 0,5 1 0,6 2 0,2 0 0,-7 0 0,7 3 0,-3-2 0,0 2 0,0 0 0,-8-3 0,0 3 0,0-3 0,-3 0 0,3 0 0,0 0 0,-3 0 0,6 0 0,-3 0 0,4 0 0,0 0 0,-1 0 0,1 0 0,3 0 0,-2 0 0,2 0 0,-4 0 0,5 0 0,-4 0 0,3 0 0,0 0 0,-2 0 0,-1 0 0,-1 0 0,-6 0 0,3 0 0,-3 0 0,0 0 0,-1 0 0,-25-3 0,3-1 0,-18-3 0,5-1 0,9-2 0,-4 2 0,4-2 0,4 3 0,-3 4 0,3-3 0,-4 2 0,0 0 0,4 1 0,-3 3 0,3 0 0,0 0 0,-3 0 0,6 0 0,-2 0 0,3 0 0,0 0 0,4 0 0,0 0 0,3 0 0,1 0 0,-1 0 0,-3 0 0,3 0 0,-6 0 0,5 0 0,-5 0 0,6-3 0,-6 3 0,5-6 0,-5 6 0,6-5 0,-3 4 0,3-4 0,-3 4 0,3-4 0,-6 4 0,5-4 0,-5 5 0,6-6 0,-3 6 0,0-3 0,3 3 0,-3-2 0,3 1 0,0-2 0,0 3 0,1 0 0,-1 0 0,-3 0 0,2 0 0,-5-2 0,3 1 0,-4-2 0,-3 3 0,2 0 0,-6-3 0,7 2 0,-7-2 0,6 3 0,-2 0 0,3 0 0,1 0 0,-5 0 0,4 0 0,-3 0 0,3 0 0,0 0 0,0 0 0,1 0 0,-1 0 0,0 0 0,4 0 0,-7 0 0,6 0 0,-6 0 0,3 0 0,-3 0 0,2 0 0,-2 0 0,-1 0 0,4 0 0,-3 0 0,3 0 0,0 0 0,0 0 0,4 0 0,-3 0 0,2 0 0,-2 0 0,-1 0 0,0 0 0,1 0 0,2 0 0,-2 0 0,2 0 0,-2 0 0,-1 0 0,0 0 0,1 0 0,-1 0 0,0 0 0,1 0 0,-1 0 0,0 0 0,1 0 0,-1 0 0,0 0 0,4 0 0,-3-3 0,5 3 0,-2-3 0,4 3 0,-1 0 0,0 0 0,0 0 0,1 0 0,-1 0 0,0 0 0,-3 0 0,3 0 0,-3 0 0,3 0 0,0 0 0,-2 0 0,1 0 0,-2 0 0,4 0 0,-1 0 0,1 0 0,-1 0 0,0 0 0,1 0 0,-1 0 0,0 0 0,0 0 0,1 0 0,-1 0 0,3-7 0,1 3 0,2-6 0,-5 7 0,-5 0 0,-6 3 0,-9 0 0,3 0 0,-3-6 0,4 4 0,0-7 0,0 5 0,4-2 0,1 2 0,3-2 0,1 3 0,2-1 0,1-1 0,3 4 0,1-4 0,-1 4 0,1-1 0,-1 2 0,1 0 0,-1 0 0,1 0 0,-1 0 0,1 0 0,-1 0 0,1 0 0,20 0 0,-7 0 0,15 0 0,-12 0 0,-1 0 0,0 0 0,1 0 0,-1 3 0,-1-3 0,3 3 0,-2-3 0,2 3 0,-2-2 0,2 2 0,-3-3 0,7 0 0,-2 2 0,6-1 0,-7 2 0,7 0 0,-6-2 0,2 2 0,-4 0 0,-2-3 0,2 3 0,-6-3 0,3 0 0,-3 0 0,-1 0 0,1 3 0,0-3 0,-1 3 0,1-3 0,0 0 0,0 0 0,-1 0 0,1 2 0,0-1 0,-1 1 0,1-2 0,-1 3 0,1-3 0,-1 3 0,1-1 0,0-1 0,3 1 0,-3 1 0,6 0 0,-3 1 0,4 1 0,0-1 0,-4 2 0,3-3 0,-3 3 0,4-3 0,3 4 0,-2-1 0,6 1 0,-7-1 0,7 1 0,-3 0 0,4-4 0,-1 4 0,-3-7 0,3 7 0,-6-4 0,2 1 0,-3-1 0,-4-1 0,0-1 0,-3 1 0,-1-2 0,1 3 0,0-2 0,-3 3 0,-12 2 0,-3-3 0,-29 2 0,11-5 0,-13 0 0,17 0 0,1 0 0,4 0 0,4 0 0,4 0 0,1 0 0,2 0 0,1 0 0,-3-3 0,5 0 0,-5-1 0,6-1 0,-3 4 0,3-4 0,0 5 0,1-5 0,-1 2 0,1-3 0,-1 1 0,1-1 0,-1 3 0,0-2 0,0 2 0,3-3 0,-2 3 0,5-2 0,-3 0 0,10 1 0,1 0 0,6 4 0,-1 0 0,-1 0 0,-2 0 0,2 0 0,-6 0 0,3 0 0,-4 0 0,4-3 0,-2 2 0,5-4 0,-6 4 0,6-5 0,-3 5 0,1-4 0,-1 4 0,-4-1 0,1-1 0,0 3 0,-21-3 0,7 3 0,-17 0 0,3 0 0,7 0 0,-7 0 0,9 0 0,1 0 0,-1 0 0,0 0 0,4 0 0,0 0 0,3 0 0,0 0 0,0 0 0,-2 0 0,2 0 0,-3 0 0,1 0 0,1 0 0,-2 0 0,3 0 0,1 0 0,-1 0 0,0 0 0,0 0 0,1 0 0,-4 0 0,2 0 0,-1 0 0,-1 0 0,-1 0 0,0 0 0,-5 0 0,4 0 0,-5 0 0,3 0 0,1 0 0,-5 0 0,4 0 0,-3 0 0,3 0 0,0 0 0,4 0 0,-3 0 0,5 0 0,-5 0 0,6 0 0,-3-2 0,0-2 0,-1-2 0,1 0 0,-3-1 0,2 4 0,1-2 0,0 2 0,3-1 0,0-1 0,1 5 0,-1-3 0,1 0 0,-1 3 0,3-5 0,-5 4 0,7-4 0,-6 5 0,4-5 0,-3 4 0,1-1 0,-4-1 0,3 2 0,-3-4 0,3 4 0,0-4 0,1 2 0,2-2 0,-2 2 0,18 0 0,-9 3 0,13 0 0,-12 0 0,0 0 0,1 0 0,-3 7 0,-1-2 0,-4 5 0,-1-7 0,-3-1 0,0-2 0,1 0 0,-1 0 0,-3 0 0,-1 0 0,-6 0 0,2 0 0,-2 0 0,4 0 0,-1 0 0,3 0 0,1 0 0,4 0 0,-1 0 0,0 0 0,1 0 0,0 0 0,0 0 0,-1 0 0,1 0 0,-1 0 0,0 0 0,1 0 0,-1 0 0,1 0 0,0 0 0,-1 0 0,1 0 0,-1 0 0,1 0 0,-1 0 0,1 0 0,0 0 0,-1 0 0,1 0 0,-1 0 0,0-2 0,1 1 0,1-4 0,-3 4 0,6-4 0,10 5 0,-3-3 0,11 3 0,-11 2 0,-1-1 0,0 1 0,0-2 0,0 0 0,1 0 0,-1 0 0,0 0 0,0 0 0,1 0 0,-1 0 0,-19 0 0,10 0 0,-16 0 0,15 0 0,-1 0 0,1-2 0,-1 1 0,3-4 0,-4 5 0,6-5 0,-7 4 0,3-4 0,-1 4 0,-2-1 0,2 2 0,1 0 0,0 0 0,-1 0 0,1 0 0,0 0 0,-1 0 0,1 0 0,-1 0 0,0 0 0,1 0 0,0 0 0,-1 0 0,1 0 0,0 0 0,0 0 0,-3 0 0,2 0 0,1-6 0,0 4 0,2-3 0,15 5 0,-8 0 0,13 0 0,-12 0 0,1 0 0,-1 0 0,0 0 0,1 0 0,-1 0 0,1 0 0,-1 2 0,1-1 0,-1 1 0,0-2 0,1 0 0,-1 0 0,0 0 0,1 0 0,-1 0 0,1 0 0,-1 0 0,1 0 0,0 0 0,-1 3 0,1-3 0,-1 3 0,0-1 0,1-2 0,-3 8 0,-1-5 0,-2 5 0,0-3 0,0 0 0,0 0 0,0 1 0,9-6 0,-4 2 0,7-5 0,-6 3 0,-1 0 0,-19 3 0,9-3 0,-15 2 0,15-2 0,-1 0 0,1 0 0,0 0 0,0 0 0,-1-2 0,1 1 0,-1-1 0,1 2 0,-1-2 0,1 1 0,-1-4 0,1 4 0,-1-1 0,1 2 0,0-2 0,-1-1 0,1-2 0,-1 2 0,1 0 0,0 3 0,-1-2 0,1 1 0,-1-1 0,1 2 0,0 0 0,-1 0 0,1 0 0,-1 0 0,1 0 0,0 0 0,-1 0 0,1 0 0,-1 0 0,0 0 0,1 0 0,0 0 0,-1 0 0,1 0 0,-1 0 0,1 2 0,-4 2 0,2-1 0,-4 2 0,4-4 0,-5 5 0,6-6 0,-3 3 0,5 0 0,-1-3 0,2 5 0,-2-4 0,-1 1 0,1 1 0,2-1 0,0 6 0,6-2 0,0-1 0,2-1 0,1 0 0,-1-1 0,1 2 0,0-2 0,2 3 0,2 0 0,3 0 0,-1 0 0,1 1 0,-1-1 0,-2 0 0,2-3 0,-6 2 0,6-1 0,-2 2 0,2 0 0,1 1 0,-1-1 0,1 0 0,-4-2 0,3 1 0,-5-2 0,2 1 0,-1 1 0,-1-4 0,1 4 0,-2-4 0,3 4 0,-3-4 0,6 5 0,-5-6 0,5 6 0,-6-3 0,3 0 0,-4 3 0,1-6 0,0 5 0,0-4 0,2 4 0,-1-2 0,5 1 0,-3 1 0,4-1 0,-4 2 0,3 0 0,-2 0 0,-1-3 0,3 3 0,-6-3 0,6 4 0,-2-1 0,2 0 0,1 0 0,0 0 0,-4 0 0,3 1 0,-3-1 0,4 0 0,-3 0 0,1-2 0,-4 1 0,2-5 0,-1 6 0,-1-6 0,5 3 0,-6 0 0,3-3 0,-3 3 0,-1-3 0,1 0 0,0 0 0,-1 0 0,1 0 0,0 0 0,-1 0 0,1 0 0,-3-7 0,-1-1 0,-2-3 0,0-1 0,0 3 0,0-4 0,0 0 0,0 0 0,-3 1 0,0 2 0,-3-2 0,0 6 0,0-3 0,3 3 0,-2 3 0,2 1 0,-5 2 0,2 0 0,-2 0 0,3 0 0,-4 0 0,2 0 0,-5 0 0,6 0 0,-6 0 0,2 0 0,-2 0 0,-1 3 0,0-3 0,1 3 0,2 0 0,-2-3 0,3 6 0,-4-6 0,3 3 0,-2-3 0,6 3 0,-3-3 0,3 5 0,1-4 0,1 4 0,-3-2 0,3 0 0,-4 2 0,2-2 0,0 0 0,0 2 0,0-4 0,3 4 0,-2-2 0,2 0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8:12:55.96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376 0 24575,'-30'0'0,"-6"3"0,9 1 0,-3 0 0,9-1 0,4-3 0,4 0 0,4 0 0,3 0 0,1 0 0,1 7 0,2-3 0,-3 6 0,4-5 0,-7 1 0,5-3 0,-2 2 0,-1-5 0,3 5 0,-4-6 0,3 3 0,-1-7 0,2-1 0,3 0 0,-4 1 0,0 3 0,-3 2 0,1 0 0,1 0 0,-1 0 0,1 0 0,-1 0 0,1 0 0,0 0 0,-1 0 0,1 0 0,0 0 0,-1 0 0,1 0 0,-1 0 0,1 0 0,-1 0 0,0 0 0,0 0 0,1 0 0,-1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8:12:59.68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8:13:07.7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08:13:20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1 303 24575,'5'0'0,"3"0"0,-2 0 0,2 0 0,-2 0 0,2 0 0,-1 0 0,1 0 0,-2 0 0,-1 0 0,1 0 0,-1 0 0,1 0 0,-1 0 0,0 0 0,1 0 0,-1 0 0,0 0 0,0 0 0,1 0 0,-1 0 0,0 0 0,1 0 0,-1 0 0,0 0 0,0 0 0,-2 2 0,-3-1 0,-3 1 0,-3-2 0,1 0 0,-1 0 0,0 0 0,1 0 0,2-3 0,-2 0 0,2-2 0,-2 2 0,0-2 0,-1 5 0,3-5 0,-2 4 0,5-4 0,-5 4 0,2-1 0,-3 2 0,1 0 0,-1 0 0,3-3 0,-2 2 0,2-1 0,-2-1 0,-1 3 0,1-3 0,2 1 0,-2 1 0,1-1 0,-1 2 0,2-2 0,-2 1 0,2-1 0,-2 2 0,2-3 0,3 5 0,3-4 0,2 7 0,1-2 0,-1 0 0,1-1 0,-1 1 0,1-3 0,0 3 0,-1-1 0,1-1 0,-1 2 0,1-3 0,-1 0 0,1 0 0,-3 2 0,1-1 0,-1 4 0,3-5 0,-3 5 0,1-4 0,-1 1 0,0 1 0,2-3 0,-2 3 0,2-3 0,1 0 0,-1 0 0,0 0 0,1 0 0,-1 0 0,0 0 0,1 0 0,-1 0 0,0 0 0,-2 2 0,2-1 0,-5 3 0,5-3 0,-2 1 0,2-2 0,0 0 0,0 0 0,0 0 0,1 0 0,-1 0 0,0 0 0,-2 3 0,2-3 0,-2 3 0,-1-1 0,3-1 0,-2 1 0,3-2 0,-1 0 0,0 0 0,0 0 0,-2-2 0,-3-1 0,0-2 0,-5-1 0,2 1 0,0-1 0,-2 3 0,2 1 0,-3 2 0,1 0 0,0 0 0,-1 0 0,1 0 0,0 0 0,-1 0 0,1 0 0,0 0 0,-1 0 0,1 0 0,0 0 0,-1-3 0,1 3 0,0-2 0,0 2 0,-1 0 0,1 0 0,0 0 0,-1 0 0,1 0 0,0 0 0,4 0 0,4 0 0,3 0 0,2 0 0,-2 0 0,-1 0 0,1 0 0,-1 0 0,1 0 0,-1 0 0,1 0 0,-1 0 0,0 0 0,-2 2 0,-1 1 0,1 0 0,-3 1 0,5-3 0,-2 1 0,-1 1 0,3-3 0,-2 2 0,2-2 0,0 0 0,-2-2 0,-1-1 0,-2-2 0,0 0 0,0-1 0,0 1 0,0 0 0,0 0 0,0 0 0,0-1 0,0 1 0,0 0 0,0-1 0,0 1 0,0-1 0,0 1 0,0-1 0,0 1 0,0-1 0,0 0 0,3 0 0,-3 1 0,5-1 0,-4 0 0,4 3 0,-4-2 0,4 5 0,-3-2 0,1-1 0,2 3 0,-4-5 0,1 1 0,-2-1 0,3-1 0,-3 0 0,3 0 0,-1 1 0,-1-1 0,1 0 0,1 1 0,-2-1 0,1 0 0,-2 1 0,0-1 0,0 0 0,3 1 0,-3-1 0,3-3 0,-3 2 0,3-5 0,-3 6 0,6-6 0,-5 2 0,1 3 0,-2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3:45.6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0 146 24575,'17'0'0,"11"0"0,-7 0 0,9 0 0,-3 0 0,0 0 0,1 0 0,4 0 0,1 0 0,-5 0 0,4 0 0,-9 0 0,4 0 0,0 0 0,-3 0 0,3 0 0,-5 0 0,-3 0 0,-1 0 0,-5 0 0,1 0 0,0 0 0,-4 0 0,3 0 0,-6 0 0,2 0 0,-3 0 0,4 0 0,0 0 0,4 0 0,0 0 0,-1 0 0,-2 0 0,1 0 0,-1 0 0,2 0 0,-2 0 0,-2 0 0,1 0 0,-3 0 0,2 0 0,1 0 0,0 0 0,0 0 0,3 0 0,-2 0 0,2 0 0,5 0 0,-3 0 0,2 3 0,1-2 0,0 2 0,5-3 0,-1 3 0,1-2 0,-1 2 0,-3-3 0,-2 3 0,-3-2 0,0 2 0,-1 0 0,1-2 0,-4 2 0,0-3 0,-4 0 0,0 0 0,0 3 0,0-3 0,1 3 0,-1-3 0,0 0 0,0 0 0,0 0 0,0 0 0,1 0 0,-1 0 0,0 0 0,4 0 0,-3 0 0,2 0 0,1 3 0,0-2 0,4 2 0,-1-3 0,1 0 0,-4 0 0,3 3 0,-3-2 0,1 2 0,2-3 0,-3 3 0,4-2 0,-1 2 0,1 0 0,0-3 0,-4 4 0,3-1 0,-6-3 0,8 3 0,-4 0 0,6-2 0,-4 2 0,5-3 0,-3 3 0,6-2 0,-6 2 0,-1-3 0,-1 0 0,-6 0 0,2 0 0,-2 0 0,-1 0 0,0 0 0,0 0 0,0 0 0,0 0 0,0 0 0,0 0 0,1 0 0,-1 0 0,0 0 0,0 0 0,0 0 0,0 0 0,1 0 0,2 0 0,2 0 0,2 0 0,1 0 0,0 0 0,-1 0 0,-2 0 0,1 0 0,-5 0 0,3 0 0,-4 0 0,4 0 0,-3 0 0,5 0 0,-1 0 0,2 0 0,5 0 0,-3 0 0,2 0 0,-3 0 0,0 0 0,-4 0 0,3 0 0,-6 0 0,2 0 0,-34 0 0,7 0 0,-29 0 0,0 0 0,11 0 0,-12 0 0,20 0 0,1 0 0,8 0 0,-2 0 0,2 0 0,0 0 0,2 0 0,3 0 0,0 0 0,0 0 0,1 0 0,-1 0 0,0-3 0,0-1 0,-3-3 0,2 0 0,-3 0 0,5 0 0,-1 0 0,0 0 0,0 3 0,4-2 0,0 5 0,4-4 0,0 4 0,3-4 0,-2 5 0,-2-6 0,1 3 0,-3-1 0,2-1 0,1 1 0,-3-2 0,-2-1 0,-3 0 0,1 0 0,-1 0 0,0 1 0,0 2 0,4-2 0,-3 2 0,3-3 0,-1 4 0,2-3 0,2 5 0,1-2 0,0 3 0,3-2 0,17 1 0,-4-2 0,11 3 0,-12 0 0,-2 0 0,-1-2 0,3-2 0,-2 1 0,1-3 0,-1 5 0,-1-1 0,-3-1 0,3 2 0,-3-4 0,3 4 0,-3-4 0,3 4 0,-3-4 0,3 2 0,-1 0 0,1 0 0,-3 0 0,5 3 0,-4-3 0,4 3 0,-2 2 0,-3 2 0,2 1 0,-2 1 0,0 0 0,3 0 0,-3-2 0,1 1 0,1-1 0,-2-1 0,4 3 0,-1-6 0,0 6 0,0-3 0,0 1 0,1 1 0,-1-1 0,0-1 0,0 3 0,0-3 0,0 3 0,4-2 0,0 1 0,4-1 0,0 0 0,3 2 0,-2-2 0,6 0 0,-6 2 0,6-2 0,-6 0 0,7 0 0,-8-1 0,4-3 0,-8 4 0,3-4 0,-3 0 0,4 3 0,0-3 0,-1 3 0,1-3 0,0 3 0,-4-2 0,-1 2 0,-2-3 0,2 0 0,-2 0 0,3 0 0,-4 0 0,0 0 0,0 0 0,0 0 0,1 0 0,-1 0 0,6 0 0,-4 0 0,4 0 0,-6 0 0,0 0 0,0 0 0,4 3 0,-3-2 0,3 2 0,-4-3 0,3 3 0,-2-2 0,6 5 0,-3-5 0,4 5 0,0-6 0,3 7 0,2-6 0,3 5 0,1-5 0,-1 6 0,5-6 0,1 6 0,1-7 0,2 4 0,-7-4 0,3 0 0,-5 0 0,1 0 0,-1 0 0,-3 0 0,2 0 0,-6 0 0,2 0 0,-6 0 0,-2 0 0,-3 0 0,0 0 0,1 0 0,-1 0 0,0 0 0,0 0 0,0 0 0,-1 0 0,1 0 0,0 0 0,0 0 0,-1 0 0,1 0 0,0 0 0,0 0 0,-31 0 0,10-3 0,-30-2 0,22-2 0,-9-2 0,4 1 0,-7-3 0,11 6 0,0-4 0,13 8 0,2-2 0,8 3 0,14 0 0,8 0 0,7 0 0,4 0 0,-9 0 0,9 0 0,-4 3 0,5-2 0,-5 3 0,3 0 0,-7-4 0,-1 4 0,-6-4 0,-6 0 0,-2 0 0,-3 0 0,1 0 0,-1 0 0,0 0 0,0 0 0,0 0 0,0 0 0,-1 0 0,1 0 0,0 0 0,0 0 0,0 0 0,0 0 0,0 0 0,1 0 0,-1 0 0,3 0 0,-2 0 0,3 0 0,-1 0 0,-2 0 0,6 0 0,-3 0 0,4 0 0,4 0 0,-4 0 0,4 0 0,-1 0 0,-2 3 0,3-2 0,-5 2 0,1-3 0,0 3 0,-4-2 0,3 2 0,-6-3 0,2 0 0,-2 0 0,-1 0 0,0 0 0,0 0 0,2 2 0,11-1 0,4 1 0,5-2 0,10 0 0,-13 0 0,4 0 0,-15 0 0,-4 0 0,-4 0 0,0 0 0,0 0 0,0 0 0,0 0 0,0 0 0,-1 0 0,1-3 0,0 3 0,-3-6 0,5 6 0,-4-6 0,4 5 0,-2-1 0,1 2 0,-1 0 0,0 0 0,0 0 0,0-3 0,1 2 0,-1-1 0,0 2 0,0 0 0,0 0 0,0 0 0,1 0 0,-1 0 0,0 0 0,0 0 0,0 0 0,0 0 0,0 0 0,0 0 0,0 0 0,0 0 0,0 0 0,0 0 0,0 0 0,0 0 0,0 0 0,0 0 0,0 0 0,0 0 0,1 0 0,-1 0 0,0 0 0,0 0 0,4 0 0,-3 0 0,2 0 0,-3 0 0,0 0 0,1 0 0,2 0 0,-2 0 0,6 0 0,-6 0 0,6 0 0,-3 0 0,4 0 0,0 0 0,-4 0 0,3 0 0,-3 0 0,4 0 0,-4 0 0,3 0 0,-6 0 0,2 0 0,-2 0 0,2 0 0,-2 0 0,3 0 0,-4 0 0,3 0 0,-2 0 0,3 0 0,-4 0 0,3 0 0,-2 0 0,6 0 0,-6 0 0,3 0 0,-1 0 0,-2 0 0,3 0 0,-4 0 0,4 0 0,-3 0 0,5 0 0,-5 0 0,6 0 0,0 0 0,-2 0 0,2 0 0,-4 0 0,-2 0 0,3 0 0,-1 0 0,-2 0 0,3 0 0,-4 0 0,0 0 0,0 0 0,0 0 0,1 0 0,-1 0 0,0 0 0,0 0 0,-1 0 0,1 0 0,0 0 0,0 0 0,0 0 0,1 0 0,-1 0 0,0 0 0,0 0 0,-1 0 0,1 0 0,0 0 0,0 0 0,0 0 0,0 0 0,0 0 0,0 0 0,0 0 0,0 0 0,0 2 0,1-1 0,-1 2 0,0-3 0,0 2 0,0-1 0,0 2 0,1 0 0,-2-3 0,1 3 0,0 0 0,0-3 0,0 3 0,0-3 0,0 0 0,1 0 0,-1 3 0,0-3 0,0 3 0,0-3 0,0 0 0,0 3 0,1-2 0,-1 1 0,0-2 0,0 0 0,0 0 0,0 0 0,1 0 0,-1 0 0,0 0 0,0 0 0,0 0 0,0 0 0,0 0 0,0 0 0,0 0 0,0 3 0,0-2 0,0 1 0,0 1 0,0-2 0,0 2 0,0-1 0,0-1 0,1 2 0,-1 0 0,0-3 0,0 3 0,0 0 0,0-3 0,1 3 0,-1 0 0,0-2 0,0 1 0,0-2 0,0 0 0,0 0 0,0 3 0,1-2 0,-1 2 0,-1-3 0,1 0 0,0 0 0,0 0 0,0 0 0,0 0 0,0 0 0,0 0 0,0 0 0,0 0 0,0 0 0,0 0 0,0 0 0,0 0 0,0 0 0,1 0 0,-1 0 0,0 0 0,0 0 0,0 0 0,0 0 0,-21 0 0,10 0 0,-17 0 0,15 0 0,-8 0 0,7 0 0,-7 0 0,8 0 0,-2 0 0,2 0 0,-3 0 0,4 0 0,-4 0 0,3 0 0,-2 0 0,2 0 0,1 0 0,0 0 0,0 0 0,-4 0 0,3 0 0,-3 0 0,7-3 0,-3 2 0,0-2 0,2 0 0,-4 3 0,5-3 0,-4 0 0,20 3 0,-9-3 0,15 3 0,-12 0 0,-1 0 0,3 0 0,-2 0 0,1 0 0,-2 0 0,0 0 0,0 0 0,0 0 0,0 0 0,0 0 0,0 0 0,0-6 0,1 4 0,-1-4 0,0 6 0,0 0 0,0 0 0,0 0 0,-1 0 0,1 0 0,0-2 0,0 1 0,0-2 0,0 3 0,4 0 0,0 0 0,0 0 0,0 0 0,-4-2 0,0 1 0,0-2 0,0 3 0,1 0 0,-1 0 0,0 0 0,0 0 0,0 0 0,0 0 0,0 0 0,0 0 0,0 0 0,0 0 0,0 0 0,0 0 0,0 0 0,0 0 0,0 0 0,0-3 0,0 3 0,1-3 0,-1 3 0,0 0 0,0 0 0,0 0 0,0 0 0,0 0 0,0 0 0,0 0 0,0 0 0,0 0 0,-23 0 0,12 0 0,-22-3 0,14 2 0,-1-2 0,-3 3 0,3 0 0,1-3 0,-1 2 0,3-2 0,-1 3 0,1-3 0,-3 2 0,4-2 0,-3 3 0,6 0 0,-3 0 0,4 0 0,1 0 0,-1 0 0,-1 0 0,1 0 0,-3 0 0,2 0 0,-6 0 0,2-3 0,-3 2 0,1-5 0,-1 5 0,3-2 0,-1 0 0,4 2 0,-1-2 0,3 1 0,0 1 0,0-2 0,0 3 0,0 0 0,0 0 0,0 0 0,-1 0 0,1 0 0,20 0 0,-2-3 0,17 2 0,-10-2 0,2-1 0,-6 4 0,2-4 0,0 4 0,-6 0 0,1 0 0,-6 0 0,0 0 0,1 0 0,-1 0 0,0 0 0,0 0 0,-1 0 0,1 0 0,0 0 0,0 0 0,0 0 0,0 0 0,0 0 0,0 0 0,0 0 0,0 0 0,0 0 0,1 0 0,-1 0 0,0 0 0,0 0 0,0 0 0,0 0 0,0 0 0,1 0 0,-1 0 0,0 0 0,0 0 0,0 0 0,0 0 0,0 0 0,0 0 0,4 0 0,-3 0 0,6 0 0,-6 0 0,2 0 0,-2 0 0,-1 0 0,0 0 0,0 0 0,-1 0 0,1 0 0,0 0 0,0 0 0,0 0 0,0 0 0,0 0 0,0 0 0,0 0 0,0 0 0,4 0 0,-3 0 0,6 0 0,-6 0 0,5 0 0,-5 0 0,3 0 0,-4 0 0,0 0 0,0 0 0,0 0 0,0 0 0,0 0 0,0 0 0,1 0 0,-1 0 0,0 0 0,0 0 0,0 0 0,1 0 0,-1 0 0,0 0 0,0 0 0,0 0 0,0 0 0,1 0 0,-1 0 0,0 0 0,3 0 0,2 0 0,6 0 0,-2 0 0,3 0 0,-5 0 0,1 0 0,0 0 0,-1 3 0,1-2 0,-4 5 0,3-5 0,-6 1 0,3-2 0,-4 0 0,-3 3 0,3 0 0,-3 1 0,3-2 0,0-2 0,3 0 0,-2 0 0,2 0 0,-3 3 0,0-3 0,0 3 0,0 0 0,0-2 0,1 1 0,-1-2 0,0 3 0,0-2 0,0 1 0,0 1 0,0-2 0,1 4 0,-1-4 0,0 2 0,0 0 0,0-3 0,0 3 0,0-3 0,0 2 0,0-1 0,-3 4 0,5-4 0,-4 1 0,5-2 0,-3 3 0,0-2 0,0 4 0,0-4 0,4 5 0,-3-6 0,2 3 0,-2-3 0,-1 3 0,0-2 0,0 2 0,0-3 0,0 2 0,-3 2 0,2-1 0,-1 0 0,2 0 0,0-3 0,0 3 0,0-3 0,0 0 0,0 0 0,0 0 0,0 3 0,0-2 0,0 4 0,1-4 0,-1 2 0,0-3 0,0 0 0,0 2 0,0-1 0,2 4 0,-2-4 0,3 1 0,-3-2 0,-1 0 0,1 0 0,0 0 0,-1 0 0,-1-5 0,-10-1 0,1-4 0,-7 1 0,0 3 0,4 0 0,-5-1 0,7 4 0,3-3 0,-3 6 0,3-3 0,-3 0 0,0 2 0,0-1 0,0 2 0,0 0 0,0 0 0,0 0 0,0 0 0,1 0 0,-1 0 0,0 0 0,0 0 0,-4 0 0,3 0 0,-3 0 0,1 0 0,2 0 0,-3 0 0,4 0 0,0 0 0,22-3 0,-11 2 0,17-2 0,-16 1 0,-1-2 0,1 1 0,0 1 0,0 2 0,0-3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3:47.55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71 0 24575,'-21'0'0,"2"0"0,13 0 0,0 0 0,0 0 0,0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4:24:15.5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32 24575,'24'0'0,"5"0"0,-10 0 0,1 0 0,-2 0 0,0 0 0,-4 0 0,4 0 0,-8 3 0,3-2 0,-3 1 0,1-2 0,2 0 0,-6 3 0,2-2 0,-3 2 0,0-3 0,1 2 0,-1-1 0,0 2 0,0-3 0,0 2 0,0-1 0,0 2 0,0-3 0,0 2 0,0-1 0,0 2 0,0-3 0,0 0 0,0 0 0,0 0 0,0 0 0,1 0 0,-1 0 0,0 2 0,3-1 0,-2 2 0,6-3 0,-2 0 0,2 0 0,1 0 0,-4 0 0,3 0 0,-6 0 0,6 0 0,-3 0 0,1 0 0,1 0 0,-5 0 0,6 0 0,-6 0 0,6 0 0,-6 0 0,6 0 0,-3 0 0,1 3 0,2-3 0,-6 3 0,5-3 0,-5 3 0,3-2 0,-4 1 0,0-2 0,0 3 0,4-2 0,-3 1 0,2 1 0,-2-2 0,2 5 0,-2-6 0,3 6 0,-1-5 0,-2 4 0,6-4 0,-6 5 0,2-3 0,1 0 0,-3 3 0,3-5 0,-1 4 0,-2-4 0,3 2 0,-4 0 0,0-2 0,3 4 0,1-4 0,0 2 0,3 0 0,-6-3 0,5 3 0,-1 0 0,2-2 0,-2 5 0,6-5 0,-6 1 0,6-2 0,-3 3 0,0-2 0,-1 2 0,5-3 0,-3 3 0,2-2 0,1 2 0,-4-3 0,4 0 0,-4 0 0,-1 3 0,1-2 0,4 2 0,-4-3 0,4 0 0,-1 0 0,-2 0 0,3 0 0,-5 0 0,-2 0 0,1 0 0,-1 0 0,-1 0 0,3 0 0,3 0 0,0 0 0,3 0 0,-8 0 0,-2 0 0,-3 0 0,0 0 0,1 0 0,-1 0 0,0 0 0,0 0 0,-3-5 0,-1 1 0,-17-5 0,-4 2 0,-10-1 0,-2 0 0,2 0 0,-3 0 0,-1-1 0,5 1 0,-4 0 0,8 1 0,-3-1 0,9 0 0,0 4 0,4-2 0,4 5 0,-3-5 0,6 3 0,-6-1 0,6-2 0,-6 2 0,2-2 0,1-1 0,-3 3 0,2-1 0,1 1 0,0-3 0,4 4 0,0-3 0,0 6 0,-1-3 0,1 3 0,0-3 0,0 2 0,-1-1 0,30 8 0,-4-5 0,25 9 0,-11-9 0,-1 6 0,1-6 0,0 6 0,9-6 0,-7 3 0,4-4 0,-8 3 0,-7-2 0,-1 3 0,-2-4 0,-6 0 0,12 3 0,-14-2 0,10 2 0,-16-3 0,6 3 0,-6-2 0,2 2 0,1-3 0,-3 0 0,6 0 0,-6 0 0,6 3 0,-3-3 0,0 3 0,0-3 0,-4 3 0,0-2 0,0 2 0,1-3 0,-1 0 0,0 0 0,0 0 0,0 0 0,4 0 0,-3 2 0,6-1 0,-6 2 0,5-3 0,-5 0 0,3 0 0,-4 0 0,0 0 0,0 0 0,0 0 0,0 0 0,0 2 0,0-1 0,1 2 0,-1-3 0,0 0 0,0 3 0,0-3 0,0 3 0,0-3 0,4 0 0,0 0 0,4 0 0,-1 0 0,1 0 0,0 3 0,-1-2 0,1 2 0,0-3 0,-4 0 0,0 0 0,-4 0 0,0 0 0,0 0 0,0 0 0,1 0 0,-1 0 0,0 0 0,0 0 0,0 0 0,0 3 0,1-3 0,-1 3 0,0-3 0,0 0 0,0 0 0,0 0 0,1 0 0,-1 0 0,17-4 0,-1 0 0,15-9 0,-4 4 0,0-3 0,-1 4 0,-7 0 0,-3 4 0,-9-2 0,1 5 0,-4-2 0,0 3 0,-4 0 0,0 0 0,0 0 0,1 0 0,-1 0 0,0 0 0,0 0 0,-1 0 0,1 0 0,0 0 0,0 0 0,-1 0 0,2 0 0,-1 0 0,0 0 0,0 0 0,0 0 0,4 0 0,-3 0 0,6 0 0,-6 0 0,5 0 0,-5 0 0,6 0 0,-6 0 0,6 0 0,-3 0 0,1 0 0,2 0 0,-6 0 0,2 0 0,-3 0 0,0 0 0,1 0 0,-1 0 0,0 0 0,0 0 0,0 0 0,1 0 0,-1 0 0,0 0 0,0 3 0,0-3 0,0 3 0,0-3 0,1 0 0,-1 0 0,0 0 0,0 0 0,0 0 0,0 0 0,0 0 0,1 3 0,2-2 0,-2 1 0,6-2 0,-6 0 0,6 0 0,-6 0 0,6 0 0,-6 0 0,6 0 0,-3 0 0,0 0 0,3 0 0,-3 0 0,1 0 0,2 0 0,-3 0 0,4 0 0,3 0 0,-2 0 0,2 0 0,-3 0 0,4 0 0,-4 0 0,8 0 0,-4 0 0,1 0 0,-2 0 0,-3 0 0,-4 0 0,3 0 0,-6 0 0,3 0 0,-4 0 0,0 0 0,0 0 0,0 0 0,1 0 0,-1 0 0,0 0 0,0 0 0,0 0 0,0 0 0,1 0 0,-1 0 0,0 0 0,0 0 0,0 0 0,0 3 0,0-2 0,4 2 0,0-3 0,1 0 0,1 3 0,-5-3 0,3 3 0,-4-3 0,0 0 0,0 0 0,1 3 0,-1-2 0,0 2 0,4-3 0,-3 0 0,2 2 0,1-1 0,-3 2 0,2-3 0,1 3 0,0-2 0,4 5 0,3-2 0,-2 0 0,2 2 0,-3-5 0,0 2 0,-4-1 0,3-1 0,-6 2 0,2-3 0,-3 0 0,0 0 0,0 0 0,0 3 0,7-3 0,-1 6 0,5-5 0,-6 5 0,4-6 0,-7 3 0,4-3 0,-6 0 0,-2 3 0,4-3 0,-5 3 0,6-3 0,-3 0 0,0 0 0,0 0 0,0 0 0,0 0 0,0 0 0,0 0 0,0 2 0,4-1 0,-3 5 0,2-6 0,-3 3 0,1-3 0,-1 3 0,0-2 0,0 1 0,0-2 0,0 3 0,0-3 0,-1 3 0,1-3 0,0 3 0,0 0 0,0 0 0,-3 2 0,3-4 0,-3 4 0,3-1 0,0 2 0,0-1 0,0-1 0,-3 1 0,3-2 0,-3 1 0,1 1 0,1-1 0,-2-1 0,-17 0 0,10-3 0,-20 0 0,14 0 0,-4 0 0,-4 0 0,0 0 0,-9 0 0,3 0 0,-3 0 0,4 0 0,5 0 0,-4 0 0,3 0 0,1 0 0,-4 0 0,8 0 0,-4 0 0,4 0 0,0 0 0,1 0 0,-1 0 0,3 0 0,2 0 0,3 0 0,-1 0 0,1 0 0,-4 0 0,3 0 0,-2 0 0,-1 0 0,3 0 0,-3 0 0,4 0 0,0 0 0,0 0 0,-1 0 0,-2 0 0,2 0 0,-3 0 0,4 0 0,0 0 0,0 0 0,-1 0 0,1 0 0,0 0 0,0 0 0,-4 0 0,3 0 0,-6 0 0,6 0 0,-3 0 0,4 0 0,0 0 0,-1 0 0,1 0 0,-3 0 0,1-3 0,-4 2 0,4-4 0,-5 4 0,6-2 0,-6 3 0,6 0 0,-6 0 0,6 0 0,-6-3 0,3 2 0,-4-2 0,0 3 0,1 0 0,2 0 0,-2-3 0,6 2 0,-2-2 0,3 3 0,-1 0 0,2 0 0,-1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38174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1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0645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55457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48753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18172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55171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725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52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627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0A2533"/>
            </a:gs>
            <a:gs pos="0">
              <a:schemeClr val="tx1"/>
            </a:gs>
            <a:gs pos="85000">
              <a:srgbClr val="0A2533"/>
            </a:gs>
            <a:gs pos="100000">
              <a:schemeClr val="tx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8/11/23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df"/><Relationship Id="rId7" Type="http://schemas.openxmlformats.org/officeDocument/2006/relationships/image" Target="../media/image4.pd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d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50.png"/><Relationship Id="rId9" Type="http://schemas.openxmlformats.org/officeDocument/2006/relationships/customXml" Target="../ink/ink4.xml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38.png"/><Relationship Id="rId18" Type="http://schemas.openxmlformats.org/officeDocument/2006/relationships/customXml" Target="../ink/ink14.xml"/><Relationship Id="rId3" Type="http://schemas.openxmlformats.org/officeDocument/2006/relationships/image" Target="../media/image34.png"/><Relationship Id="rId21" Type="http://schemas.openxmlformats.org/officeDocument/2006/relationships/image" Target="../media/image42.png"/><Relationship Id="rId7" Type="http://schemas.openxmlformats.org/officeDocument/2006/relationships/image" Target="../media/image35.png"/><Relationship Id="rId12" Type="http://schemas.openxmlformats.org/officeDocument/2006/relationships/customXml" Target="../ink/ink11.xml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image" Target="../media/image26.emf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8.xml"/><Relationship Id="rId11" Type="http://schemas.openxmlformats.org/officeDocument/2006/relationships/image" Target="../media/image37.png"/><Relationship Id="rId24" Type="http://schemas.openxmlformats.org/officeDocument/2006/relationships/customXml" Target="../ink/ink17.xml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10" Type="http://schemas.openxmlformats.org/officeDocument/2006/relationships/customXml" Target="../ink/ink10.xml"/><Relationship Id="rId19" Type="http://schemas.openxmlformats.org/officeDocument/2006/relationships/image" Target="../media/image41.png"/><Relationship Id="rId4" Type="http://schemas.openxmlformats.org/officeDocument/2006/relationships/customXml" Target="../ink/ink7.xml"/><Relationship Id="rId9" Type="http://schemas.openxmlformats.org/officeDocument/2006/relationships/image" Target="../media/image36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d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d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9CBEEC-C89D-004A-9983-B8741EF020BC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619830" y="125361"/>
            <a:ext cx="3843941" cy="109160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97335" y="2094696"/>
            <a:ext cx="9241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spc="300" dirty="0">
                <a:solidFill>
                  <a:schemeClr val="bg1"/>
                </a:solidFill>
                <a:latin typeface="Chalkduster" panose="03050602040202020205" pitchFamily="66" charset="77"/>
              </a:rPr>
              <a:t>Substellar Science in the Wake</a:t>
            </a:r>
            <a:r>
              <a:rPr lang="en-GB" altLang="zh-CN" sz="2800" b="1" spc="300" dirty="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  <a:r>
              <a:rPr lang="en-GB" sz="2800" b="1" spc="300" dirty="0">
                <a:solidFill>
                  <a:schemeClr val="bg1"/>
                </a:solidFill>
                <a:latin typeface="Chalkduster" panose="03050602040202020205" pitchFamily="66" charset="77"/>
              </a:rPr>
              <a:t>of </a:t>
            </a:r>
          </a:p>
          <a:p>
            <a:pPr algn="ctr"/>
            <a:r>
              <a:rPr lang="en-GB" sz="2800" b="1" spc="300" dirty="0">
                <a:solidFill>
                  <a:schemeClr val="bg1"/>
                </a:solidFill>
                <a:latin typeface="Chalkduster" panose="03050602040202020205" pitchFamily="66" charset="77"/>
              </a:rPr>
              <a:t>the ESA EUCLID Space Program </a:t>
            </a:r>
          </a:p>
        </p:txBody>
      </p:sp>
      <p:grpSp>
        <p:nvGrpSpPr>
          <p:cNvPr id="15" name="Agrupar 14"/>
          <p:cNvGrpSpPr>
            <a:grpSpLocks noChangeAspect="1"/>
          </p:cNvGrpSpPr>
          <p:nvPr/>
        </p:nvGrpSpPr>
        <p:grpSpPr>
          <a:xfrm>
            <a:off x="221288" y="3874795"/>
            <a:ext cx="985856" cy="985869"/>
            <a:chOff x="4316530" y="3611096"/>
            <a:chExt cx="934622" cy="934634"/>
          </a:xfrm>
        </p:grpSpPr>
        <p:sp>
          <p:nvSpPr>
            <p:cNvPr id="13" name="Elipse 12"/>
            <p:cNvSpPr>
              <a:spLocks noChangeAspect="1"/>
            </p:cNvSpPr>
            <p:nvPr/>
          </p:nvSpPr>
          <p:spPr>
            <a:xfrm>
              <a:off x="4316536" y="3611096"/>
              <a:ext cx="934616" cy="9346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9" name="Imagen 8" descr="euclid_logo_tran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6530" y="3611114"/>
              <a:ext cx="934613" cy="934616"/>
            </a:xfrm>
            <a:prstGeom prst="rect">
              <a:avLst/>
            </a:prstGeom>
          </p:spPr>
        </p:pic>
      </p:grpSp>
      <p:pic>
        <p:nvPicPr>
          <p:cNvPr id="11" name="Imagen 10" descr="logo_iac_2017_col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50787" y="125361"/>
            <a:ext cx="901182" cy="90118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A118557-C8DE-5E6E-C7F6-E7DD70AD3B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2761" y="85017"/>
            <a:ext cx="1157034" cy="11722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7E19B9D-CCFF-9C93-6A7C-F546561B7E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1278" y="3970300"/>
            <a:ext cx="899999" cy="89999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5717C0E-9B37-D65A-CF2B-89E55B740DE2}"/>
              </a:ext>
            </a:extLst>
          </p:cNvPr>
          <p:cNvSpPr txBox="1"/>
          <p:nvPr/>
        </p:nvSpPr>
        <p:spPr>
          <a:xfrm>
            <a:off x="2552882" y="3697696"/>
            <a:ext cx="397783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_tradnl" sz="1200" spc="200" dirty="0">
                <a:solidFill>
                  <a:schemeClr val="bg1"/>
                </a:solidFill>
                <a:latin typeface="+mn-lt"/>
                <a:cs typeface="Roboto"/>
              </a:rPr>
              <a:t>Eduardo L Martín  &amp; Jerry Jun-</a:t>
            </a:r>
            <a:r>
              <a:rPr lang="es-ES_tradnl" sz="1200" spc="200" dirty="0" err="1">
                <a:solidFill>
                  <a:schemeClr val="bg1"/>
                </a:solidFill>
                <a:latin typeface="+mn-lt"/>
                <a:cs typeface="Roboto"/>
              </a:rPr>
              <a:t>Yan</a:t>
            </a:r>
            <a:r>
              <a:rPr lang="es-ES_tradnl" sz="1200" spc="200" dirty="0">
                <a:solidFill>
                  <a:schemeClr val="bg1"/>
                </a:solidFill>
                <a:latin typeface="+mn-lt"/>
                <a:cs typeface="Roboto"/>
              </a:rPr>
              <a:t> Zhang</a:t>
            </a:r>
          </a:p>
          <a:p>
            <a:pPr algn="ctr">
              <a:spcAft>
                <a:spcPts val="600"/>
              </a:spcAft>
            </a:pPr>
            <a:r>
              <a:rPr lang="es-ES_tradnl" sz="1200" spc="200" dirty="0">
                <a:solidFill>
                  <a:schemeClr val="bg1"/>
                </a:solidFill>
                <a:latin typeface="+mn-lt"/>
                <a:cs typeface="Roboto"/>
              </a:rPr>
              <a:t> 30th </a:t>
            </a:r>
            <a:r>
              <a:rPr lang="es-ES_tradnl" sz="1200" spc="200" dirty="0" err="1">
                <a:solidFill>
                  <a:schemeClr val="bg1"/>
                </a:solidFill>
                <a:latin typeface="+mn-lt"/>
                <a:cs typeface="Roboto"/>
              </a:rPr>
              <a:t>anniversary</a:t>
            </a:r>
            <a:r>
              <a:rPr lang="es-ES_tradnl" sz="1200" spc="200" dirty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es-ES_tradnl" sz="1200" spc="200" dirty="0" err="1">
                <a:solidFill>
                  <a:schemeClr val="bg1"/>
                </a:solidFill>
                <a:latin typeface="+mn-lt"/>
                <a:cs typeface="Roboto"/>
              </a:rPr>
              <a:t>Rencontres</a:t>
            </a:r>
            <a:r>
              <a:rPr lang="es-ES_tradnl" sz="1200" spc="200" dirty="0">
                <a:solidFill>
                  <a:schemeClr val="bg1"/>
                </a:solidFill>
                <a:latin typeface="+mn-lt"/>
                <a:cs typeface="Roboto"/>
              </a:rPr>
              <a:t> du Vietnam</a:t>
            </a:r>
          </a:p>
          <a:p>
            <a:pPr algn="ctr">
              <a:spcAft>
                <a:spcPts val="600"/>
              </a:spcAft>
            </a:pPr>
            <a:r>
              <a:rPr lang="es-ES_tradnl" sz="1200" spc="200" dirty="0">
                <a:solidFill>
                  <a:schemeClr val="bg1"/>
                </a:solidFill>
                <a:latin typeface="+mn-lt"/>
                <a:cs typeface="Roboto"/>
              </a:rPr>
              <a:t>WINDOWS ON THE UNIVERSE </a:t>
            </a:r>
          </a:p>
          <a:p>
            <a:pPr algn="ctr">
              <a:spcAft>
                <a:spcPts val="600"/>
              </a:spcAft>
            </a:pPr>
            <a:r>
              <a:rPr lang="es-ES_tradnl" sz="1200" spc="200" dirty="0">
                <a:solidFill>
                  <a:schemeClr val="bg1"/>
                </a:solidFill>
                <a:latin typeface="+mn-lt"/>
                <a:cs typeface="Roboto"/>
              </a:rPr>
              <a:t>11 </a:t>
            </a:r>
            <a:r>
              <a:rPr lang="es-ES_tradnl" sz="1200" spc="200" dirty="0" err="1">
                <a:solidFill>
                  <a:schemeClr val="bg1"/>
                </a:solidFill>
                <a:latin typeface="+mn-lt"/>
                <a:cs typeface="Roboto"/>
              </a:rPr>
              <a:t>August</a:t>
            </a:r>
            <a:r>
              <a:rPr lang="es-ES_tradnl" sz="1200" spc="200" dirty="0">
                <a:solidFill>
                  <a:schemeClr val="bg1"/>
                </a:solidFill>
                <a:latin typeface="+mn-lt"/>
                <a:cs typeface="Roboto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917621318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CF35D-9B07-0446-9C8A-0A8A2F8B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067"/>
            <a:ext cx="9144000" cy="793750"/>
          </a:xfrm>
        </p:spPr>
        <p:txBody>
          <a:bodyPr>
            <a:noAutofit/>
          </a:bodyPr>
          <a:lstStyle/>
          <a:p>
            <a:r>
              <a:rPr lang="es-ES" sz="2800" b="1" dirty="0" err="1">
                <a:solidFill>
                  <a:srgbClr val="FFFFFF"/>
                </a:solidFill>
              </a:rPr>
              <a:t>The</a:t>
            </a:r>
            <a:r>
              <a:rPr lang="es-ES" sz="2800" b="1" dirty="0">
                <a:solidFill>
                  <a:srgbClr val="FFFFFF"/>
                </a:solidFill>
              </a:rPr>
              <a:t> </a:t>
            </a:r>
            <a:r>
              <a:rPr lang="es-ES" sz="2800" b="1" dirty="0" err="1">
                <a:solidFill>
                  <a:srgbClr val="FFFFFF"/>
                </a:solidFill>
              </a:rPr>
              <a:t>Euclid</a:t>
            </a:r>
            <a:r>
              <a:rPr lang="es-ES" sz="2800" b="1" dirty="0">
                <a:solidFill>
                  <a:srgbClr val="FFFFFF"/>
                </a:solidFill>
              </a:rPr>
              <a:t> </a:t>
            </a:r>
            <a:r>
              <a:rPr lang="es-ES" sz="2800" b="1" dirty="0" err="1">
                <a:solidFill>
                  <a:srgbClr val="FFFFFF"/>
                </a:solidFill>
              </a:rPr>
              <a:t>advantage</a:t>
            </a:r>
            <a:br>
              <a:rPr lang="es-ES" sz="2800" b="1" dirty="0">
                <a:solidFill>
                  <a:srgbClr val="FFFFFF"/>
                </a:solidFill>
              </a:rPr>
            </a:br>
            <a:r>
              <a:rPr lang="es-ES" sz="2800" dirty="0" err="1">
                <a:solidFill>
                  <a:srgbClr val="FFFFFF"/>
                </a:solidFill>
              </a:rPr>
              <a:t>Reach</a:t>
            </a:r>
            <a:r>
              <a:rPr lang="es-ES" sz="2800" dirty="0">
                <a:solidFill>
                  <a:srgbClr val="FFFFFF"/>
                </a:solidFill>
              </a:rPr>
              <a:t> </a:t>
            </a:r>
            <a:r>
              <a:rPr lang="es-ES" sz="2800" dirty="0" err="1">
                <a:solidFill>
                  <a:srgbClr val="FFFFFF"/>
                </a:solidFill>
              </a:rPr>
              <a:t>deeper</a:t>
            </a:r>
            <a:r>
              <a:rPr lang="es-ES" sz="2800" dirty="0">
                <a:solidFill>
                  <a:srgbClr val="FFFFFF"/>
                </a:solidFill>
              </a:rPr>
              <a:t>, </a:t>
            </a:r>
            <a:r>
              <a:rPr lang="es-ES" sz="2800" dirty="0" err="1">
                <a:solidFill>
                  <a:srgbClr val="FFFFFF"/>
                </a:solidFill>
              </a:rPr>
              <a:t>further</a:t>
            </a:r>
            <a:r>
              <a:rPr lang="es-ES" sz="2800" dirty="0">
                <a:solidFill>
                  <a:srgbClr val="FFFFFF"/>
                </a:solidFill>
              </a:rPr>
              <a:t> &amp; wider than ever before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1459C3-E41D-0D41-A5AC-F51CCDFE26D6}"/>
              </a:ext>
            </a:extLst>
          </p:cNvPr>
          <p:cNvSpPr txBox="1"/>
          <p:nvPr/>
        </p:nvSpPr>
        <p:spPr>
          <a:xfrm>
            <a:off x="4352081" y="1423686"/>
            <a:ext cx="33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23C590-EA39-ED41-9C62-F0CAA7788EA8}"/>
              </a:ext>
            </a:extLst>
          </p:cNvPr>
          <p:cNvSpPr txBox="1"/>
          <p:nvPr/>
        </p:nvSpPr>
        <p:spPr>
          <a:xfrm>
            <a:off x="4213185" y="1987953"/>
            <a:ext cx="370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05B3B0-93ED-714D-88A3-AAB580E1C4E5}"/>
              </a:ext>
            </a:extLst>
          </p:cNvPr>
          <p:cNvSpPr txBox="1"/>
          <p:nvPr/>
        </p:nvSpPr>
        <p:spPr>
          <a:xfrm>
            <a:off x="8067554" y="416688"/>
            <a:ext cx="25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47469A-73BC-CA46-B7D7-8E31E0092065}"/>
              </a:ext>
            </a:extLst>
          </p:cNvPr>
          <p:cNvSpPr txBox="1"/>
          <p:nvPr/>
        </p:nvSpPr>
        <p:spPr>
          <a:xfrm>
            <a:off x="2754775" y="364602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A102EF0-CEEB-764F-AEB2-998FAE345DE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84570" y="1423686"/>
            <a:ext cx="880346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5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E8283-1B38-3444-B246-6E9D6662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017"/>
            <a:ext cx="9144000" cy="671021"/>
          </a:xfrm>
        </p:spPr>
        <p:txBody>
          <a:bodyPr>
            <a:normAutofit/>
          </a:bodyPr>
          <a:lstStyle/>
          <a:p>
            <a:r>
              <a:rPr lang="es-ES" sz="2800" b="1" dirty="0" err="1">
                <a:solidFill>
                  <a:srgbClr val="FFFFFF"/>
                </a:solidFill>
              </a:rPr>
              <a:t>Leveraging</a:t>
            </a:r>
            <a:r>
              <a:rPr lang="es-ES" sz="2800" b="1" dirty="0">
                <a:solidFill>
                  <a:srgbClr val="FFFFFF"/>
                </a:solidFill>
              </a:rPr>
              <a:t> EUCLID to identify substellar objects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E60760-DEF0-534B-A1FC-56A7FF81D41F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787226" y="1366006"/>
            <a:ext cx="3569545" cy="24114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D129F04-E077-A740-AB7A-18C587DC7CAB}"/>
              </a:ext>
            </a:extLst>
          </p:cNvPr>
          <p:cNvSpPr txBox="1"/>
          <p:nvPr/>
        </p:nvSpPr>
        <p:spPr>
          <a:xfrm>
            <a:off x="311701" y="3125165"/>
            <a:ext cx="3496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1EACE646-4FAF-264E-8112-0FE521C59FA9}"/>
                  </a:ext>
                </a:extLst>
              </p:cNvPr>
              <p:cNvSpPr txBox="1"/>
              <p:nvPr/>
            </p:nvSpPr>
            <p:spPr>
              <a:xfrm>
                <a:off x="0" y="4005709"/>
                <a:ext cx="91439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800" i="1" dirty="0">
                    <a:solidFill>
                      <a:srgbClr val="FFFFFF"/>
                    </a:solidFill>
                    <a:latin typeface="+mn-lt"/>
                  </a:rPr>
                  <a:t>NISP J imaging: optimal </a:t>
                </a:r>
                <a:r>
                  <a:rPr lang="es-ES" sz="1800" i="1" dirty="0" err="1">
                    <a:solidFill>
                      <a:srgbClr val="FFFFFF"/>
                    </a:solidFill>
                    <a:latin typeface="+mn-lt"/>
                  </a:rPr>
                  <a:t>sensitivity</a:t>
                </a:r>
                <a:r>
                  <a:rPr lang="es-ES" sz="1800" i="1" dirty="0">
                    <a:solidFill>
                      <a:srgbClr val="FFFFFF"/>
                    </a:solidFill>
                    <a:latin typeface="+mn-lt"/>
                  </a:rPr>
                  <a:t> </a:t>
                </a:r>
              </a:p>
              <a:p>
                <a:pPr algn="ctr"/>
                <a:r>
                  <a:rPr lang="es-ES" sz="1800" i="1" dirty="0">
                    <a:solidFill>
                      <a:srgbClr val="FFFFFF"/>
                    </a:solidFill>
                  </a:rPr>
                  <a:t>Output: </a:t>
                </a:r>
                <a14:m>
                  <m:oMath xmlns:m="http://schemas.openxmlformats.org/officeDocument/2006/math">
                    <m:r>
                      <a:rPr lang="es-ES" sz="18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s-ES" sz="1800" i="1" dirty="0">
                    <a:solidFill>
                      <a:srgbClr val="FFFFFF"/>
                    </a:solidFill>
                  </a:rPr>
                  <a:t> 5 x 10</a:t>
                </a:r>
                <a:r>
                  <a:rPr lang="es-ES" sz="1800" i="1" baseline="30000" dirty="0">
                    <a:solidFill>
                      <a:srgbClr val="FFFFFF"/>
                    </a:solidFill>
                  </a:rPr>
                  <a:t>5</a:t>
                </a:r>
                <a:r>
                  <a:rPr lang="es-ES" sz="1800" i="1" dirty="0">
                    <a:solidFill>
                      <a:srgbClr val="FFFFFF"/>
                    </a:solidFill>
                  </a:rPr>
                  <a:t> </a:t>
                </a:r>
                <a:r>
                  <a:rPr lang="es-ES" sz="1800" i="1" dirty="0" err="1">
                    <a:solidFill>
                      <a:srgbClr val="FFFFFF"/>
                    </a:solidFill>
                  </a:rPr>
                  <a:t>substellar</a:t>
                </a:r>
                <a:r>
                  <a:rPr lang="es-ES" sz="1800" i="1" dirty="0">
                    <a:solidFill>
                      <a:srgbClr val="FFFFFF"/>
                    </a:solidFill>
                  </a:rPr>
                  <a:t> objects (1 of each 20,000 </a:t>
                </a:r>
                <a:r>
                  <a:rPr lang="es-ES" sz="1800" i="1" dirty="0" err="1">
                    <a:solidFill>
                      <a:srgbClr val="FFFFFF"/>
                    </a:solidFill>
                  </a:rPr>
                  <a:t>sources</a:t>
                </a:r>
                <a:r>
                  <a:rPr lang="es-ES" sz="1800" i="1" dirty="0">
                    <a:solidFill>
                      <a:srgbClr val="FFFFFF"/>
                    </a:solidFill>
                  </a:rPr>
                  <a:t>)</a:t>
                </a:r>
              </a:p>
              <a:p>
                <a:pPr algn="ctr"/>
                <a:endParaRPr lang="es-ES" sz="1800" i="1" dirty="0">
                  <a:solidFill>
                    <a:srgbClr val="FFFFFF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1EACE646-4FAF-264E-8112-0FE521C59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05709"/>
                <a:ext cx="9143999" cy="923330"/>
              </a:xfrm>
              <a:prstGeom prst="rect">
                <a:avLst/>
              </a:prstGeom>
              <a:blipFill>
                <a:blip r:embed="rId5"/>
                <a:stretch>
                  <a:fillRect t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95B136DF-F334-1B44-8550-566FDA278E25}"/>
              </a:ext>
            </a:extLst>
          </p:cNvPr>
          <p:cNvSpPr txBox="1"/>
          <p:nvPr/>
        </p:nvSpPr>
        <p:spPr>
          <a:xfrm>
            <a:off x="6476281" y="4840314"/>
            <a:ext cx="26677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E. Solano et al. 2021 MNRAS 501, 281 </a:t>
            </a:r>
          </a:p>
        </p:txBody>
      </p:sp>
    </p:spTree>
    <p:extLst>
      <p:ext uri="{BB962C8B-B14F-4D97-AF65-F5344CB8AC3E}">
        <p14:creationId xmlns:p14="http://schemas.microsoft.com/office/powerpoint/2010/main" val="415619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648D6D-4F29-5345-AD86-95FCF1EDA810}"/>
              </a:ext>
            </a:extLst>
          </p:cNvPr>
          <p:cNvSpPr txBox="1"/>
          <p:nvPr/>
        </p:nvSpPr>
        <p:spPr>
          <a:xfrm>
            <a:off x="0" y="12345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+mj-lt"/>
              </a:rPr>
              <a:t>STATE OF THE ART / CHALLENGE</a:t>
            </a:r>
          </a:p>
        </p:txBody>
      </p:sp>
      <p:pic>
        <p:nvPicPr>
          <p:cNvPr id="4" name="Imagen 3" descr="stateoftheart_challeng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31964" y="889492"/>
            <a:ext cx="5064575" cy="33645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44B9A21-B178-554F-9C1F-1C52F3BC47A3}"/>
              </a:ext>
            </a:extLst>
          </p:cNvPr>
          <p:cNvSpPr txBox="1"/>
          <p:nvPr/>
        </p:nvSpPr>
        <p:spPr>
          <a:xfrm>
            <a:off x="3875715" y="1224793"/>
            <a:ext cx="55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       </a:t>
            </a: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A080478C-B3C5-08D0-DD38-BB473900401A}"/>
              </a:ext>
            </a:extLst>
          </p:cNvPr>
          <p:cNvSpPr txBox="1"/>
          <p:nvPr/>
        </p:nvSpPr>
        <p:spPr>
          <a:xfrm>
            <a:off x="2587108" y="4601874"/>
            <a:ext cx="4009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dirty="0" err="1">
                <a:solidFill>
                  <a:srgbClr val="FFFFFF"/>
                </a:solidFill>
                <a:latin typeface="+mn-lt"/>
              </a:rPr>
              <a:t>Euclid</a:t>
            </a:r>
            <a:r>
              <a:rPr lang="es-ES" sz="2000" b="1" i="1" dirty="0">
                <a:solidFill>
                  <a:srgbClr val="FFFFFF"/>
                </a:solidFill>
                <a:latin typeface="+mn-lt"/>
              </a:rPr>
              <a:t>  =&gt; </a:t>
            </a:r>
            <a:r>
              <a:rPr lang="es-ES" sz="2000" b="1" i="1" dirty="0" err="1">
                <a:solidFill>
                  <a:srgbClr val="FFFFFF"/>
                </a:solidFill>
                <a:latin typeface="+mn-lt"/>
              </a:rPr>
              <a:t>Large</a:t>
            </a:r>
            <a:r>
              <a:rPr lang="es-ES" sz="2000" b="1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n-lt"/>
              </a:rPr>
              <a:t>Telescope</a:t>
            </a:r>
            <a:r>
              <a:rPr lang="es-ES" sz="2000" b="1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s-ES" sz="2000" b="1" i="1" dirty="0" err="1">
                <a:solidFill>
                  <a:srgbClr val="FFFFFF"/>
                </a:solidFill>
                <a:latin typeface="+mn-lt"/>
              </a:rPr>
              <a:t>follow</a:t>
            </a:r>
            <a:r>
              <a:rPr lang="es-ES" sz="2000" b="1" i="1" dirty="0">
                <a:solidFill>
                  <a:srgbClr val="FFFFFF"/>
                </a:solidFill>
                <a:latin typeface="+mn-lt"/>
              </a:rPr>
              <a:t>-up</a:t>
            </a:r>
          </a:p>
        </p:txBody>
      </p:sp>
    </p:spTree>
    <p:extLst>
      <p:ext uri="{BB962C8B-B14F-4D97-AF65-F5344CB8AC3E}">
        <p14:creationId xmlns:p14="http://schemas.microsoft.com/office/powerpoint/2010/main" val="3662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24B3E85-0E40-844A-838C-BA0BAED0C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6" r="8524" b="314"/>
          <a:stretch/>
        </p:blipFill>
        <p:spPr>
          <a:xfrm>
            <a:off x="3983777" y="0"/>
            <a:ext cx="5160224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491FF4F5-C109-8541-AB57-402CC9F44B48}"/>
                  </a:ext>
                </a:extLst>
              </p:cNvPr>
              <p:cNvSpPr/>
              <p:nvPr/>
            </p:nvSpPr>
            <p:spPr>
              <a:xfrm>
                <a:off x="174927" y="149980"/>
                <a:ext cx="4072333" cy="3954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s-ES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s-ES" sz="20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s-ES" sz="28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1 </a:t>
                </a:r>
                <a:r>
                  <a:rPr lang="es-ES" sz="2800" b="1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out</a:t>
                </a:r>
                <a:r>
                  <a:rPr lang="es-ES" sz="28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s-ES" sz="2800" b="1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of</a:t>
                </a:r>
                <a:r>
                  <a:rPr lang="es-ES" sz="28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6  </a:t>
                </a:r>
                <a:r>
                  <a:rPr lang="es-ES" sz="36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ERO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ES" b="1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s-ES" sz="20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 </a:t>
                </a:r>
                <a:r>
                  <a:rPr lang="es-ES" sz="2000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To</a:t>
                </a:r>
                <a:r>
                  <a:rPr lang="es-ES" sz="20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s-ES" sz="2000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detect</a:t>
                </a:r>
                <a:r>
                  <a:rPr lang="es-ES" sz="20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baby </a:t>
                </a:r>
                <a:r>
                  <a:rPr lang="es-ES" sz="2000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jupiters</a:t>
                </a:r>
                <a:r>
                  <a:rPr lang="es-ES" sz="20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in:</a:t>
                </a:r>
              </a:p>
              <a:p>
                <a:endParaRPr lang="es-ES" sz="800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s-ES" sz="1800" dirty="0">
                    <a:solidFill>
                      <a:schemeClr val="bg1"/>
                    </a:solidFill>
                  </a:rPr>
                  <a:t> </a:t>
                </a:r>
                <a:r>
                  <a:rPr lang="es-ES" sz="1800" dirty="0" err="1">
                    <a:solidFill>
                      <a:schemeClr val="bg1"/>
                    </a:solidFill>
                  </a:rPr>
                  <a:t>Orionis</a:t>
                </a:r>
                <a:r>
                  <a:rPr lang="es-ES" sz="1800" dirty="0">
                    <a:solidFill>
                      <a:schemeClr val="bg1"/>
                    </a:solidFill>
                  </a:rPr>
                  <a:t> </a:t>
                </a:r>
                <a:r>
                  <a:rPr lang="es-ES" sz="1800" dirty="0" err="1">
                    <a:solidFill>
                      <a:schemeClr val="bg1"/>
                    </a:solidFill>
                  </a:rPr>
                  <a:t>cluster</a:t>
                </a:r>
                <a:endParaRPr lang="es-ES" sz="18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800" dirty="0">
                    <a:solidFill>
                      <a:schemeClr val="bg1"/>
                    </a:solidFill>
                  </a:rPr>
                  <a:t> NGC 1333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sz="1800" dirty="0">
                    <a:solidFill>
                      <a:schemeClr val="bg1"/>
                    </a:solidFill>
                  </a:rPr>
                  <a:t> Taurus </a:t>
                </a:r>
                <a:r>
                  <a:rPr lang="es-ES" sz="1800" dirty="0" err="1">
                    <a:solidFill>
                      <a:schemeClr val="bg1"/>
                    </a:solidFill>
                  </a:rPr>
                  <a:t>star</a:t>
                </a:r>
                <a:r>
                  <a:rPr lang="es-ES" sz="1800" dirty="0">
                    <a:solidFill>
                      <a:schemeClr val="bg1"/>
                    </a:solidFill>
                  </a:rPr>
                  <a:t> </a:t>
                </a:r>
                <a:r>
                  <a:rPr lang="es-ES" sz="1800" dirty="0" err="1">
                    <a:solidFill>
                      <a:schemeClr val="bg1"/>
                    </a:solidFill>
                  </a:rPr>
                  <a:t>forming</a:t>
                </a:r>
                <a:r>
                  <a:rPr lang="es-ES" sz="1800" dirty="0">
                    <a:solidFill>
                      <a:schemeClr val="bg1"/>
                    </a:solidFill>
                  </a:rPr>
                  <a:t> </a:t>
                </a:r>
                <a:r>
                  <a:rPr lang="es-ES" sz="1800" dirty="0" err="1">
                    <a:solidFill>
                      <a:schemeClr val="bg1"/>
                    </a:solidFill>
                  </a:rPr>
                  <a:t>region</a:t>
                </a:r>
                <a:endParaRPr lang="es-ES" sz="1800" dirty="0">
                  <a:solidFill>
                    <a:schemeClr val="bg1"/>
                  </a:solidFill>
                </a:endParaRPr>
              </a:p>
              <a:p>
                <a:endParaRPr lang="es-ES" sz="1800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  <a:p>
                <a:endParaRPr lang="es-ES" sz="1800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s-ES" sz="18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Data </a:t>
                </a:r>
                <a:r>
                  <a:rPr lang="es-ES" sz="1800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for</a:t>
                </a:r>
                <a:r>
                  <a:rPr lang="es-ES" sz="18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                 in Sept. 2023</a:t>
                </a:r>
              </a:p>
              <a:p>
                <a:endParaRPr lang="es-ES" sz="1800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s-ES" sz="18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s-ES" sz="1800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Public</a:t>
                </a:r>
                <a:r>
                  <a:rPr lang="es-ES" sz="18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s-ES" sz="1800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release</a:t>
                </a:r>
                <a:r>
                  <a:rPr lang="es-ES" sz="18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in </a:t>
                </a:r>
                <a:r>
                  <a:rPr lang="es-ES" sz="1800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early</a:t>
                </a:r>
                <a:r>
                  <a:rPr lang="es-ES" sz="18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Nov. 2023 </a:t>
                </a:r>
              </a:p>
              <a:p>
                <a:endParaRPr lang="es-ES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491FF4F5-C109-8541-AB57-402CC9F44B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7" y="149980"/>
                <a:ext cx="4072333" cy="3954929"/>
              </a:xfrm>
              <a:prstGeom prst="rect">
                <a:avLst/>
              </a:prstGeom>
              <a:blipFill>
                <a:blip r:embed="rId3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3">
            <a:extLst>
              <a:ext uri="{FF2B5EF4-FFF2-40B4-BE49-F238E27FC236}">
                <a16:creationId xmlns:a16="http://schemas.microsoft.com/office/drawing/2014/main" id="{332A5F68-E0B9-CCB2-9174-0EA44F63CCEA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35176" y="2995846"/>
            <a:ext cx="975917" cy="277141"/>
          </a:xfrm>
          <a:prstGeom prst="rect">
            <a:avLst/>
          </a:prstGeom>
        </p:spPr>
      </p:pic>
      <p:pic>
        <p:nvPicPr>
          <p:cNvPr id="1026" name="Picture 2" descr="Closeup shot of the moon isolated on a black background - great for articles about space">
            <a:extLst>
              <a:ext uri="{FF2B5EF4-FFF2-40B4-BE49-F238E27FC236}">
                <a16:creationId xmlns:a16="http://schemas.microsoft.com/office/drawing/2014/main" id="{5C2B3202-1C5A-66EF-BD2F-B8A19F054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97" y="1304401"/>
            <a:ext cx="3266383" cy="326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F7DD8B-793A-C21D-980F-168708259D9A}"/>
              </a:ext>
            </a:extLst>
          </p:cNvPr>
          <p:cNvSpPr/>
          <p:nvPr/>
        </p:nvSpPr>
        <p:spPr>
          <a:xfrm>
            <a:off x="7196038" y="1371524"/>
            <a:ext cx="160394" cy="160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E453A-57BC-4EB9-D2A8-18F858FD2390}"/>
              </a:ext>
            </a:extLst>
          </p:cNvPr>
          <p:cNvSpPr txBox="1"/>
          <p:nvPr/>
        </p:nvSpPr>
        <p:spPr>
          <a:xfrm>
            <a:off x="7391014" y="1217358"/>
            <a:ext cx="100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JWST NIRCAM</a:t>
            </a:r>
          </a:p>
        </p:txBody>
      </p:sp>
    </p:spTree>
    <p:extLst>
      <p:ext uri="{BB962C8B-B14F-4D97-AF65-F5344CB8AC3E}">
        <p14:creationId xmlns:p14="http://schemas.microsoft.com/office/powerpoint/2010/main" val="202060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7EA3A-0564-A94A-80D5-864961F1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EF3927-5728-BA44-B711-8F29C73A6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71" y="0"/>
            <a:ext cx="7968029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E98F2EE-9694-6F63-5052-B418C584CE7C}"/>
                  </a:ext>
                </a:extLst>
              </p14:cNvPr>
              <p14:cNvContentPartPr/>
              <p14:nvPr/>
            </p14:nvContentPartPr>
            <p14:xfrm>
              <a:off x="1820583" y="4028024"/>
              <a:ext cx="2068920" cy="63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E98F2EE-9694-6F63-5052-B418C584CE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4943" y="3992024"/>
                <a:ext cx="21405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3A6C4D6-3993-65CC-9927-673A5866D502}"/>
                  </a:ext>
                </a:extLst>
              </p14:cNvPr>
              <p14:cNvContentPartPr/>
              <p14:nvPr/>
            </p14:nvContentPartPr>
            <p14:xfrm>
              <a:off x="4417623" y="4114064"/>
              <a:ext cx="954360" cy="142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3A6C4D6-3993-65CC-9927-673A5866D5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1623" y="4078424"/>
                <a:ext cx="102600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BFE7CFA-5606-C429-2871-64300A00FB0C}"/>
                  </a:ext>
                </a:extLst>
              </p14:cNvPr>
              <p14:cNvContentPartPr/>
              <p14:nvPr/>
            </p14:nvContentPartPr>
            <p14:xfrm>
              <a:off x="4442823" y="4095704"/>
              <a:ext cx="135720" cy="21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BFE7CFA-5606-C429-2871-64300A00FB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06823" y="4059704"/>
                <a:ext cx="20736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BDA6FCC-C861-82E1-7831-4212795E3F03}"/>
                  </a:ext>
                </a:extLst>
              </p14:cNvPr>
              <p14:cNvContentPartPr/>
              <p14:nvPr/>
            </p14:nvContentPartPr>
            <p14:xfrm>
              <a:off x="3952143" y="4057904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BDA6FCC-C861-82E1-7831-4212795E3F0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16143" y="402190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B78AA5C-E69E-E14D-AEB0-48C6EB876100}"/>
                  </a:ext>
                </a:extLst>
              </p14:cNvPr>
              <p14:cNvContentPartPr/>
              <p14:nvPr/>
            </p14:nvContentPartPr>
            <p14:xfrm>
              <a:off x="4080663" y="1304984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B78AA5C-E69E-E14D-AEB0-48C6EB87610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72023" y="12963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5BADC29-375E-F55A-352F-F5282B782300}"/>
                  </a:ext>
                </a:extLst>
              </p14:cNvPr>
              <p14:cNvContentPartPr/>
              <p14:nvPr/>
            </p14:nvContentPartPr>
            <p14:xfrm>
              <a:off x="3998223" y="3934424"/>
              <a:ext cx="109080" cy="114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5BADC29-375E-F55A-352F-F5282B7823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89583" y="3925784"/>
                <a:ext cx="12672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3A12C9-D59F-085A-5217-1D4B6F1F06F5}"/>
                  </a:ext>
                </a:extLst>
              </p:cNvPr>
              <p:cNvSpPr txBox="1"/>
              <p:nvPr/>
            </p:nvSpPr>
            <p:spPr>
              <a:xfrm>
                <a:off x="6543" y="178983"/>
                <a:ext cx="116942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6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 smtClean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s-ES" sz="16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 Orionis</a:t>
                </a:r>
              </a:p>
              <a:p>
                <a:pPr algn="ctr"/>
                <a:r>
                  <a:rPr lang="es-ES" sz="1600" dirty="0" err="1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Cluster</a:t>
                </a:r>
                <a:endParaRPr lang="es-ES" sz="1600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3A12C9-D59F-085A-5217-1D4B6F1F0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" y="178983"/>
                <a:ext cx="1169428" cy="584775"/>
              </a:xfrm>
              <a:prstGeom prst="rect">
                <a:avLst/>
              </a:prstGeom>
              <a:blipFill>
                <a:blip r:embed="rId15"/>
                <a:stretch>
                  <a:fillRect t="-2083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8624E6-9DE0-4A4A-B170-76CE079EB232}"/>
                  </a:ext>
                </a:extLst>
              </p:cNvPr>
              <p:cNvSpPr txBox="1"/>
              <p:nvPr/>
            </p:nvSpPr>
            <p:spPr>
              <a:xfrm>
                <a:off x="7730517" y="1536541"/>
                <a:ext cx="116942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3 </m:t>
                    </m:r>
                    <m:r>
                      <a:rPr lang="es-ES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𝑀𝑦𝑟</m:t>
                    </m:r>
                  </m:oMath>
                </a14:m>
                <a:endPara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8624E6-9DE0-4A4A-B170-76CE079EB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517" y="1536541"/>
                <a:ext cx="1169428" cy="338554"/>
              </a:xfrm>
              <a:prstGeom prst="rect">
                <a:avLst/>
              </a:prstGeom>
              <a:blipFill>
                <a:blip r:embed="rId16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D47147-AA7E-0983-6F10-63E2F76E6C8C}"/>
              </a:ext>
            </a:extLst>
          </p:cNvPr>
          <p:cNvCxnSpPr/>
          <p:nvPr/>
        </p:nvCxnSpPr>
        <p:spPr>
          <a:xfrm>
            <a:off x="7272471" y="1705818"/>
            <a:ext cx="418744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588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7AE805-36C0-077A-37C3-5C210964BC6B}"/>
              </a:ext>
            </a:extLst>
          </p:cNvPr>
          <p:cNvSpPr txBox="1"/>
          <p:nvPr/>
        </p:nvSpPr>
        <p:spPr>
          <a:xfrm>
            <a:off x="-24292" y="114938"/>
            <a:ext cx="1169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Taurus</a:t>
            </a:r>
          </a:p>
          <a:p>
            <a:pPr algn="ctr"/>
            <a:r>
              <a:rPr lang="es-ES" sz="16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Star</a:t>
            </a:r>
            <a:endParaRPr lang="es-ES" sz="1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s-ES" sz="16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Forming</a:t>
            </a:r>
            <a:endParaRPr lang="es-ES" sz="1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s-ES" sz="16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Region</a:t>
            </a:r>
            <a:endParaRPr lang="es-ES" sz="1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6307FC-612C-5579-E9C2-2F509CBF1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"/>
          <a:stretch/>
        </p:blipFill>
        <p:spPr>
          <a:xfrm>
            <a:off x="1145136" y="0"/>
            <a:ext cx="7998864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1918A7-547B-CB6C-E1A3-F7C76AAC4653}"/>
                  </a:ext>
                </a:extLst>
              </p:cNvPr>
              <p:cNvSpPr txBox="1"/>
              <p:nvPr/>
            </p:nvSpPr>
            <p:spPr>
              <a:xfrm>
                <a:off x="7778019" y="1192156"/>
                <a:ext cx="116942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s-ES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𝑀𝑦𝑟</m:t>
                    </m:r>
                  </m:oMath>
                </a14:m>
                <a:endPara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1918A7-547B-CB6C-E1A3-F7C76AAC4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019" y="1192156"/>
                <a:ext cx="1169428" cy="338554"/>
              </a:xfrm>
              <a:prstGeom prst="rect">
                <a:avLst/>
              </a:prstGeom>
              <a:blipFill>
                <a:blip r:embed="rId3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008D7F-F936-2FE9-CA75-E44CE3895D16}"/>
              </a:ext>
            </a:extLst>
          </p:cNvPr>
          <p:cNvCxnSpPr/>
          <p:nvPr/>
        </p:nvCxnSpPr>
        <p:spPr>
          <a:xfrm>
            <a:off x="7343723" y="1361433"/>
            <a:ext cx="418744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8E0C43A-A1B4-5029-27A9-A017305CA79D}"/>
                  </a:ext>
                </a:extLst>
              </p14:cNvPr>
              <p14:cNvContentPartPr/>
              <p14:nvPr/>
            </p14:nvContentPartPr>
            <p14:xfrm>
              <a:off x="1981793" y="4091855"/>
              <a:ext cx="2043000" cy="99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8E0C43A-A1B4-5029-27A9-A017305CA7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5793" y="4056215"/>
                <a:ext cx="21146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565F5A8-FDCB-B2D6-3BE5-D3867DA5EC2E}"/>
                  </a:ext>
                </a:extLst>
              </p14:cNvPr>
              <p14:cNvContentPartPr/>
              <p14:nvPr/>
            </p14:nvContentPartPr>
            <p14:xfrm>
              <a:off x="7180193" y="4293455"/>
              <a:ext cx="255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565F5A8-FDCB-B2D6-3BE5-D3867DA5EC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44553" y="4257455"/>
                <a:ext cx="97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109D345-CC66-8F87-54CE-1B951F3302B9}"/>
                  </a:ext>
                </a:extLst>
              </p14:cNvPr>
              <p14:cNvContentPartPr/>
              <p14:nvPr/>
            </p14:nvContentPartPr>
            <p14:xfrm>
              <a:off x="5651633" y="4197695"/>
              <a:ext cx="1363680" cy="792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109D345-CC66-8F87-54CE-1B951F3302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15993" y="4162055"/>
                <a:ext cx="143532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29C9273-EB36-6783-6217-A57C1C47F7A2}"/>
                  </a:ext>
                </a:extLst>
              </p14:cNvPr>
              <p14:cNvContentPartPr/>
              <p14:nvPr/>
            </p14:nvContentPartPr>
            <p14:xfrm>
              <a:off x="5272913" y="4192655"/>
              <a:ext cx="333360" cy="32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29C9273-EB36-6783-6217-A57C1C47F7A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37273" y="4157015"/>
                <a:ext cx="40500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53DFDD4-3A26-6AEB-3013-798DC7885153}"/>
                  </a:ext>
                </a:extLst>
              </p14:cNvPr>
              <p14:cNvContentPartPr/>
              <p14:nvPr/>
            </p14:nvContentPartPr>
            <p14:xfrm>
              <a:off x="4943153" y="4152335"/>
              <a:ext cx="270360" cy="15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53DFDD4-3A26-6AEB-3013-798DC78851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34513" y="4143335"/>
                <a:ext cx="28800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0D09A3-A5AB-2C26-D5D4-65F1B99480FE}"/>
                  </a:ext>
                </a:extLst>
              </p14:cNvPr>
              <p14:cNvContentPartPr/>
              <p14:nvPr/>
            </p14:nvContentPartPr>
            <p14:xfrm>
              <a:off x="4029833" y="4123175"/>
              <a:ext cx="259200" cy="24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0D09A3-A5AB-2C26-D5D4-65F1B99480F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20833" y="4114175"/>
                <a:ext cx="27684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EC1798A-4FF5-9B89-BD34-B01277C8D831}"/>
                  </a:ext>
                </a:extLst>
              </p14:cNvPr>
              <p14:cNvContentPartPr/>
              <p14:nvPr/>
            </p14:nvContentPartPr>
            <p14:xfrm>
              <a:off x="3929873" y="4116786"/>
              <a:ext cx="308520" cy="5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EC1798A-4FF5-9B89-BD34-B01277C8D83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21233" y="4108146"/>
                <a:ext cx="3261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98EBDF7-AB3E-D2BE-03FD-B90252A1D039}"/>
                  </a:ext>
                </a:extLst>
              </p14:cNvPr>
              <p14:cNvContentPartPr/>
              <p14:nvPr/>
            </p14:nvContentPartPr>
            <p14:xfrm>
              <a:off x="2662673" y="4044786"/>
              <a:ext cx="185040" cy="59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98EBDF7-AB3E-D2BE-03FD-B90252A1D03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53673" y="4036146"/>
                <a:ext cx="2026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9D3741C-5FF9-B3FD-F98F-1422F82F6FDD}"/>
                  </a:ext>
                </a:extLst>
              </p14:cNvPr>
              <p14:cNvContentPartPr/>
              <p14:nvPr/>
            </p14:nvContentPartPr>
            <p14:xfrm>
              <a:off x="4996913" y="4151706"/>
              <a:ext cx="263880" cy="136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9D3741C-5FF9-B3FD-F98F-1422F82F6F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88273" y="4142706"/>
                <a:ext cx="2815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FBABCAE-A157-08C8-707A-660942F072E9}"/>
                  </a:ext>
                </a:extLst>
              </p14:cNvPr>
              <p14:cNvContentPartPr/>
              <p14:nvPr/>
            </p14:nvContentPartPr>
            <p14:xfrm>
              <a:off x="4786313" y="4152786"/>
              <a:ext cx="220320" cy="154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FBABCAE-A157-08C8-707A-660942F072E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77313" y="4144146"/>
                <a:ext cx="2379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2EF85E4-E805-CD5F-988F-3BAEFA60048C}"/>
                  </a:ext>
                </a:extLst>
              </p14:cNvPr>
              <p14:cNvContentPartPr/>
              <p14:nvPr/>
            </p14:nvContentPartPr>
            <p14:xfrm>
              <a:off x="4261073" y="4127226"/>
              <a:ext cx="135000" cy="234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2EF85E4-E805-CD5F-988F-3BAEFA60048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52073" y="4118586"/>
                <a:ext cx="152640" cy="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9245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D6B1-EC98-8501-5328-CD274FE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046"/>
            <a:ext cx="8520600" cy="841725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3 EUCLID DEEP FIELDS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C305F83-0C8C-C52F-D9FA-6D8C60644776}"/>
              </a:ext>
            </a:extLst>
          </p:cNvPr>
          <p:cNvSpPr/>
          <p:nvPr/>
        </p:nvSpPr>
        <p:spPr>
          <a:xfrm>
            <a:off x="804321" y="1222135"/>
            <a:ext cx="77429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North		20 deg</a:t>
            </a:r>
            <a:r>
              <a:rPr lang="es-ES" sz="2000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× 40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visits</a:t>
            </a:r>
            <a:endParaRPr lang="es-E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Fornax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	10 deg</a:t>
            </a:r>
            <a:r>
              <a:rPr lang="es-ES" sz="2000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× 52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visits</a:t>
            </a:r>
            <a:endParaRPr lang="es-E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South    	23 deg</a:t>
            </a:r>
            <a:r>
              <a:rPr lang="es-ES" sz="2000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× 45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visits</a:t>
            </a:r>
            <a:endParaRPr lang="es-E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~ 1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month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/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visit</a:t>
            </a:r>
            <a:endParaRPr lang="es-E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mag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deeper</a:t>
            </a:r>
            <a:r>
              <a:rPr lang="zh-CN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ES" altLang="zh-CN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oadded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ES" altLang="zh-CN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(2.5 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×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distance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or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15 x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effective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volume</a:t>
            </a:r>
            <a:r>
              <a:rPr lang="es-ES" altLang="zh-CN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  <a:endParaRPr lang="es-E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Proper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motion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search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&gt; 50 mili-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arcsec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/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yr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(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with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only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3 </a:t>
            </a:r>
            <a:r>
              <a:rPr lang="es-ES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epochs</a:t>
            </a:r>
            <a:r>
              <a:rPr lang="es-E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 </a:t>
            </a:r>
          </a:p>
          <a:p>
            <a:endParaRPr lang="es-E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Reconnaissance spectroscopic templates of ultracool dwarfs in 3 deep fields, obtained by 🇮🇨 10.4-m Gran </a:t>
            </a:r>
            <a:r>
              <a:rPr lang="en-US" altLang="zh-CN" sz="20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Telescopio</a:t>
            </a:r>
            <a:r>
              <a:rPr lang="en-US" altLang="zh-CN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Canarias </a:t>
            </a:r>
          </a:p>
          <a:p>
            <a:r>
              <a:rPr lang="en-US" altLang="zh-CN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&amp; 2023B proposal on 🇨🇱 8.4-m</a:t>
            </a:r>
            <a:r>
              <a:rPr lang="zh-CN" alt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CN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Very Large Telescope approved. </a:t>
            </a:r>
            <a:endParaRPr lang="es-ES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s-E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4A03D-2DFE-AB4B-BDAF-A199441EC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48780"/>
            <a:ext cx="9144000" cy="1058299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rgbClr val="FFDE0C"/>
                </a:solidFill>
              </a:rPr>
              <a:t>Connecting substellar</a:t>
            </a:r>
            <a:br>
              <a:rPr lang="es-ES" sz="2800" b="1" dirty="0">
                <a:solidFill>
                  <a:srgbClr val="FFDE0C"/>
                </a:solidFill>
              </a:rPr>
            </a:br>
            <a:r>
              <a:rPr lang="es-ES" sz="2800" b="1" dirty="0">
                <a:solidFill>
                  <a:srgbClr val="FFDE0C"/>
                </a:solidFill>
              </a:rPr>
              <a:t>with galactic, stellar &amp; exoplanet science</a:t>
            </a:r>
            <a:br>
              <a:rPr lang="es-ES" sz="1800" dirty="0">
                <a:solidFill>
                  <a:srgbClr val="FFFFFF"/>
                </a:solidFill>
              </a:rPr>
            </a:br>
            <a:r>
              <a:rPr lang="es-ES" sz="1800" dirty="0">
                <a:solidFill>
                  <a:srgbClr val="FFFFFF"/>
                </a:solidFill>
              </a:rPr>
              <a:t>(</a:t>
            </a:r>
            <a:r>
              <a:rPr lang="es-ES" sz="1800" dirty="0" err="1">
                <a:solidFill>
                  <a:srgbClr val="FFFFFF"/>
                </a:solidFill>
              </a:rPr>
              <a:t>bridging</a:t>
            </a:r>
            <a:r>
              <a:rPr lang="es-ES" sz="1800" dirty="0">
                <a:solidFill>
                  <a:srgbClr val="FFFFFF"/>
                </a:solidFill>
              </a:rPr>
              <a:t> and </a:t>
            </a:r>
            <a:r>
              <a:rPr lang="es-ES" sz="1800" dirty="0" err="1">
                <a:solidFill>
                  <a:srgbClr val="FFFFFF"/>
                </a:solidFill>
              </a:rPr>
              <a:t>extending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the</a:t>
            </a:r>
            <a:r>
              <a:rPr lang="es-ES" sz="1800" dirty="0">
                <a:solidFill>
                  <a:srgbClr val="FFFFFF"/>
                </a:solidFill>
              </a:rPr>
              <a:t> IMF </a:t>
            </a:r>
            <a:r>
              <a:rPr lang="es-ES" sz="1800" dirty="0" err="1">
                <a:solidFill>
                  <a:srgbClr val="FFFFFF"/>
                </a:solidFill>
              </a:rPr>
              <a:t>across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wide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range</a:t>
            </a:r>
            <a:r>
              <a:rPr lang="es-ES" sz="1800" dirty="0">
                <a:solidFill>
                  <a:srgbClr val="FFFFFF"/>
                </a:solidFill>
              </a:rPr>
              <a:t> in </a:t>
            </a:r>
            <a:r>
              <a:rPr lang="es-ES" sz="1800" dirty="0" err="1">
                <a:solidFill>
                  <a:srgbClr val="FFFFFF"/>
                </a:solidFill>
              </a:rPr>
              <a:t>mass</a:t>
            </a:r>
            <a:r>
              <a:rPr lang="es-ES" sz="18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3467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FFFF"/>
                </a:solidFill>
                <a:latin typeface="+mj-lt"/>
              </a:rPr>
              <a:t>IMPACT</a:t>
            </a:r>
            <a:endParaRPr lang="es-ES_tradnl" sz="3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203993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DE0C"/>
                </a:solidFill>
                <a:latin typeface="+mn-lt"/>
              </a:rPr>
              <a:t>Transforming substellar science </a:t>
            </a:r>
            <a:br>
              <a:rPr lang="es-ES" sz="1800" dirty="0">
                <a:solidFill>
                  <a:srgbClr val="FFFFFF"/>
                </a:solidFill>
                <a:latin typeface="+mn-lt"/>
              </a:rPr>
            </a:br>
            <a:r>
              <a:rPr lang="es-ES" sz="1800" dirty="0">
                <a:solidFill>
                  <a:srgbClr val="FFFFFF"/>
                </a:solidFill>
                <a:latin typeface="+mn-lt"/>
              </a:rPr>
              <a:t>(</a:t>
            </a:r>
            <a:r>
              <a:rPr lang="es-ES" sz="1800" dirty="0">
                <a:solidFill>
                  <a:srgbClr val="FFFFFF"/>
                </a:solidFill>
                <a:latin typeface="+mn-lt"/>
                <a:sym typeface="Wingdings" pitchFamily="2" charset="2"/>
              </a:rPr>
              <a:t></a:t>
            </a:r>
            <a:r>
              <a:rPr lang="es-ES" sz="1800" dirty="0">
                <a:solidFill>
                  <a:srgbClr val="FFFFFF"/>
                </a:solidFill>
                <a:latin typeface="+mn-lt"/>
              </a:rPr>
              <a:t>  </a:t>
            </a:r>
            <a:r>
              <a:rPr lang="es-ES" sz="1800" dirty="0" err="1">
                <a:solidFill>
                  <a:srgbClr val="FFFFFF"/>
                </a:solidFill>
                <a:latin typeface="+mn-lt"/>
              </a:rPr>
              <a:t>order</a:t>
            </a:r>
            <a:r>
              <a:rPr lang="es-ES" sz="1800" dirty="0">
                <a:solidFill>
                  <a:srgbClr val="FFFFFF"/>
                </a:solidFill>
                <a:latin typeface="+mn-lt"/>
              </a:rPr>
              <a:t> of magnitude leap in detections &amp; spectra)</a:t>
            </a:r>
            <a:endParaRPr lang="es-ES_tradnl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2226386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DE0C"/>
                </a:solidFill>
                <a:latin typeface="+mn-lt"/>
              </a:rPr>
              <a:t>Creating new standards</a:t>
            </a:r>
            <a:br>
              <a:rPr lang="es-ES" sz="1800" dirty="0">
                <a:solidFill>
                  <a:srgbClr val="FFFFFF"/>
                </a:solidFill>
                <a:latin typeface="+mn-lt"/>
              </a:rPr>
            </a:br>
            <a:r>
              <a:rPr lang="es-ES" sz="1800" dirty="0">
                <a:solidFill>
                  <a:srgbClr val="FFFFFF"/>
                </a:solidFill>
                <a:latin typeface="+mn-lt"/>
              </a:rPr>
              <a:t>(</a:t>
            </a:r>
            <a:r>
              <a:rPr lang="es-ES" sz="1800" dirty="0">
                <a:solidFill>
                  <a:srgbClr val="FFFFFF"/>
                </a:solidFill>
                <a:latin typeface="+mn-lt"/>
                <a:sym typeface="Wingdings" pitchFamily="2" charset="2"/>
              </a:rPr>
              <a:t></a:t>
            </a:r>
            <a:r>
              <a:rPr lang="es-ES" sz="1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s-ES" sz="1800" dirty="0" err="1">
                <a:solidFill>
                  <a:srgbClr val="FFFFFF"/>
                </a:solidFill>
                <a:latin typeface="+mn-lt"/>
              </a:rPr>
              <a:t>order</a:t>
            </a:r>
            <a:r>
              <a:rPr lang="es-ES" sz="1800" dirty="0">
                <a:solidFill>
                  <a:srgbClr val="FFFFFF"/>
                </a:solidFill>
                <a:latin typeface="+mn-lt"/>
              </a:rPr>
              <a:t> of magnitude leap in substellar binaries &amp; new types of objects)</a:t>
            </a:r>
            <a:endParaRPr lang="es-ES_tradnl" sz="1800" dirty="0">
              <a:solidFill>
                <a:srgbClr val="FFFFFF"/>
              </a:solidFill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4B18107-9F08-8388-E025-4D1C1FDF194E}"/>
                  </a:ext>
                </a:extLst>
              </p14:cNvPr>
              <p14:cNvContentPartPr/>
              <p14:nvPr/>
            </p14:nvContentPartPr>
            <p14:xfrm>
              <a:off x="5356503" y="4211624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4B18107-9F08-8388-E025-4D1C1FDF19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0863" y="4175984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269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64FE0-9DFE-DE47-A315-B5927206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71" y="1242204"/>
            <a:ext cx="7969658" cy="2976113"/>
          </a:xfrm>
        </p:spPr>
        <p:txBody>
          <a:bodyPr>
            <a:normAutofit fontScale="90000"/>
          </a:bodyPr>
          <a:lstStyle/>
          <a:p>
            <a:r>
              <a:rPr lang="es-ES" sz="4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</a:t>
            </a:r>
            <a:r>
              <a:rPr lang="es-ES" sz="4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ERC </a:t>
            </a:r>
            <a:r>
              <a:rPr lang="es-ES" sz="40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team</a:t>
            </a:r>
            <a:br>
              <a:rPr lang="es-ES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s-ES" sz="2700" dirty="0">
                <a:solidFill>
                  <a:schemeClr val="bg2">
                    <a:lumMod val="75000"/>
                  </a:schemeClr>
                </a:solidFill>
              </a:rPr>
              <a:t>Marusa </a:t>
            </a:r>
            <a:r>
              <a:rPr lang="es-ES" sz="2700" dirty="0" err="1">
                <a:solidFill>
                  <a:schemeClr val="bg2">
                    <a:lumMod val="75000"/>
                  </a:schemeClr>
                </a:solidFill>
              </a:rPr>
              <a:t>Zerjal</a:t>
            </a:r>
            <a:r>
              <a:rPr lang="es-ES" sz="2700" dirty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es-ES" sz="2700" dirty="0" err="1">
                <a:solidFill>
                  <a:schemeClr val="bg2">
                    <a:lumMod val="75000"/>
                  </a:schemeClr>
                </a:solidFill>
              </a:rPr>
              <a:t>advanced</a:t>
            </a:r>
            <a:r>
              <a:rPr lang="es-ES" sz="27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ES" sz="2700" dirty="0" err="1">
                <a:solidFill>
                  <a:schemeClr val="bg2">
                    <a:lumMod val="75000"/>
                  </a:schemeClr>
                </a:solidFill>
              </a:rPr>
              <a:t>postdoc</a:t>
            </a:r>
            <a:r>
              <a:rPr lang="es-ES" sz="2700" dirty="0">
                <a:solidFill>
                  <a:schemeClr val="bg2">
                    <a:lumMod val="75000"/>
                  </a:schemeClr>
                </a:solidFill>
              </a:rPr>
              <a:t>)</a:t>
            </a:r>
            <a:br>
              <a:rPr lang="es-ES" sz="27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2700" dirty="0">
                <a:solidFill>
                  <a:schemeClr val="bg2">
                    <a:lumMod val="75000"/>
                  </a:schemeClr>
                </a:solidFill>
              </a:rPr>
              <a:t>Alberto Escobar Rodríguez (</a:t>
            </a:r>
            <a:r>
              <a:rPr lang="es-ES" sz="2700" dirty="0" err="1">
                <a:solidFill>
                  <a:schemeClr val="bg2">
                    <a:lumMod val="75000"/>
                  </a:schemeClr>
                </a:solidFill>
              </a:rPr>
              <a:t>project</a:t>
            </a:r>
            <a:r>
              <a:rPr lang="es-ES" sz="2700" dirty="0">
                <a:solidFill>
                  <a:schemeClr val="bg2">
                    <a:lumMod val="75000"/>
                  </a:schemeClr>
                </a:solidFill>
              </a:rPr>
              <a:t> manager)</a:t>
            </a:r>
            <a:b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Jerry Zhang (IAC </a:t>
            </a:r>
            <a:r>
              <a:rPr lang="es-ES" sz="27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resident</a:t>
            </a: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PhD </a:t>
            </a:r>
            <a:r>
              <a:rPr lang="es-ES" sz="27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student</a:t>
            </a: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)</a:t>
            </a:r>
            <a:b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Diego Martín (IAC </a:t>
            </a:r>
            <a:r>
              <a:rPr lang="es-ES" sz="27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summer</a:t>
            </a: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7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student</a:t>
            </a: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)</a:t>
            </a:r>
            <a:b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s-ES" sz="27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Three</a:t>
            </a: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PhD </a:t>
            </a:r>
            <a:r>
              <a:rPr lang="es-ES" sz="27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students</a:t>
            </a: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</a:t>
            </a:r>
            <a:r>
              <a:rPr lang="es-ES" sz="27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fall</a:t>
            </a: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2023)</a:t>
            </a:r>
            <a:b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s-ES" sz="27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Three</a:t>
            </a: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7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postdocs</a:t>
            </a: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(2023-24)</a:t>
            </a:r>
            <a:b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Eduardo Martín (PI)</a:t>
            </a:r>
            <a:br>
              <a:rPr lang="es-ES" sz="27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s-ES" sz="2700" dirty="0" err="1">
                <a:solidFill>
                  <a:schemeClr val="bg2">
                    <a:lumMod val="90000"/>
                  </a:schemeClr>
                </a:solidFill>
              </a:rPr>
              <a:t>Collaborators</a:t>
            </a:r>
            <a:r>
              <a:rPr lang="es-ES" sz="2700" dirty="0">
                <a:solidFill>
                  <a:schemeClr val="bg2">
                    <a:lumMod val="90000"/>
                  </a:schemeClr>
                </a:solidFill>
              </a:rPr>
              <a:t>: IAC BD </a:t>
            </a:r>
            <a:r>
              <a:rPr lang="es-ES" sz="2700" dirty="0" err="1">
                <a:solidFill>
                  <a:schemeClr val="bg2">
                    <a:lumMod val="90000"/>
                  </a:schemeClr>
                </a:solidFill>
              </a:rPr>
              <a:t>group</a:t>
            </a:r>
            <a:r>
              <a:rPr lang="es-ES" sz="2700" dirty="0">
                <a:solidFill>
                  <a:schemeClr val="bg2">
                    <a:lumMod val="90000"/>
                  </a:schemeClr>
                </a:solidFill>
              </a:rPr>
              <a:t> &amp; </a:t>
            </a:r>
            <a:r>
              <a:rPr lang="es-ES" sz="2700" dirty="0" err="1">
                <a:solidFill>
                  <a:schemeClr val="bg2">
                    <a:lumMod val="90000"/>
                  </a:schemeClr>
                </a:solidFill>
              </a:rPr>
              <a:t>Euclid</a:t>
            </a:r>
            <a:r>
              <a:rPr lang="es-ES" sz="2700" dirty="0">
                <a:solidFill>
                  <a:schemeClr val="bg2">
                    <a:lumMod val="90000"/>
                  </a:schemeClr>
                </a:solidFill>
              </a:rPr>
              <a:t> ILS </a:t>
            </a:r>
            <a:r>
              <a:rPr lang="es-ES" sz="2700" dirty="0" err="1">
                <a:solidFill>
                  <a:schemeClr val="bg2">
                    <a:lumMod val="90000"/>
                  </a:schemeClr>
                </a:solidFill>
              </a:rPr>
              <a:t>team</a:t>
            </a:r>
            <a:endParaRPr lang="es-ES" sz="27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9AF4B4-C37F-B84C-B0C4-5F5958583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3873" cy="16154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B038EF-6AA4-5646-8B6E-7679678D1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665"/>
          <a:stretch/>
        </p:blipFill>
        <p:spPr>
          <a:xfrm>
            <a:off x="7678736" y="3078695"/>
            <a:ext cx="1108429" cy="1624026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674ECB48-5DDB-1382-A0A4-17C975C74607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82837" y="1033995"/>
            <a:ext cx="2047360" cy="581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B29D7-D723-2218-A14F-7A709447CE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77" t="27042" r="19608" b="1"/>
          <a:stretch/>
        </p:blipFill>
        <p:spPr>
          <a:xfrm>
            <a:off x="258207" y="3078695"/>
            <a:ext cx="1114344" cy="1624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BB9B0A-7AF3-64D8-BC53-B962E2FC9EF1}"/>
              </a:ext>
            </a:extLst>
          </p:cNvPr>
          <p:cNvSpPr txBox="1"/>
          <p:nvPr/>
        </p:nvSpPr>
        <p:spPr>
          <a:xfrm>
            <a:off x="7602204" y="4714687"/>
            <a:ext cx="1207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FFFFFF"/>
                </a:solidFill>
              </a:rPr>
              <a:t>🇮🇨</a:t>
            </a:r>
            <a:r>
              <a:rPr lang="zh-CN" altLang="en-US" sz="1400" dirty="0">
                <a:solidFill>
                  <a:srgbClr val="FFFFFF"/>
                </a:solidFill>
              </a:rPr>
              <a:t> </a:t>
            </a:r>
            <a:r>
              <a:rPr lang="es-ES_tradnl" sz="1400" dirty="0" err="1">
                <a:solidFill>
                  <a:srgbClr val="FFFFFF"/>
                </a:solidFill>
              </a:rPr>
              <a:t>barraquito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F958A-A914-C2BB-069B-6B755823FADF}"/>
              </a:ext>
            </a:extLst>
          </p:cNvPr>
          <p:cNvSpPr txBox="1"/>
          <p:nvPr/>
        </p:nvSpPr>
        <p:spPr>
          <a:xfrm>
            <a:off x="258207" y="4702720"/>
            <a:ext cx="1108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ogle Sans"/>
              </a:rPr>
              <a:t>🇻🇳</a:t>
            </a:r>
            <a:r>
              <a:rPr lang="zh-CN" altLang="en-US" dirty="0">
                <a:solidFill>
                  <a:schemeClr val="bg1"/>
                </a:solidFill>
                <a:latin typeface="Google Sans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Google Sans"/>
              </a:rPr>
              <a:t>cà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Google Sans"/>
              </a:rPr>
              <a:t>phê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Google Sans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Google Sans"/>
              </a:rPr>
              <a:t>đá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Imagen 17">
            <a:extLst>
              <a:ext uri="{FF2B5EF4-FFF2-40B4-BE49-F238E27FC236}">
                <a16:creationId xmlns:a16="http://schemas.microsoft.com/office/drawing/2014/main" id="{3718A122-6CD5-625D-BB8B-CBAA738FE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736" y="253324"/>
            <a:ext cx="1108429" cy="11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1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156E7C95-6494-9745-A55E-6218BC980E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80" t="37772"/>
          <a:stretch>
            <a:fillRect/>
          </a:stretch>
        </p:blipFill>
        <p:spPr>
          <a:xfrm>
            <a:off x="0" y="0"/>
            <a:ext cx="6597570" cy="35621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8E8693-1AC4-9545-9492-8B426C68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019" y="112320"/>
            <a:ext cx="9143999" cy="659102"/>
          </a:xfrm>
        </p:spPr>
        <p:txBody>
          <a:bodyPr>
            <a:normAutofit/>
          </a:bodyPr>
          <a:lstStyle/>
          <a:p>
            <a:r>
              <a:rPr lang="es-ES" sz="2800" b="1" dirty="0" err="1">
                <a:solidFill>
                  <a:schemeClr val="bg2">
                    <a:lumMod val="75000"/>
                  </a:schemeClr>
                </a:solidFill>
                <a:cs typeface="Arial"/>
              </a:rPr>
              <a:t>Substellar</a:t>
            </a:r>
            <a:r>
              <a:rPr lang="es-ES" sz="2800" b="1" dirty="0">
                <a:solidFill>
                  <a:schemeClr val="bg2">
                    <a:lumMod val="75000"/>
                  </a:schemeClr>
                </a:solidFill>
                <a:cs typeface="Arial"/>
              </a:rPr>
              <a:t> </a:t>
            </a:r>
            <a:r>
              <a:rPr lang="es-ES" sz="2800" b="1" dirty="0" err="1">
                <a:solidFill>
                  <a:schemeClr val="bg2">
                    <a:lumMod val="75000"/>
                  </a:schemeClr>
                </a:solidFill>
                <a:cs typeface="Arial"/>
              </a:rPr>
              <a:t>science</a:t>
            </a:r>
            <a:r>
              <a:rPr lang="es-ES" sz="2800" b="1" dirty="0">
                <a:solidFill>
                  <a:srgbClr val="FFFFFF"/>
                </a:solidFill>
                <a:cs typeface="Arial"/>
              </a:rPr>
              <a:t>                                       </a:t>
            </a:r>
            <a:endParaRPr lang="es-ES" sz="3100" b="1" dirty="0">
              <a:solidFill>
                <a:schemeClr val="bg2">
                  <a:lumMod val="75000"/>
                </a:schemeClr>
              </a:solidFill>
              <a:cs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DC8B5E5-9417-F740-B406-8B50B1F5FFC0}"/>
              </a:ext>
            </a:extLst>
          </p:cNvPr>
          <p:cNvSpPr txBox="1"/>
          <p:nvPr/>
        </p:nvSpPr>
        <p:spPr>
          <a:xfrm>
            <a:off x="4247911" y="2752409"/>
            <a:ext cx="162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A944B3-0AE0-7C40-8F5A-E5A6801A8990}"/>
              </a:ext>
            </a:extLst>
          </p:cNvPr>
          <p:cNvSpPr txBox="1"/>
          <p:nvPr/>
        </p:nvSpPr>
        <p:spPr>
          <a:xfrm flipH="1">
            <a:off x="6041984" y="2752409"/>
            <a:ext cx="189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B6BC6D-DEE8-4C47-893F-76DA66C273D0}"/>
              </a:ext>
            </a:extLst>
          </p:cNvPr>
          <p:cNvSpPr txBox="1"/>
          <p:nvPr/>
        </p:nvSpPr>
        <p:spPr>
          <a:xfrm>
            <a:off x="3761774" y="3758879"/>
            <a:ext cx="787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EAC582-FED8-624C-8714-734DA68DA805}"/>
              </a:ext>
            </a:extLst>
          </p:cNvPr>
          <p:cNvSpPr txBox="1"/>
          <p:nvPr/>
        </p:nvSpPr>
        <p:spPr>
          <a:xfrm flipH="1">
            <a:off x="6860756" y="4522050"/>
            <a:ext cx="697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31445E4-D41D-2742-8965-A9D6C70C04E5}"/>
              </a:ext>
            </a:extLst>
          </p:cNvPr>
          <p:cNvSpPr txBox="1"/>
          <p:nvPr/>
        </p:nvSpPr>
        <p:spPr>
          <a:xfrm flipH="1" flipV="1">
            <a:off x="6597570" y="3989712"/>
            <a:ext cx="416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21546B5-FD19-D648-A445-272DDAC2D204}"/>
              </a:ext>
            </a:extLst>
          </p:cNvPr>
          <p:cNvSpPr txBox="1"/>
          <p:nvPr/>
        </p:nvSpPr>
        <p:spPr>
          <a:xfrm>
            <a:off x="4367150" y="3762510"/>
            <a:ext cx="300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  <a:latin typeface="+mn-lt"/>
              </a:rPr>
              <a:t>SUBSTELLAR DOMAIN</a:t>
            </a:r>
          </a:p>
          <a:p>
            <a:r>
              <a:rPr lang="es-ES" sz="2000" b="1" dirty="0">
                <a:solidFill>
                  <a:srgbClr val="C00000"/>
                </a:solidFill>
                <a:latin typeface="+mn-lt"/>
              </a:rPr>
              <a:t>           NO H-</a:t>
            </a:r>
            <a:r>
              <a:rPr lang="es-ES" sz="2000" b="1" dirty="0" err="1">
                <a:solidFill>
                  <a:srgbClr val="C00000"/>
                </a:solidFill>
                <a:latin typeface="+mn-lt"/>
              </a:rPr>
              <a:t>fusion</a:t>
            </a:r>
            <a:r>
              <a:rPr lang="es-ES" sz="2000" b="1" dirty="0">
                <a:solidFill>
                  <a:srgbClr val="C00000"/>
                </a:solidFill>
                <a:latin typeface="+mn-lt"/>
              </a:rPr>
              <a:t> 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1F503A4-57B2-2945-9C0E-8E62DD8EFC1A}"/>
              </a:ext>
            </a:extLst>
          </p:cNvPr>
          <p:cNvSpPr txBox="1"/>
          <p:nvPr/>
        </p:nvSpPr>
        <p:spPr>
          <a:xfrm>
            <a:off x="1294098" y="3768180"/>
            <a:ext cx="2202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FF00"/>
                </a:solidFill>
                <a:latin typeface="+mn-lt"/>
              </a:rPr>
              <a:t>STELLAR DOMAIN</a:t>
            </a:r>
          </a:p>
          <a:p>
            <a:r>
              <a:rPr lang="es-ES" sz="2000" b="1" dirty="0">
                <a:solidFill>
                  <a:srgbClr val="FFFF00"/>
                </a:solidFill>
                <a:latin typeface="+mn-lt"/>
              </a:rPr>
              <a:t>        H-</a:t>
            </a:r>
            <a:r>
              <a:rPr lang="es-ES" sz="2000" b="1" dirty="0" err="1">
                <a:solidFill>
                  <a:srgbClr val="FFFF00"/>
                </a:solidFill>
                <a:latin typeface="+mn-lt"/>
              </a:rPr>
              <a:t>fusion</a:t>
            </a:r>
            <a:r>
              <a:rPr lang="es-ES" sz="2000" b="1" dirty="0">
                <a:solidFill>
                  <a:srgbClr val="FFFF00"/>
                </a:solidFill>
                <a:latin typeface="+mn-lt"/>
              </a:rPr>
              <a:t> 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97E7C36-B62E-B24D-A90B-1309C28ADC1F}"/>
              </a:ext>
            </a:extLst>
          </p:cNvPr>
          <p:cNvSpPr txBox="1"/>
          <p:nvPr/>
        </p:nvSpPr>
        <p:spPr>
          <a:xfrm>
            <a:off x="311700" y="4922135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820156C-9A03-A240-A27F-C87497DE11D3}"/>
              </a:ext>
            </a:extLst>
          </p:cNvPr>
          <p:cNvSpPr txBox="1"/>
          <p:nvPr/>
        </p:nvSpPr>
        <p:spPr>
          <a:xfrm>
            <a:off x="2095019" y="4922135"/>
            <a:ext cx="110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 </a:t>
            </a:r>
            <a:endParaRPr lang="es-ES" baseline="-25000" dirty="0">
              <a:solidFill>
                <a:schemeClr val="tx1">
                  <a:lumMod val="8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C1E0EA7-FB12-604E-B200-54B903494719}"/>
              </a:ext>
            </a:extLst>
          </p:cNvPr>
          <p:cNvSpPr txBox="1"/>
          <p:nvPr/>
        </p:nvSpPr>
        <p:spPr>
          <a:xfrm flipH="1">
            <a:off x="6397770" y="5143500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  <a:p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2E8F8AD-B8B1-5349-AAA0-221F01A74215}"/>
              </a:ext>
            </a:extLst>
          </p:cNvPr>
          <p:cNvSpPr txBox="1"/>
          <p:nvPr/>
        </p:nvSpPr>
        <p:spPr>
          <a:xfrm flipH="1">
            <a:off x="7014259" y="5202130"/>
            <a:ext cx="308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  <a:p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56503F2-43A7-EE4D-A077-8421630A8A64}"/>
              </a:ext>
            </a:extLst>
          </p:cNvPr>
          <p:cNvSpPr txBox="1"/>
          <p:nvPr/>
        </p:nvSpPr>
        <p:spPr>
          <a:xfrm>
            <a:off x="8218026" y="5000264"/>
            <a:ext cx="8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BBC823A-4F1B-6E4D-93BB-50550CBC9565}"/>
              </a:ext>
            </a:extLst>
          </p:cNvPr>
          <p:cNvSpPr txBox="1"/>
          <p:nvPr/>
        </p:nvSpPr>
        <p:spPr>
          <a:xfrm>
            <a:off x="4872980" y="3404139"/>
            <a:ext cx="44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CA0CE4D-3EF8-404B-AA08-79B763FD1B1B}"/>
              </a:ext>
            </a:extLst>
          </p:cNvPr>
          <p:cNvSpPr txBox="1"/>
          <p:nvPr/>
        </p:nvSpPr>
        <p:spPr>
          <a:xfrm>
            <a:off x="5752619" y="3203294"/>
            <a:ext cx="64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4D3C174-744E-2F4F-BCC9-2C8871317113}"/>
              </a:ext>
            </a:extLst>
          </p:cNvPr>
          <p:cNvSpPr txBox="1"/>
          <p:nvPr/>
        </p:nvSpPr>
        <p:spPr>
          <a:xfrm>
            <a:off x="2604304" y="267375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8EE9CFC-114F-D541-A447-EEE5611F83B9}"/>
              </a:ext>
            </a:extLst>
          </p:cNvPr>
          <p:cNvSpPr txBox="1"/>
          <p:nvPr/>
        </p:nvSpPr>
        <p:spPr>
          <a:xfrm>
            <a:off x="106833" y="2882097"/>
            <a:ext cx="35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D4778F7-945E-844D-9686-663D99FD6497}"/>
              </a:ext>
            </a:extLst>
          </p:cNvPr>
          <p:cNvSpPr txBox="1"/>
          <p:nvPr/>
        </p:nvSpPr>
        <p:spPr>
          <a:xfrm>
            <a:off x="4131413" y="1718448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solidFill>
                  <a:srgbClr val="FFFFFF"/>
                </a:solidFill>
              </a:rPr>
              <a:t>M8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D4778F7-945E-844D-9686-663D99FD6497}"/>
              </a:ext>
            </a:extLst>
          </p:cNvPr>
          <p:cNvSpPr txBox="1"/>
          <p:nvPr/>
        </p:nvSpPr>
        <p:spPr>
          <a:xfrm>
            <a:off x="4795921" y="1718448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solidFill>
                  <a:srgbClr val="FFFFFF"/>
                </a:solidFill>
              </a:rPr>
              <a:t>T5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D4778F7-945E-844D-9686-663D99FD6497}"/>
              </a:ext>
            </a:extLst>
          </p:cNvPr>
          <p:cNvSpPr txBox="1"/>
          <p:nvPr/>
        </p:nvSpPr>
        <p:spPr>
          <a:xfrm>
            <a:off x="5409146" y="1713626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solidFill>
                  <a:srgbClr val="FFFFFF"/>
                </a:solidFill>
              </a:rPr>
              <a:t>Y0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E72F24-FB86-DEE8-7D3D-23C4F990D46C}"/>
              </a:ext>
            </a:extLst>
          </p:cNvPr>
          <p:cNvGrpSpPr/>
          <p:nvPr/>
        </p:nvGrpSpPr>
        <p:grpSpPr>
          <a:xfrm>
            <a:off x="5674208" y="782332"/>
            <a:ext cx="3009199" cy="646331"/>
            <a:chOff x="4303769" y="4148257"/>
            <a:chExt cx="3009199" cy="646331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921546B5-FD19-D648-A445-272DDAC2D204}"/>
                </a:ext>
              </a:extLst>
            </p:cNvPr>
            <p:cNvSpPr txBox="1"/>
            <p:nvPr/>
          </p:nvSpPr>
          <p:spPr>
            <a:xfrm>
              <a:off x="4303769" y="4148257"/>
              <a:ext cx="3009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800" i="1" dirty="0">
                  <a:solidFill>
                    <a:srgbClr val="FFFFFF"/>
                  </a:solidFill>
                  <a:latin typeface="+mn-lt"/>
                </a:rPr>
                <a:t>Ultracool        Infrared</a:t>
              </a:r>
            </a:p>
            <a:p>
              <a:r>
                <a:rPr lang="es-ES" sz="1800" i="1" dirty="0">
                  <a:solidFill>
                    <a:srgbClr val="FFFFFF"/>
                  </a:solidFill>
                  <a:latin typeface="+mn-lt"/>
                </a:rPr>
                <a:t>Small               Faint</a:t>
              </a:r>
            </a:p>
          </p:txBody>
        </p:sp>
        <p:pic>
          <p:nvPicPr>
            <p:cNvPr id="29" name="Imagen 28" descr="punta_flecha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5409147" y="4262352"/>
              <a:ext cx="118451" cy="216000"/>
            </a:xfrm>
            <a:prstGeom prst="rect">
              <a:avLst/>
            </a:prstGeom>
          </p:spPr>
        </p:pic>
        <p:pic>
          <p:nvPicPr>
            <p:cNvPr id="30" name="Imagen 29" descr="punta_flecha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5415807" y="4529251"/>
              <a:ext cx="118451" cy="216000"/>
            </a:xfrm>
            <a:prstGeom prst="rect">
              <a:avLst/>
            </a:prstGeom>
          </p:spPr>
        </p:pic>
      </p:grpSp>
      <p:sp>
        <p:nvSpPr>
          <p:cNvPr id="28" name="CuadroTexto 21">
            <a:extLst>
              <a:ext uri="{FF2B5EF4-FFF2-40B4-BE49-F238E27FC236}">
                <a16:creationId xmlns:a16="http://schemas.microsoft.com/office/drawing/2014/main" id="{FE0AC9C6-4226-3CF4-7671-B79641E0588D}"/>
              </a:ext>
            </a:extLst>
          </p:cNvPr>
          <p:cNvSpPr txBox="1"/>
          <p:nvPr/>
        </p:nvSpPr>
        <p:spPr>
          <a:xfrm>
            <a:off x="2395431" y="198876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es-E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</a:t>
            </a:r>
            <a:r>
              <a:rPr lang="es-E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</a:t>
            </a:r>
            <a:r>
              <a:rPr lang="es-ES" sz="1800" dirty="0">
                <a:solidFill>
                  <a:srgbClr val="FFFFFF"/>
                </a:solidFill>
              </a:rPr>
              <a:t>F</a:t>
            </a:r>
            <a:r>
              <a:rPr lang="es-ES" sz="1800" dirty="0">
                <a:solidFill>
                  <a:srgbClr val="FFFF00"/>
                </a:solidFill>
              </a:rPr>
              <a:t>G</a:t>
            </a:r>
            <a:r>
              <a:rPr lang="es-ES" sz="1800" dirty="0">
                <a:solidFill>
                  <a:srgbClr val="FFC000"/>
                </a:solidFill>
              </a:rPr>
              <a:t>K</a:t>
            </a:r>
            <a:r>
              <a:rPr lang="es-ES" sz="1800" dirty="0">
                <a:solidFill>
                  <a:srgbClr val="FF6500"/>
                </a:solidFill>
              </a:rPr>
              <a:t>M</a:t>
            </a:r>
            <a:r>
              <a:rPr lang="es-ES" sz="1800" dirty="0">
                <a:solidFill>
                  <a:srgbClr val="FF0000"/>
                </a:solidFill>
              </a:rPr>
              <a:t>L</a:t>
            </a:r>
            <a:r>
              <a:rPr lang="es-ES" sz="1800" dirty="0">
                <a:solidFill>
                  <a:srgbClr val="C00000"/>
                </a:solidFill>
              </a:rPr>
              <a:t>T</a:t>
            </a:r>
            <a:r>
              <a:rPr lang="es-ES" sz="1800" dirty="0">
                <a:solidFill>
                  <a:schemeClr val="accent2">
                    <a:lumMod val="75000"/>
                  </a:schemeClr>
                </a:solidFill>
              </a:rPr>
              <a:t>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EEC81B-BFAE-3278-C1A1-2D337C06B524}"/>
              </a:ext>
            </a:extLst>
          </p:cNvPr>
          <p:cNvGrpSpPr/>
          <p:nvPr/>
        </p:nvGrpSpPr>
        <p:grpSpPr>
          <a:xfrm>
            <a:off x="3825931" y="4519733"/>
            <a:ext cx="5214910" cy="401527"/>
            <a:chOff x="3836273" y="4311866"/>
            <a:chExt cx="5214910" cy="401527"/>
          </a:xfrm>
        </p:grpSpPr>
        <p:sp>
          <p:nvSpPr>
            <p:cNvPr id="31" name="CuadroTexto 10">
              <a:extLst>
                <a:ext uri="{FF2B5EF4-FFF2-40B4-BE49-F238E27FC236}">
                  <a16:creationId xmlns:a16="http://schemas.microsoft.com/office/drawing/2014/main" id="{323E4D45-4FA0-CD50-6818-7E3F85529B1C}"/>
                </a:ext>
              </a:extLst>
            </p:cNvPr>
            <p:cNvSpPr txBox="1"/>
            <p:nvPr/>
          </p:nvSpPr>
          <p:spPr>
            <a:xfrm>
              <a:off x="3836273" y="4313283"/>
              <a:ext cx="20398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Brown </a:t>
              </a:r>
              <a:r>
                <a:rPr lang="es-ES" sz="20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dwarf</a:t>
              </a:r>
              <a:endParaRPr lang="es-E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  <p:sp>
          <p:nvSpPr>
            <p:cNvPr id="32" name="CuadroTexto 10">
              <a:extLst>
                <a:ext uri="{FF2B5EF4-FFF2-40B4-BE49-F238E27FC236}">
                  <a16:creationId xmlns:a16="http://schemas.microsoft.com/office/drawing/2014/main" id="{0D6B2D18-108A-9E46-12C3-299C88F64FC2}"/>
                </a:ext>
              </a:extLst>
            </p:cNvPr>
            <p:cNvSpPr txBox="1"/>
            <p:nvPr/>
          </p:nvSpPr>
          <p:spPr>
            <a:xfrm>
              <a:off x="6041984" y="4311866"/>
              <a:ext cx="3009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</a:rPr>
                <a:t>Planetary</a:t>
              </a:r>
              <a:r>
                <a:rPr lang="es-ES" sz="2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</a:rPr>
                <a:t> </a:t>
              </a:r>
              <a:r>
                <a:rPr lang="es-ES" sz="2000" b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</a:rPr>
                <a:t>mass</a:t>
              </a:r>
              <a:r>
                <a:rPr lang="es-ES" sz="2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</a:rPr>
                <a:t> </a:t>
              </a:r>
              <a:r>
                <a:rPr lang="es-ES" sz="2000" b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lt"/>
                </a:rPr>
                <a:t>objects</a:t>
              </a:r>
              <a:endParaRPr lang="es-E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5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1BEF-1D67-C69F-D2CE-12300D59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65593"/>
            <a:ext cx="8520600" cy="841725"/>
          </a:xfrm>
        </p:spPr>
        <p:txBody>
          <a:bodyPr/>
          <a:lstStyle/>
          <a:p>
            <a:r>
              <a:rPr lang="en-GB" b="1" dirty="0">
                <a:solidFill>
                  <a:srgbClr val="FFE84D"/>
                </a:solidFill>
              </a:rPr>
              <a:t>Our interests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5E87A4-AC17-2A4F-2BF0-D28752AB936B}"/>
              </a:ext>
            </a:extLst>
          </p:cNvPr>
          <p:cNvSpPr txBox="1"/>
          <p:nvPr/>
        </p:nvSpPr>
        <p:spPr>
          <a:xfrm>
            <a:off x="1284514" y="1578429"/>
            <a:ext cx="65749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+mn-lt"/>
              </a:rPr>
              <a:t>Substellar Evolution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+mn-lt"/>
              </a:rPr>
              <a:t>Ultracool Atmospheres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+mn-lt"/>
              </a:rPr>
              <a:t>History of the Milky Way Galaxy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+mn-lt"/>
              </a:rPr>
              <a:t>Low-mass tail of the Initial Mass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Cosmological Li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7705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152FF-86E9-E84C-8A1E-88E081D31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" name="binaria_enanas_marrones_litio_1280x720_ENG_h264_2_4.mp4">
            <a:hlinkClick r:id="" action="ppaction://media"/>
            <a:extLst>
              <a:ext uri="{FF2B5EF4-FFF2-40B4-BE49-F238E27FC236}">
                <a16:creationId xmlns:a16="http://schemas.microsoft.com/office/drawing/2014/main" id="{2375BED5-3676-2A49-9115-15E3CECFC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D0B854-0440-0343-A0F0-69B0BBE81344}"/>
              </a:ext>
            </a:extLst>
          </p:cNvPr>
          <p:cNvSpPr txBox="1"/>
          <p:nvPr/>
        </p:nvSpPr>
        <p:spPr>
          <a:xfrm>
            <a:off x="5292569" y="4608976"/>
            <a:ext cx="6153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Martín, </a:t>
            </a:r>
            <a:r>
              <a:rPr lang="es-ES" sz="11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Lodieu</a:t>
            </a:r>
            <a:r>
              <a:rPr lang="es-ES" sz="11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&amp; del Burgo 2022 MNRAS, 510, 2841-2850 </a:t>
            </a:r>
          </a:p>
          <a:p>
            <a:endParaRPr lang="es-ES" sz="11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6A44E1-FCFB-7943-BEE7-F74DD8562C08}"/>
              </a:ext>
            </a:extLst>
          </p:cNvPr>
          <p:cNvSpPr txBox="1"/>
          <p:nvPr/>
        </p:nvSpPr>
        <p:spPr>
          <a:xfrm>
            <a:off x="1368916" y="103637"/>
            <a:ext cx="7000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Dynamical</a:t>
            </a:r>
            <a:r>
              <a:rPr lang="es-E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masses</a:t>
            </a:r>
            <a:r>
              <a:rPr lang="es-E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of</a:t>
            </a:r>
            <a:r>
              <a:rPr lang="es-E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substellar</a:t>
            </a:r>
            <a:r>
              <a:rPr lang="es-E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objects</a:t>
            </a:r>
            <a:endParaRPr lang="es-ES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6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A3648D6D-4F29-5345-AD86-95FCF1EDA810}"/>
              </a:ext>
            </a:extLst>
          </p:cNvPr>
          <p:cNvSpPr txBox="1"/>
          <p:nvPr/>
        </p:nvSpPr>
        <p:spPr>
          <a:xfrm>
            <a:off x="0" y="1349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+mj-lt"/>
              </a:rPr>
              <a:t>SOLAR VICINITY CENSUS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67EAC2D-1D5C-F243-989D-D7919DB81A60}"/>
              </a:ext>
            </a:extLst>
          </p:cNvPr>
          <p:cNvSpPr/>
          <p:nvPr/>
        </p:nvSpPr>
        <p:spPr>
          <a:xfrm>
            <a:off x="4479666" y="2225501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3D8847FD-6E91-7F4D-8FD0-99A8CE2549E7}"/>
                  </a:ext>
                </a:extLst>
              </p:cNvPr>
              <p:cNvSpPr txBox="1"/>
              <p:nvPr/>
            </p:nvSpPr>
            <p:spPr>
              <a:xfrm>
                <a:off x="0" y="4280236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s-ES" sz="1800" i="1" dirty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s-ES" sz="1800" i="1" dirty="0">
                    <a:solidFill>
                      <a:srgbClr val="FFFFFF"/>
                    </a:solidFill>
                    <a:latin typeface="+mj-lt"/>
                  </a:rPr>
                  <a:t> 100 pc:  </a:t>
                </a:r>
                <a:r>
                  <a:rPr lang="es-ES" sz="1800" i="1" dirty="0">
                    <a:solidFill>
                      <a:srgbClr val="FF0000"/>
                    </a:solidFill>
                    <a:latin typeface="+mj-lt"/>
                  </a:rPr>
                  <a:t>Red </a:t>
                </a:r>
                <a:r>
                  <a:rPr lang="es-ES" sz="1800" i="1" dirty="0" err="1">
                    <a:solidFill>
                      <a:srgbClr val="FF0000"/>
                    </a:solidFill>
                    <a:latin typeface="+mj-lt"/>
                  </a:rPr>
                  <a:t>Dwarfs</a:t>
                </a:r>
                <a:r>
                  <a:rPr lang="es-ES" sz="1800" i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s-ES" sz="1800" i="1" dirty="0">
                    <a:solidFill>
                      <a:srgbClr val="FFFFFF"/>
                    </a:solidFill>
                    <a:latin typeface="+mj-lt"/>
                  </a:rPr>
                  <a:t>52%, </a:t>
                </a:r>
                <a:r>
                  <a:rPr lang="es-ES" sz="1800" i="1" dirty="0">
                    <a:solidFill>
                      <a:srgbClr val="BE8D01"/>
                    </a:solidFill>
                    <a:latin typeface="+mj-lt"/>
                  </a:rPr>
                  <a:t>Brown </a:t>
                </a:r>
                <a:r>
                  <a:rPr lang="es-ES" sz="1800" i="1" dirty="0" err="1">
                    <a:solidFill>
                      <a:srgbClr val="BE8D01"/>
                    </a:solidFill>
                    <a:latin typeface="+mj-lt"/>
                  </a:rPr>
                  <a:t>Dwarfs</a:t>
                </a:r>
                <a:r>
                  <a:rPr lang="es-ES" sz="1800" i="1" dirty="0">
                    <a:solidFill>
                      <a:srgbClr val="BE8D01"/>
                    </a:solidFill>
                    <a:latin typeface="+mj-lt"/>
                  </a:rPr>
                  <a:t> </a:t>
                </a:r>
                <a:r>
                  <a:rPr lang="es-ES" sz="1800" i="1" dirty="0">
                    <a:solidFill>
                      <a:srgbClr val="FFFFFF"/>
                    </a:solidFill>
                    <a:latin typeface="+mj-lt"/>
                  </a:rPr>
                  <a:t>20%,</a:t>
                </a:r>
                <a:r>
                  <a:rPr lang="es-ES" sz="1800" i="1" dirty="0">
                    <a:solidFill>
                      <a:srgbClr val="8752AF"/>
                    </a:solidFill>
                    <a:latin typeface="Calibri"/>
                  </a:rPr>
                  <a:t> </a:t>
                </a:r>
                <a:r>
                  <a:rPr lang="es-ES" sz="1800" i="1" dirty="0" err="1">
                    <a:solidFill>
                      <a:srgbClr val="8752AF"/>
                    </a:solidFill>
                    <a:latin typeface="Calibri"/>
                  </a:rPr>
                  <a:t>Planetary</a:t>
                </a:r>
                <a:r>
                  <a:rPr lang="es-ES" sz="1800" i="1" dirty="0">
                    <a:solidFill>
                      <a:srgbClr val="8752AF"/>
                    </a:solidFill>
                    <a:latin typeface="Calibri"/>
                  </a:rPr>
                  <a:t> </a:t>
                </a:r>
                <a:r>
                  <a:rPr lang="es-ES" sz="1800" i="1" dirty="0" err="1">
                    <a:solidFill>
                      <a:srgbClr val="8752AF"/>
                    </a:solidFill>
                    <a:latin typeface="Calibri"/>
                  </a:rPr>
                  <a:t>Mass</a:t>
                </a:r>
                <a:r>
                  <a:rPr lang="es-ES" sz="1800" i="1" dirty="0">
                    <a:solidFill>
                      <a:srgbClr val="8752AF"/>
                    </a:solidFill>
                    <a:latin typeface="Calibri"/>
                  </a:rPr>
                  <a:t> </a:t>
                </a:r>
                <a:r>
                  <a:rPr lang="es-ES" sz="1800" i="1" dirty="0" err="1">
                    <a:solidFill>
                      <a:srgbClr val="8752AF"/>
                    </a:solidFill>
                    <a:latin typeface="Calibri"/>
                  </a:rPr>
                  <a:t>Objects</a:t>
                </a:r>
                <a:r>
                  <a:rPr lang="es-ES" sz="1800" i="1" dirty="0">
                    <a:solidFill>
                      <a:srgbClr val="8752AF"/>
                    </a:solidFill>
                    <a:latin typeface="Calibri"/>
                  </a:rPr>
                  <a:t> </a:t>
                </a:r>
                <a:r>
                  <a:rPr lang="es-ES" sz="1800" i="1" dirty="0">
                    <a:solidFill>
                      <a:srgbClr val="FFFFFF"/>
                    </a:solidFill>
                    <a:latin typeface="Calibri"/>
                  </a:rPr>
                  <a:t>5%, </a:t>
                </a:r>
                <a:endParaRPr lang="es-ES" sz="1800" i="1" dirty="0">
                  <a:solidFill>
                    <a:srgbClr val="FFFFFF"/>
                  </a:solidFill>
                  <a:latin typeface="+mj-lt"/>
                </a:endParaRPr>
              </a:p>
              <a:p>
                <a:pPr algn="ctr"/>
                <a:r>
                  <a:rPr lang="es-ES" sz="1800" i="1" dirty="0">
                    <a:solidFill>
                      <a:srgbClr val="FFFFFF"/>
                    </a:solidFill>
                    <a:latin typeface="+mj-lt"/>
                  </a:rPr>
                  <a:t> </a:t>
                </a:r>
                <a:r>
                  <a:rPr lang="es-ES" sz="1800" i="1" dirty="0" err="1">
                    <a:solidFill>
                      <a:srgbClr val="98AF30"/>
                    </a:solidFill>
                    <a:latin typeface="+mj-lt"/>
                  </a:rPr>
                  <a:t>Yellow</a:t>
                </a:r>
                <a:r>
                  <a:rPr lang="es-ES" sz="1800" i="1" dirty="0">
                    <a:solidFill>
                      <a:srgbClr val="98AF30"/>
                    </a:solidFill>
                    <a:latin typeface="+mj-lt"/>
                  </a:rPr>
                  <a:t> </a:t>
                </a:r>
                <a:r>
                  <a:rPr lang="es-ES" sz="1800" i="1" dirty="0" err="1">
                    <a:solidFill>
                      <a:srgbClr val="98AF30"/>
                    </a:solidFill>
                    <a:latin typeface="+mj-lt"/>
                  </a:rPr>
                  <a:t>dwarfs</a:t>
                </a:r>
                <a:r>
                  <a:rPr lang="es-ES" sz="1800" i="1" dirty="0">
                    <a:solidFill>
                      <a:srgbClr val="98AF30"/>
                    </a:solidFill>
                    <a:latin typeface="+mj-lt"/>
                  </a:rPr>
                  <a:t> </a:t>
                </a:r>
                <a:r>
                  <a:rPr lang="es-ES" sz="1800" i="1" dirty="0">
                    <a:solidFill>
                      <a:srgbClr val="FFFFFF"/>
                    </a:solidFill>
                    <a:latin typeface="+mj-lt"/>
                  </a:rPr>
                  <a:t>14%, </a:t>
                </a:r>
                <a:r>
                  <a:rPr lang="es-ES" sz="1800" i="1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+mj-lt"/>
                  </a:rPr>
                  <a:t>Blue </a:t>
                </a:r>
                <a:r>
                  <a:rPr lang="es-ES" sz="1800" i="1" dirty="0" err="1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+mj-lt"/>
                  </a:rPr>
                  <a:t>Stars</a:t>
                </a:r>
                <a:r>
                  <a:rPr lang="es-ES" sz="1800" i="1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+mj-lt"/>
                  </a:rPr>
                  <a:t> </a:t>
                </a:r>
                <a:r>
                  <a:rPr lang="es-ES" sz="1800" i="1" dirty="0">
                    <a:solidFill>
                      <a:srgbClr val="FFFFFF"/>
                    </a:solidFill>
                    <a:latin typeface="+mj-lt"/>
                  </a:rPr>
                  <a:t>8%, </a:t>
                </a:r>
                <a:r>
                  <a:rPr lang="es-ES" sz="1800" i="1" dirty="0" err="1">
                    <a:solidFill>
                      <a:srgbClr val="FFFFFF"/>
                    </a:solidFill>
                    <a:latin typeface="+mj-lt"/>
                  </a:rPr>
                  <a:t>Evolved</a:t>
                </a:r>
                <a:r>
                  <a:rPr lang="es-ES" sz="1800" i="1" dirty="0">
                    <a:solidFill>
                      <a:srgbClr val="FFFFFF"/>
                    </a:solidFill>
                    <a:latin typeface="+mj-lt"/>
                  </a:rPr>
                  <a:t> </a:t>
                </a:r>
                <a:r>
                  <a:rPr lang="es-ES" sz="1800" i="1" dirty="0" err="1">
                    <a:solidFill>
                      <a:srgbClr val="FFFFFF"/>
                    </a:solidFill>
                    <a:latin typeface="+mj-lt"/>
                  </a:rPr>
                  <a:t>Stars</a:t>
                </a:r>
                <a:r>
                  <a:rPr lang="es-ES" sz="1800" i="1" dirty="0">
                    <a:solidFill>
                      <a:srgbClr val="FFFFFF"/>
                    </a:solidFill>
                    <a:latin typeface="+mj-lt"/>
                  </a:rPr>
                  <a:t> 1% </a:t>
                </a: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3D8847FD-6E91-7F4D-8FD0-99A8CE254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80236"/>
                <a:ext cx="9144000" cy="646331"/>
              </a:xfrm>
              <a:prstGeom prst="rect">
                <a:avLst/>
              </a:prstGeom>
              <a:blipFill>
                <a:blip r:embed="rId3"/>
                <a:stretch>
                  <a:fillRect t="-1923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>
            <a:extLst>
              <a:ext uri="{FF2B5EF4-FFF2-40B4-BE49-F238E27FC236}">
                <a16:creationId xmlns:a16="http://schemas.microsoft.com/office/drawing/2014/main" id="{5C401D80-82B4-7B49-900B-B4DE9E7E7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78" y="1297456"/>
            <a:ext cx="3526120" cy="2520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002634" y="1443440"/>
            <a:ext cx="24920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rgbClr val="FFDE0C"/>
                </a:solidFill>
                <a:latin typeface="+mn-lt"/>
              </a:rPr>
              <a:t>substellar objects</a:t>
            </a:r>
            <a:endParaRPr lang="es-ES_tradnl" sz="2500" dirty="0">
              <a:solidFill>
                <a:srgbClr val="FFDE0C"/>
              </a:solidFill>
              <a:latin typeface="+mn-l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DEB493-376D-484D-B2AF-4509F9DC06C9}"/>
              </a:ext>
            </a:extLst>
          </p:cNvPr>
          <p:cNvSpPr txBox="1"/>
          <p:nvPr/>
        </p:nvSpPr>
        <p:spPr>
          <a:xfrm>
            <a:off x="1331004" y="1833410"/>
            <a:ext cx="1661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+mn-lt"/>
              </a:rPr>
              <a:t>1994: </a:t>
            </a:r>
            <a:r>
              <a:rPr lang="es-ES" sz="3600" b="1" dirty="0">
                <a:solidFill>
                  <a:srgbClr val="FFDE0C"/>
                </a:solidFill>
                <a:latin typeface="+mn-lt"/>
              </a:rPr>
              <a:t>0</a:t>
            </a:r>
            <a:r>
              <a:rPr lang="es-ES" sz="28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s-ES" sz="2800" dirty="0">
                <a:solidFill>
                  <a:srgbClr val="FFFFFF"/>
                </a:solidFill>
                <a:latin typeface="+mn-lt"/>
              </a:rPr>
              <a:t>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949EB2-A60D-3F47-8FEC-E76C93ABD060}"/>
              </a:ext>
            </a:extLst>
          </p:cNvPr>
          <p:cNvSpPr txBox="1"/>
          <p:nvPr/>
        </p:nvSpPr>
        <p:spPr>
          <a:xfrm>
            <a:off x="1311682" y="2746342"/>
            <a:ext cx="194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+mn-lt"/>
              </a:rPr>
              <a:t>2022: </a:t>
            </a:r>
            <a:r>
              <a:rPr lang="es-ES" sz="3600" b="1" dirty="0">
                <a:solidFill>
                  <a:srgbClr val="FFDE0C"/>
                </a:solidFill>
                <a:latin typeface="+mn-lt"/>
              </a:rPr>
              <a:t>25</a:t>
            </a:r>
            <a:r>
              <a:rPr lang="es-ES" sz="2800" b="1" dirty="0">
                <a:solidFill>
                  <a:srgbClr val="FFDE0C"/>
                </a:solidFill>
                <a:latin typeface="+mn-lt"/>
              </a:rPr>
              <a:t> </a:t>
            </a:r>
            <a:r>
              <a:rPr lang="es-ES" sz="2800" dirty="0">
                <a:solidFill>
                  <a:srgbClr val="FFFFFF"/>
                </a:solidFill>
                <a:latin typeface="+mn-lt"/>
              </a:rPr>
              <a:t>%</a:t>
            </a:r>
          </a:p>
        </p:txBody>
      </p:sp>
      <p:grpSp>
        <p:nvGrpSpPr>
          <p:cNvPr id="17" name="Agrupar 16"/>
          <p:cNvGrpSpPr/>
          <p:nvPr/>
        </p:nvGrpSpPr>
        <p:grpSpPr>
          <a:xfrm>
            <a:off x="1747835" y="2479741"/>
            <a:ext cx="76354" cy="384109"/>
            <a:chOff x="1454150" y="2739851"/>
            <a:chExt cx="76354" cy="384109"/>
          </a:xfrm>
        </p:grpSpPr>
        <p:sp>
          <p:nvSpPr>
            <p:cNvPr id="14" name="Elipse 13"/>
            <p:cNvSpPr/>
            <p:nvPr/>
          </p:nvSpPr>
          <p:spPr>
            <a:xfrm>
              <a:off x="1454150" y="2739851"/>
              <a:ext cx="75389" cy="753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5" name="Elipse 14"/>
            <p:cNvSpPr/>
            <p:nvPr/>
          </p:nvSpPr>
          <p:spPr>
            <a:xfrm>
              <a:off x="1455115" y="2892251"/>
              <a:ext cx="75389" cy="753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16" name="Elipse 15"/>
            <p:cNvSpPr/>
            <p:nvPr/>
          </p:nvSpPr>
          <p:spPr>
            <a:xfrm>
              <a:off x="1455115" y="3048571"/>
              <a:ext cx="75389" cy="753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4073810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/>
          <p:cNvGrpSpPr/>
          <p:nvPr/>
        </p:nvGrpSpPr>
        <p:grpSpPr>
          <a:xfrm>
            <a:off x="2631061" y="1546242"/>
            <a:ext cx="3881878" cy="3023768"/>
            <a:chOff x="1863339" y="980695"/>
            <a:chExt cx="4824002" cy="3600000"/>
          </a:xfrm>
        </p:grpSpPr>
        <p:sp>
          <p:nvSpPr>
            <p:cNvPr id="8" name="Rectángulo 7"/>
            <p:cNvSpPr/>
            <p:nvPr/>
          </p:nvSpPr>
          <p:spPr>
            <a:xfrm>
              <a:off x="5152940" y="1114556"/>
              <a:ext cx="728133" cy="2853267"/>
            </a:xfrm>
            <a:prstGeom prst="rect">
              <a:avLst/>
            </a:prstGeom>
            <a:solidFill>
              <a:srgbClr val="007DB2"/>
            </a:solidFill>
            <a:ln>
              <a:solidFill>
                <a:scrgbClr r="0" g="0" b="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7" name="Imagen 6" descr="EffVol.png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1863339" y="980695"/>
              <a:ext cx="4824002" cy="360000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1F94933-17FA-B44C-A219-44106675C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223"/>
            <a:ext cx="9144000" cy="450850"/>
          </a:xfrm>
        </p:spPr>
        <p:txBody>
          <a:bodyPr>
            <a:no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SUBSTELLAR REVOLUTION</a:t>
            </a:r>
          </a:p>
        </p:txBody>
      </p:sp>
      <p:pic>
        <p:nvPicPr>
          <p:cNvPr id="9" name="Imagen 3">
            <a:extLst>
              <a:ext uri="{FF2B5EF4-FFF2-40B4-BE49-F238E27FC236}">
                <a16:creationId xmlns:a16="http://schemas.microsoft.com/office/drawing/2014/main" id="{0399ACB6-F440-6352-F806-421288A6BBF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09634" y="1195109"/>
            <a:ext cx="1174971" cy="3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0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F8A93D3-8C8A-DB48-8BD2-F185F220F064}"/>
              </a:ext>
            </a:extLst>
          </p:cNvPr>
          <p:cNvSpPr txBox="1"/>
          <p:nvPr/>
        </p:nvSpPr>
        <p:spPr>
          <a:xfrm>
            <a:off x="112754" y="3581604"/>
            <a:ext cx="9705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es-ES" sz="1600" u="sng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es-ES" sz="1600" u="sng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s-E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es-ES" sz="1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05B3B0-93ED-714D-88A3-AAB580E1C4E5}"/>
              </a:ext>
            </a:extLst>
          </p:cNvPr>
          <p:cNvSpPr txBox="1"/>
          <p:nvPr/>
        </p:nvSpPr>
        <p:spPr>
          <a:xfrm>
            <a:off x="0" y="517928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 err="1">
                <a:solidFill>
                  <a:srgbClr val="FFFFFF"/>
                </a:solidFill>
                <a:latin typeface="+mn-lt"/>
              </a:rPr>
              <a:t>Euclid</a:t>
            </a:r>
            <a:r>
              <a:rPr lang="es-ES" sz="2500" b="1" dirty="0">
                <a:solidFill>
                  <a:srgbClr val="FFFFFF"/>
                </a:solidFill>
                <a:latin typeface="+mn-lt"/>
              </a:rPr>
              <a:t> has </a:t>
            </a:r>
            <a:r>
              <a:rPr lang="es-ES" sz="2500" b="1" dirty="0" err="1">
                <a:solidFill>
                  <a:srgbClr val="FFFFFF"/>
                </a:solidFill>
                <a:latin typeface="+mn-lt"/>
              </a:rPr>
              <a:t>arrived</a:t>
            </a:r>
            <a:r>
              <a:rPr lang="es-ES" sz="2500" b="1" dirty="0">
                <a:solidFill>
                  <a:srgbClr val="FFFFFF"/>
                </a:solidFill>
                <a:latin typeface="+mn-lt"/>
              </a:rPr>
              <a:t> to L2</a:t>
            </a:r>
          </a:p>
        </p:txBody>
      </p:sp>
      <p:pic>
        <p:nvPicPr>
          <p:cNvPr id="7" name="Imagen 6" descr="Euclid_tra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4053">
            <a:off x="706378" y="1567372"/>
            <a:ext cx="1889639" cy="2774576"/>
          </a:xfrm>
          <a:prstGeom prst="rect">
            <a:avLst/>
          </a:prstGeom>
        </p:spPr>
      </p:pic>
      <p:grpSp>
        <p:nvGrpSpPr>
          <p:cNvPr id="17" name="Agrupar 16"/>
          <p:cNvGrpSpPr/>
          <p:nvPr/>
        </p:nvGrpSpPr>
        <p:grpSpPr>
          <a:xfrm>
            <a:off x="3150344" y="1279173"/>
            <a:ext cx="3671198" cy="3522494"/>
            <a:chOff x="5182926" y="1294417"/>
            <a:chExt cx="3671198" cy="3522494"/>
          </a:xfrm>
        </p:grpSpPr>
        <p:sp>
          <p:nvSpPr>
            <p:cNvPr id="6" name="CuadroTexto 5"/>
            <p:cNvSpPr txBox="1"/>
            <p:nvPr/>
          </p:nvSpPr>
          <p:spPr>
            <a:xfrm>
              <a:off x="5182926" y="1294417"/>
              <a:ext cx="1722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4000" b="1" dirty="0">
                  <a:solidFill>
                    <a:srgbClr val="D9164F"/>
                  </a:solidFill>
                  <a:latin typeface="+mj-lt"/>
                </a:rPr>
                <a:t>EUCLID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5182926" y="1976410"/>
              <a:ext cx="2569934" cy="544672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r>
                <a:rPr lang="es-ES_tradnl" sz="1600" dirty="0">
                  <a:solidFill>
                    <a:schemeClr val="bg1"/>
                  </a:solidFill>
                  <a:latin typeface="+mn-lt"/>
                </a:rPr>
                <a:t>15000 deg</a:t>
              </a:r>
              <a:r>
                <a:rPr lang="es-ES_tradnl" sz="1600" baseline="30000" dirty="0">
                  <a:solidFill>
                    <a:schemeClr val="bg1"/>
                  </a:solidFill>
                  <a:latin typeface="+mn-lt"/>
                </a:rPr>
                <a:t>2</a:t>
              </a:r>
              <a:endParaRPr lang="es-ES_tradnl" sz="1600" dirty="0">
                <a:solidFill>
                  <a:srgbClr val="FFEC6C"/>
                </a:solidFill>
                <a:latin typeface="+mn-lt"/>
              </a:endParaRPr>
            </a:p>
            <a:p>
              <a:r>
                <a:rPr lang="es-ES_tradnl" sz="1600" dirty="0">
                  <a:solidFill>
                    <a:srgbClr val="FFEC6C"/>
                  </a:solidFill>
                  <a:latin typeface="+mn-lt"/>
                </a:rPr>
                <a:t>Wide-</a:t>
              </a:r>
              <a:r>
                <a:rPr lang="es-ES_tradnl" sz="1600" dirty="0" err="1">
                  <a:solidFill>
                    <a:srgbClr val="FFEC6C"/>
                  </a:solidFill>
                  <a:latin typeface="+mn-lt"/>
                </a:rPr>
                <a:t>field</a:t>
              </a:r>
              <a:r>
                <a:rPr lang="es-ES_tradnl" sz="1600" dirty="0">
                  <a:solidFill>
                    <a:schemeClr val="bg1"/>
                  </a:solidFill>
                  <a:latin typeface="+mn-lt"/>
                </a:rPr>
                <a:t> 10 deg</a:t>
              </a:r>
              <a:r>
                <a:rPr lang="es-ES_tradnl" sz="1600" baseline="30000" dirty="0">
                  <a:solidFill>
                    <a:schemeClr val="bg1"/>
                  </a:solidFill>
                  <a:latin typeface="+mn-lt"/>
                </a:rPr>
                <a:t>2 </a:t>
              </a:r>
              <a:r>
                <a:rPr lang="es-ES_tradnl" sz="1600" dirty="0">
                  <a:solidFill>
                    <a:schemeClr val="bg1"/>
                  </a:solidFill>
                  <a:latin typeface="+mn-lt"/>
                </a:rPr>
                <a:t>/ </a:t>
              </a:r>
              <a:r>
                <a:rPr lang="es-ES_tradnl" sz="1600" dirty="0" err="1">
                  <a:solidFill>
                    <a:schemeClr val="bg1"/>
                  </a:solidFill>
                  <a:latin typeface="+mn-lt"/>
                </a:rPr>
                <a:t>day</a:t>
              </a:r>
              <a:r>
                <a:rPr lang="es-ES_tradnl" sz="1600" dirty="0">
                  <a:solidFill>
                    <a:schemeClr val="bg1"/>
                  </a:solidFill>
                  <a:latin typeface="+mn-lt"/>
                </a:rPr>
                <a:t> </a:t>
              </a:r>
            </a:p>
            <a:p>
              <a:r>
                <a:rPr lang="es-ES_tradnl" sz="1600" dirty="0">
                  <a:solidFill>
                    <a:srgbClr val="FFEC6C"/>
                  </a:solidFill>
                  <a:latin typeface="+mn-lt"/>
                </a:rPr>
                <a:t>1.2-m </a:t>
              </a:r>
              <a:r>
                <a:rPr lang="es-ES_tradnl" sz="1600" dirty="0" err="1">
                  <a:solidFill>
                    <a:schemeClr val="bg1"/>
                  </a:solidFill>
                  <a:latin typeface="+mn-lt"/>
                </a:rPr>
                <a:t>primary</a:t>
              </a:r>
              <a:r>
                <a:rPr lang="es-ES_tradnl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s-ES_tradnl" sz="1600" dirty="0" err="1">
                  <a:solidFill>
                    <a:schemeClr val="bg1"/>
                  </a:solidFill>
                  <a:latin typeface="+mn-lt"/>
                </a:rPr>
                <a:t>mirror</a:t>
              </a:r>
              <a:endParaRPr lang="es-ES_tradnl" sz="1600" dirty="0">
                <a:solidFill>
                  <a:srgbClr val="FFDE0C"/>
                </a:solidFill>
                <a:latin typeface="+mn-lt"/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5182926" y="2892745"/>
              <a:ext cx="1814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dirty="0" err="1">
                  <a:solidFill>
                    <a:srgbClr val="FFEC6C"/>
                  </a:solidFill>
                </a:rPr>
                <a:t>Diffraction</a:t>
              </a:r>
              <a:r>
                <a:rPr lang="es-ES_tradnl" sz="1600" dirty="0">
                  <a:solidFill>
                    <a:srgbClr val="FFEC6C"/>
                  </a:solidFill>
                </a:rPr>
                <a:t> </a:t>
              </a:r>
              <a:r>
                <a:rPr lang="es-ES_tradnl" sz="1600" dirty="0" err="1">
                  <a:solidFill>
                    <a:srgbClr val="FFEC6C"/>
                  </a:solidFill>
                </a:rPr>
                <a:t>limited</a:t>
              </a:r>
              <a:r>
                <a:rPr lang="es-ES_tradnl" sz="1600" dirty="0">
                  <a:solidFill>
                    <a:srgbClr val="FFEC6C"/>
                  </a:solidFill>
                </a:rPr>
                <a:t> 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182926" y="3328044"/>
              <a:ext cx="265970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err="1">
                  <a:solidFill>
                    <a:srgbClr val="92D050"/>
                  </a:solidFill>
                </a:rPr>
                <a:t>Optical</a:t>
              </a:r>
              <a:endParaRPr lang="es-ES_tradnl" sz="1600" b="1" dirty="0">
                <a:solidFill>
                  <a:srgbClr val="92D050"/>
                </a:solidFill>
              </a:endParaRPr>
            </a:p>
            <a:p>
              <a:r>
                <a:rPr lang="es-ES_tradnl" sz="1600" dirty="0" err="1">
                  <a:solidFill>
                    <a:srgbClr val="FFED6C"/>
                  </a:solidFill>
                </a:rPr>
                <a:t>Imager</a:t>
              </a:r>
              <a:r>
                <a:rPr lang="es-ES_tradnl" sz="1600" dirty="0">
                  <a:solidFill>
                    <a:srgbClr val="FFFF00"/>
                  </a:solidFill>
                </a:rPr>
                <a:t> </a:t>
              </a:r>
              <a:r>
                <a:rPr lang="es-ES_tradnl" sz="1600" i="1" dirty="0">
                  <a:solidFill>
                    <a:schemeClr val="bg1"/>
                  </a:solidFill>
                </a:rPr>
                <a:t>0.55 - 0.9 </a:t>
              </a:r>
              <a:r>
                <a:rPr lang="es-ES_tradnl" sz="1800" dirty="0">
                  <a:solidFill>
                    <a:schemeClr val="bg1"/>
                  </a:solidFill>
                  <a:latin typeface="Symbol" charset="2"/>
                  <a:cs typeface="Symbol" charset="2"/>
                </a:rPr>
                <a:t>m</a:t>
              </a:r>
              <a:r>
                <a:rPr lang="es-ES_tradnl" sz="1600" dirty="0">
                  <a:solidFill>
                    <a:schemeClr val="bg1"/>
                  </a:solidFill>
                </a:rPr>
                <a:t>m band</a:t>
              </a:r>
              <a:endParaRPr lang="es-ES_tradnl" sz="1600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182926" y="3955137"/>
              <a:ext cx="367119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err="1">
                  <a:solidFill>
                    <a:srgbClr val="FF0000"/>
                  </a:solidFill>
                </a:rPr>
                <a:t>Near</a:t>
              </a:r>
              <a:r>
                <a:rPr lang="es-ES_tradnl" sz="1600" b="1" dirty="0">
                  <a:solidFill>
                    <a:srgbClr val="FF0000"/>
                  </a:solidFill>
                </a:rPr>
                <a:t>-</a:t>
              </a:r>
              <a:r>
                <a:rPr lang="es-ES_tradnl" sz="1600" b="1" dirty="0" err="1">
                  <a:solidFill>
                    <a:srgbClr val="FF0000"/>
                  </a:solidFill>
                </a:rPr>
                <a:t>Infrared</a:t>
              </a:r>
              <a:endParaRPr lang="es-ES_tradnl" sz="1600" b="1" dirty="0">
                <a:solidFill>
                  <a:srgbClr val="FF0000"/>
                </a:solidFill>
              </a:endParaRPr>
            </a:p>
            <a:p>
              <a:r>
                <a:rPr lang="es-ES_tradnl" sz="1600" dirty="0" err="1">
                  <a:solidFill>
                    <a:srgbClr val="FFEC6C"/>
                  </a:solidFill>
                </a:rPr>
                <a:t>Slitless</a:t>
              </a:r>
              <a:r>
                <a:rPr lang="es-ES_tradnl" sz="1600" dirty="0">
                  <a:solidFill>
                    <a:srgbClr val="FFEC6C"/>
                  </a:solidFill>
                </a:rPr>
                <a:t> </a:t>
              </a:r>
              <a:r>
                <a:rPr lang="es-ES_tradnl" sz="1600" dirty="0" err="1">
                  <a:solidFill>
                    <a:srgbClr val="FFEC6C"/>
                  </a:solidFill>
                </a:rPr>
                <a:t>Spectrograph</a:t>
              </a:r>
              <a:r>
                <a:rPr lang="es-ES_tradnl" sz="1600" dirty="0">
                  <a:solidFill>
                    <a:srgbClr val="FFEC6C"/>
                  </a:solidFill>
                </a:rPr>
                <a:t> </a:t>
              </a:r>
              <a:r>
                <a:rPr lang="es-ES_tradnl" sz="1600" i="1" dirty="0">
                  <a:solidFill>
                    <a:srgbClr val="FFFFFF"/>
                  </a:solidFill>
                </a:rPr>
                <a:t>1.25 - 1.85 </a:t>
              </a:r>
              <a:r>
                <a:rPr lang="es-ES_tradnl" sz="1800" dirty="0">
                  <a:solidFill>
                    <a:srgbClr val="FFFFFF"/>
                  </a:solidFill>
                  <a:latin typeface="Symbol" charset="2"/>
                  <a:cs typeface="Symbol" charset="2"/>
                </a:rPr>
                <a:t>m</a:t>
              </a:r>
              <a:r>
                <a:rPr lang="es-ES_tradnl" sz="1600" dirty="0">
                  <a:solidFill>
                    <a:srgbClr val="FFFFFF"/>
                  </a:solidFill>
                </a:rPr>
                <a:t>m</a:t>
              </a:r>
            </a:p>
            <a:p>
              <a:r>
                <a:rPr lang="es-ES_tradnl" sz="1600" dirty="0" err="1">
                  <a:solidFill>
                    <a:srgbClr val="FFEC6C"/>
                  </a:solidFill>
                </a:rPr>
                <a:t>Photometric</a:t>
              </a:r>
              <a:r>
                <a:rPr lang="es-ES_tradnl" sz="1600" dirty="0">
                  <a:solidFill>
                    <a:srgbClr val="FFEC6C"/>
                  </a:solidFill>
                </a:rPr>
                <a:t> </a:t>
              </a:r>
              <a:r>
                <a:rPr lang="es-ES_tradnl" sz="1600" dirty="0" err="1">
                  <a:solidFill>
                    <a:srgbClr val="FFEC6C"/>
                  </a:solidFill>
                </a:rPr>
                <a:t>Imager</a:t>
              </a:r>
              <a:r>
                <a:rPr lang="es-ES_tradnl" sz="1600" dirty="0">
                  <a:solidFill>
                    <a:srgbClr val="FFFFFF"/>
                  </a:solidFill>
                </a:rPr>
                <a:t>  </a:t>
              </a:r>
              <a:r>
                <a:rPr lang="es-ES_tradnl" sz="1600" i="1" dirty="0">
                  <a:solidFill>
                    <a:srgbClr val="FFFFFF"/>
                  </a:solidFill>
                </a:rPr>
                <a:t>Y,   J,   H </a:t>
              </a:r>
              <a:r>
                <a:rPr lang="es-ES_tradnl" sz="1600" dirty="0" err="1">
                  <a:solidFill>
                    <a:srgbClr val="FFFFFF"/>
                  </a:solidFill>
                </a:rPr>
                <a:t>bands</a:t>
              </a:r>
              <a:endParaRPr lang="es-ES_tradnl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3F1EE6C-2A75-62BF-0BA6-6B860931725D}"/>
              </a:ext>
            </a:extLst>
          </p:cNvPr>
          <p:cNvGrpSpPr/>
          <p:nvPr/>
        </p:nvGrpSpPr>
        <p:grpSpPr>
          <a:xfrm>
            <a:off x="7018039" y="319720"/>
            <a:ext cx="1966779" cy="1767372"/>
            <a:chOff x="6056774" y="1627465"/>
            <a:chExt cx="1966779" cy="1767372"/>
          </a:xfrm>
        </p:grpSpPr>
        <p:sp>
          <p:nvSpPr>
            <p:cNvPr id="20" name="Elipse 19"/>
            <p:cNvSpPr>
              <a:spLocks noChangeAspect="1"/>
            </p:cNvSpPr>
            <p:nvPr/>
          </p:nvSpPr>
          <p:spPr>
            <a:xfrm>
              <a:off x="6056774" y="1627465"/>
              <a:ext cx="1758892" cy="1767372"/>
            </a:xfrm>
            <a:prstGeom prst="ellipse">
              <a:avLst/>
            </a:prstGeom>
            <a:solidFill>
              <a:srgbClr val="D9004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grpSp>
          <p:nvGrpSpPr>
            <p:cNvPr id="18" name="Agrupar 17"/>
            <p:cNvGrpSpPr/>
            <p:nvPr/>
          </p:nvGrpSpPr>
          <p:grpSpPr>
            <a:xfrm>
              <a:off x="6165596" y="1945347"/>
              <a:ext cx="1857957" cy="908766"/>
              <a:chOff x="815728" y="1209419"/>
              <a:chExt cx="2038704" cy="991901"/>
            </a:xfrm>
          </p:grpSpPr>
          <p:sp>
            <p:nvSpPr>
              <p:cNvPr id="15" name="CuadroTexto 14"/>
              <p:cNvSpPr txBox="1"/>
              <p:nvPr/>
            </p:nvSpPr>
            <p:spPr>
              <a:xfrm>
                <a:off x="966788" y="1209419"/>
                <a:ext cx="1887644" cy="471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800" b="1" dirty="0">
                    <a:solidFill>
                      <a:schemeClr val="bg1"/>
                    </a:solidFill>
                    <a:latin typeface="+mn-lt"/>
                  </a:rPr>
                  <a:t>LAUNCHED</a:t>
                </a: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815728" y="1680625"/>
                <a:ext cx="1768235" cy="52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600" b="1" dirty="0" err="1">
                    <a:solidFill>
                      <a:srgbClr val="FFFFFF"/>
                    </a:solidFill>
                  </a:rPr>
                  <a:t>July</a:t>
                </a:r>
                <a:r>
                  <a:rPr lang="es-ES_tradnl" sz="1600" b="1" dirty="0">
                    <a:solidFill>
                      <a:srgbClr val="FFFFFF"/>
                    </a:solidFill>
                  </a:rPr>
                  <a:t> </a:t>
                </a:r>
                <a:r>
                  <a:rPr lang="es-ES_tradnl" b="1" dirty="0">
                    <a:solidFill>
                      <a:srgbClr val="FFFFFF"/>
                    </a:solidFill>
                  </a:rPr>
                  <a:t>1ST</a:t>
                </a:r>
                <a:r>
                  <a:rPr lang="es-ES_tradnl" sz="1600" b="1" dirty="0">
                    <a:solidFill>
                      <a:srgbClr val="FFFFFF"/>
                    </a:solidFill>
                  </a:rPr>
                  <a:t> 2023</a:t>
                </a:r>
              </a:p>
              <a:p>
                <a:r>
                  <a:rPr lang="es-ES_tradnl" sz="900" dirty="0">
                    <a:solidFill>
                      <a:srgbClr val="FFFFFF"/>
                    </a:solidFill>
                  </a:rPr>
                  <a:t>   6 </a:t>
                </a:r>
                <a:r>
                  <a:rPr lang="es-ES_tradnl" sz="900" dirty="0" err="1">
                    <a:solidFill>
                      <a:srgbClr val="FFFFFF"/>
                    </a:solidFill>
                  </a:rPr>
                  <a:t>year</a:t>
                </a:r>
                <a:r>
                  <a:rPr lang="es-ES_tradnl" sz="900" dirty="0">
                    <a:solidFill>
                      <a:srgbClr val="FFFFFF"/>
                    </a:solidFill>
                  </a:rPr>
                  <a:t> nominal </a:t>
                </a:r>
                <a:r>
                  <a:rPr lang="es-ES_tradnl" sz="900" dirty="0" err="1">
                    <a:solidFill>
                      <a:srgbClr val="FFFFFF"/>
                    </a:solidFill>
                  </a:rPr>
                  <a:t>survey</a:t>
                </a:r>
                <a:endParaRPr lang="es-ES_tradnl" sz="9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BB68957-2857-D944-98C3-06020CDB6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861" y="2255863"/>
            <a:ext cx="1504097" cy="26193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BBB8BB-C099-5623-2EB0-C96AB39E9E90}"/>
              </a:ext>
            </a:extLst>
          </p:cNvPr>
          <p:cNvSpPr txBox="1"/>
          <p:nvPr/>
        </p:nvSpPr>
        <p:spPr>
          <a:xfrm>
            <a:off x="4994569" y="4705460"/>
            <a:ext cx="4908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400" i="1" dirty="0">
                <a:solidFill>
                  <a:srgbClr val="FFFFFF"/>
                </a:solidFill>
              </a:rPr>
              <a:t>1.1  1.3  1.5 </a:t>
            </a:r>
            <a:r>
              <a:rPr lang="es-ES_tradnl" sz="1600" dirty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s-ES_tradnl" sz="1400" dirty="0">
                <a:solidFill>
                  <a:srgbClr val="FFFFFF"/>
                </a:solidFill>
              </a:rPr>
              <a:t>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9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0D532F-D3F7-0440-9886-DF0331EC8BBC}"/>
              </a:ext>
            </a:extLst>
          </p:cNvPr>
          <p:cNvSpPr txBox="1"/>
          <p:nvPr/>
        </p:nvSpPr>
        <p:spPr>
          <a:xfrm>
            <a:off x="0" y="128698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>
                <a:solidFill>
                  <a:srgbClr val="FFFFFF"/>
                </a:solidFill>
                <a:latin typeface="+mn-lt"/>
              </a:rPr>
              <a:t>ESA </a:t>
            </a:r>
            <a:r>
              <a:rPr lang="es-ES" sz="2500" b="1" dirty="0" err="1">
                <a:solidFill>
                  <a:srgbClr val="FFFFFF"/>
                </a:solidFill>
                <a:latin typeface="+mn-lt"/>
              </a:rPr>
              <a:t>Euclid</a:t>
            </a:r>
            <a:r>
              <a:rPr lang="es-ES" sz="2500" b="1" dirty="0">
                <a:solidFill>
                  <a:srgbClr val="FFFFFF"/>
                </a:solidFill>
                <a:latin typeface="+mn-lt"/>
              </a:rPr>
              <a:t> SPACE MISSION SCHEDULE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7B09D67-6E43-4041-914D-6805371E5579}"/>
              </a:ext>
            </a:extLst>
          </p:cNvPr>
          <p:cNvSpPr txBox="1"/>
          <p:nvPr/>
        </p:nvSpPr>
        <p:spPr>
          <a:xfrm>
            <a:off x="0" y="455848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i="1" dirty="0">
                <a:solidFill>
                  <a:srgbClr val="FFFFFF"/>
                </a:solidFill>
                <a:latin typeface="+mn-lt"/>
              </a:rPr>
              <a:t> </a:t>
            </a:r>
          </a:p>
        </p:txBody>
      </p:sp>
      <p:pic>
        <p:nvPicPr>
          <p:cNvPr id="11" name="Imagen 10" descr="data_release_plan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22408" y="1091218"/>
            <a:ext cx="7650020" cy="338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0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16681675</TotalTime>
  <Words>561</Words>
  <Application>Microsoft Macintosh PowerPoint</Application>
  <PresentationFormat>On-screen Show (16:9)</PresentationFormat>
  <Paragraphs>126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Google Sans</vt:lpstr>
      <vt:lpstr>Arial</vt:lpstr>
      <vt:lpstr>Calibri</vt:lpstr>
      <vt:lpstr>Cambria Math</vt:lpstr>
      <vt:lpstr>Chalkduster</vt:lpstr>
      <vt:lpstr>Symbol</vt:lpstr>
      <vt:lpstr>Tema de Office</vt:lpstr>
      <vt:lpstr>PowerPoint Presentation</vt:lpstr>
      <vt:lpstr>                  ERC team Marusa Zerjal (advanced postdoc) Alberto Escobar Rodríguez (project manager) Jerry Zhang (IAC resident PhD student) Diego Martín (IAC summer student) Three PhD students (fall 2023) Three postdocs (2023-24) Eduardo Martín (PI) Collaborators: IAC BD group &amp; Euclid ILS team</vt:lpstr>
      <vt:lpstr>Substellar science                                       </vt:lpstr>
      <vt:lpstr>Our interests</vt:lpstr>
      <vt:lpstr>PowerPoint Presentation</vt:lpstr>
      <vt:lpstr>PowerPoint Presentation</vt:lpstr>
      <vt:lpstr>The SUBSTELLAR REVOLUTION</vt:lpstr>
      <vt:lpstr>PowerPoint Presentation</vt:lpstr>
      <vt:lpstr>PowerPoint Presentation</vt:lpstr>
      <vt:lpstr>The Euclid advantage Reach deeper, further &amp; wider than ever before</vt:lpstr>
      <vt:lpstr>Leveraging EUCLID to identify substellar objects</vt:lpstr>
      <vt:lpstr>PowerPoint Presentation</vt:lpstr>
      <vt:lpstr>PowerPoint Presentation</vt:lpstr>
      <vt:lpstr>PowerPoint Presentation</vt:lpstr>
      <vt:lpstr>PowerPoint Presentation</vt:lpstr>
      <vt:lpstr>3 EUCLID DEEP FIELDS</vt:lpstr>
      <vt:lpstr>Connecting substellar with galactic, stellar &amp; exoplanet science (bridging and extending the IMF across wide range in mass)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Euclid Very-Low-Mass Source Characterization with the SpeX Prism Library</dc:title>
  <dc:subject/>
  <dc:creator/>
  <cp:keywords/>
  <dc:description/>
  <cp:lastModifiedBy>ZHANG , JUN-YAN</cp:lastModifiedBy>
  <cp:revision>371</cp:revision>
  <cp:lastPrinted>2022-02-01T07:05:48Z</cp:lastPrinted>
  <dcterms:created xsi:type="dcterms:W3CDTF">2022-02-15T14:55:34Z</dcterms:created>
  <dcterms:modified xsi:type="dcterms:W3CDTF">2023-08-11T05:07:16Z</dcterms:modified>
  <cp:category/>
</cp:coreProperties>
</file>