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glb" ContentType="model/gltf.binary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7" r:id="rId1"/>
    <p:sldMasterId id="2147483775" r:id="rId2"/>
  </p:sldMasterIdLst>
  <p:notesMasterIdLst>
    <p:notesMasterId r:id="rId39"/>
  </p:notesMasterIdLst>
  <p:sldIdLst>
    <p:sldId id="256" r:id="rId3"/>
    <p:sldId id="272" r:id="rId4"/>
    <p:sldId id="278" r:id="rId5"/>
    <p:sldId id="279" r:id="rId6"/>
    <p:sldId id="286" r:id="rId7"/>
    <p:sldId id="275" r:id="rId8"/>
    <p:sldId id="277" r:id="rId9"/>
    <p:sldId id="281" r:id="rId10"/>
    <p:sldId id="280" r:id="rId11"/>
    <p:sldId id="285" r:id="rId12"/>
    <p:sldId id="282" r:id="rId13"/>
    <p:sldId id="283" r:id="rId14"/>
    <p:sldId id="284" r:id="rId15"/>
    <p:sldId id="289" r:id="rId16"/>
    <p:sldId id="290" r:id="rId17"/>
    <p:sldId id="287" r:id="rId18"/>
    <p:sldId id="291" r:id="rId19"/>
    <p:sldId id="292" r:id="rId20"/>
    <p:sldId id="305" r:id="rId21"/>
    <p:sldId id="297" r:id="rId22"/>
    <p:sldId id="288" r:id="rId23"/>
    <p:sldId id="306" r:id="rId24"/>
    <p:sldId id="271" r:id="rId25"/>
    <p:sldId id="274" r:id="rId26"/>
    <p:sldId id="276" r:id="rId27"/>
    <p:sldId id="303" r:id="rId28"/>
    <p:sldId id="298" r:id="rId29"/>
    <p:sldId id="299" r:id="rId30"/>
    <p:sldId id="300" r:id="rId31"/>
    <p:sldId id="301" r:id="rId32"/>
    <p:sldId id="302" r:id="rId33"/>
    <p:sldId id="304" r:id="rId34"/>
    <p:sldId id="293" r:id="rId35"/>
    <p:sldId id="294" r:id="rId36"/>
    <p:sldId id="295" r:id="rId37"/>
    <p:sldId id="296" r:id="rId38"/>
  </p:sldIdLst>
  <p:sldSz cx="6858000" cy="5143500"/>
  <p:notesSz cx="6858000" cy="9144000"/>
  <p:defaultTextStyle>
    <a:defPPr>
      <a:defRPr lang="de-DE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+mn-ea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+mn-ea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+mn-ea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+mn-ea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30151B37-B7E7-41DB-BF99-0082E17AA19B}">
          <p14:sldIdLst>
            <p14:sldId id="256"/>
            <p14:sldId id="272"/>
            <p14:sldId id="278"/>
          </p14:sldIdLst>
        </p14:section>
        <p14:section name="SelectedProblems" id="{FB0CEBF3-57D9-4B08-A613-2FE7C52750C4}">
          <p14:sldIdLst>
            <p14:sldId id="279"/>
            <p14:sldId id="286"/>
            <p14:sldId id="275"/>
            <p14:sldId id="277"/>
            <p14:sldId id="281"/>
          </p14:sldIdLst>
        </p14:section>
        <p14:section name="PropagationTools" id="{B62C0885-B159-4C59-89B6-168719ACC1E8}">
          <p14:sldIdLst>
            <p14:sldId id="280"/>
            <p14:sldId id="285"/>
            <p14:sldId id="282"/>
            <p14:sldId id="283"/>
            <p14:sldId id="284"/>
            <p14:sldId id="289"/>
            <p14:sldId id="290"/>
          </p14:sldIdLst>
        </p14:section>
        <p14:section name="Examples" id="{F5A0C35E-286E-4AB3-83BB-69B70F63039E}">
          <p14:sldIdLst>
            <p14:sldId id="287"/>
            <p14:sldId id="291"/>
            <p14:sldId id="292"/>
            <p14:sldId id="305"/>
            <p14:sldId id="297"/>
          </p14:sldIdLst>
        </p14:section>
        <p14:section name="Summary/Outlook" id="{08D7D435-5047-46D5-9F42-84E788150222}">
          <p14:sldIdLst>
            <p14:sldId id="288"/>
            <p14:sldId id="306"/>
          </p14:sldIdLst>
        </p14:section>
        <p14:section name="Backup" id="{466AD177-F05F-4C9F-936F-4CFEEF577C4A}">
          <p14:sldIdLst>
            <p14:sldId id="271"/>
            <p14:sldId id="274"/>
            <p14:sldId id="276"/>
            <p14:sldId id="303"/>
            <p14:sldId id="298"/>
            <p14:sldId id="299"/>
            <p14:sldId id="300"/>
            <p14:sldId id="301"/>
            <p14:sldId id="302"/>
            <p14:sldId id="304"/>
            <p14:sldId id="293"/>
            <p14:sldId id="294"/>
            <p14:sldId id="295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65C"/>
    <a:srgbClr val="004673"/>
    <a:srgbClr val="8DAE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8" autoAdjust="0"/>
    <p:restoredTop sz="73907" autoAdjust="0"/>
  </p:normalViewPr>
  <p:slideViewPr>
    <p:cSldViewPr snapToGrid="0" snapToObjects="1">
      <p:cViewPr varScale="1">
        <p:scale>
          <a:sx n="66" d="100"/>
          <a:sy n="66" d="100"/>
        </p:scale>
        <p:origin x="1884" y="48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svg"/><Relationship Id="rId16" Type="http://schemas.openxmlformats.org/officeDocument/2006/relationships/image" Target="../media/image33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RPropa/CRPropa3-notebooks" TargetMode="External"/><Relationship Id="rId7" Type="http://schemas.openxmlformats.org/officeDocument/2006/relationships/hyperlink" Target="https://github.com/CRPropa/CRPropa3/issues" TargetMode="External"/><Relationship Id="rId2" Type="http://schemas.openxmlformats.org/officeDocument/2006/relationships/hyperlink" Target="https://github.com/CRPropa/crpropa-intro-book" TargetMode="External"/><Relationship Id="rId1" Type="http://schemas.openxmlformats.org/officeDocument/2006/relationships/hyperlink" Target="https://github.com/CRPropa/CRPropa3/wiki/Installation" TargetMode="External"/><Relationship Id="rId6" Type="http://schemas.openxmlformats.org/officeDocument/2006/relationships/hyperlink" Target="https://github.com/CRPropa/CRPropa3/wiki" TargetMode="External"/><Relationship Id="rId5" Type="http://schemas.openxmlformats.org/officeDocument/2006/relationships/hyperlink" Target="http://crpropa.github.io/CRPropa3/" TargetMode="External"/><Relationship Id="rId4" Type="http://schemas.openxmlformats.org/officeDocument/2006/relationships/hyperlink" Target="https://github.com/CRPropa/CRPropa3/wiki/FAQ" TargetMode="External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svg"/><Relationship Id="rId16" Type="http://schemas.openxmlformats.org/officeDocument/2006/relationships/image" Target="../media/image33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RPropa/CRPropa3-notebooks" TargetMode="External"/><Relationship Id="rId7" Type="http://schemas.openxmlformats.org/officeDocument/2006/relationships/hyperlink" Target="https://github.com/CRPropa/CRPropa3/issues" TargetMode="External"/><Relationship Id="rId2" Type="http://schemas.openxmlformats.org/officeDocument/2006/relationships/hyperlink" Target="https://github.com/CRPropa/crpropa-intro-book" TargetMode="External"/><Relationship Id="rId1" Type="http://schemas.openxmlformats.org/officeDocument/2006/relationships/hyperlink" Target="https://github.com/CRPropa/CRPropa3/wiki/Installation" TargetMode="External"/><Relationship Id="rId6" Type="http://schemas.openxmlformats.org/officeDocument/2006/relationships/hyperlink" Target="https://github.com/CRPropa/CRPropa3/wiki" TargetMode="External"/><Relationship Id="rId5" Type="http://schemas.openxmlformats.org/officeDocument/2006/relationships/hyperlink" Target="http://crpropa.github.io/CRPropa3/" TargetMode="External"/><Relationship Id="rId4" Type="http://schemas.openxmlformats.org/officeDocument/2006/relationships/hyperlink" Target="https://github.com/CRPropa/CRPropa3/wiki/FAQ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B1A79-8764-4B10-8413-C192AB193AC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de-DE"/>
        </a:p>
      </dgm:t>
    </dgm:pt>
    <dgm:pt modelId="{EED12E35-C659-45E1-9137-4F1371AAB38C}">
      <dgm:prSet phldrT="[Text]"/>
      <dgm:spPr/>
      <dgm:t>
        <a:bodyPr/>
        <a:lstStyle/>
        <a:p>
          <a:r>
            <a:rPr lang="de-DE" dirty="0"/>
            <a:t>Propagation Tools</a:t>
          </a:r>
        </a:p>
      </dgm:t>
    </dgm:pt>
    <dgm:pt modelId="{9F9053C3-B339-4D4B-8593-596D6A1F8DEC}" type="parTrans" cxnId="{91974B1D-E2EF-404D-B232-CD727EE9F90D}">
      <dgm:prSet/>
      <dgm:spPr/>
      <dgm:t>
        <a:bodyPr/>
        <a:lstStyle/>
        <a:p>
          <a:endParaRPr lang="de-DE"/>
        </a:p>
      </dgm:t>
    </dgm:pt>
    <dgm:pt modelId="{8ED61BED-5EA6-497E-B36B-74CCA5B89E84}" type="sibTrans" cxnId="{91974B1D-E2EF-404D-B232-CD727EE9F90D}">
      <dgm:prSet/>
      <dgm:spPr/>
      <dgm:t>
        <a:bodyPr/>
        <a:lstStyle/>
        <a:p>
          <a:endParaRPr lang="de-DE"/>
        </a:p>
      </dgm:t>
    </dgm:pt>
    <dgm:pt modelId="{30C59128-2A5F-4EE3-8640-D92981D62DD9}">
      <dgm:prSet phldrT="[Text]"/>
      <dgm:spPr/>
      <dgm:t>
        <a:bodyPr/>
        <a:lstStyle/>
        <a:p>
          <a:r>
            <a:rPr lang="de-DE" dirty="0" err="1"/>
            <a:t>Examples</a:t>
          </a:r>
          <a:endParaRPr lang="de-DE" dirty="0"/>
        </a:p>
      </dgm:t>
    </dgm:pt>
    <dgm:pt modelId="{3D85FAE0-C3DF-456E-ADA9-03E78683E899}" type="parTrans" cxnId="{3BF235C5-F07A-47DA-9236-306751E86856}">
      <dgm:prSet/>
      <dgm:spPr/>
      <dgm:t>
        <a:bodyPr/>
        <a:lstStyle/>
        <a:p>
          <a:endParaRPr lang="de-DE"/>
        </a:p>
      </dgm:t>
    </dgm:pt>
    <dgm:pt modelId="{1FFE624B-7C4E-460F-98CC-8E9E2C88373C}" type="sibTrans" cxnId="{3BF235C5-F07A-47DA-9236-306751E86856}">
      <dgm:prSet/>
      <dgm:spPr/>
      <dgm:t>
        <a:bodyPr/>
        <a:lstStyle/>
        <a:p>
          <a:endParaRPr lang="de-DE"/>
        </a:p>
      </dgm:t>
    </dgm:pt>
    <dgm:pt modelId="{E6D38225-84C9-4B1C-95EA-5325C0CC5C09}">
      <dgm:prSet phldrT="[Text]"/>
      <dgm:spPr/>
      <dgm:t>
        <a:bodyPr/>
        <a:lstStyle/>
        <a:p>
          <a:r>
            <a:rPr lang="de-DE" dirty="0"/>
            <a:t>Summary / Outlook</a:t>
          </a:r>
        </a:p>
      </dgm:t>
    </dgm:pt>
    <dgm:pt modelId="{82A07200-5E73-47AC-9205-F9F15958FECA}" type="parTrans" cxnId="{24639606-B32A-459F-9B18-F5B5E0940DDB}">
      <dgm:prSet/>
      <dgm:spPr/>
      <dgm:t>
        <a:bodyPr/>
        <a:lstStyle/>
        <a:p>
          <a:endParaRPr lang="en-US"/>
        </a:p>
      </dgm:t>
    </dgm:pt>
    <dgm:pt modelId="{91DE99B8-61B3-4778-84B4-293EE3CEF8EA}" type="sibTrans" cxnId="{24639606-B32A-459F-9B18-F5B5E0940DDB}">
      <dgm:prSet/>
      <dgm:spPr/>
      <dgm:t>
        <a:bodyPr/>
        <a:lstStyle/>
        <a:p>
          <a:endParaRPr lang="en-US"/>
        </a:p>
      </dgm:t>
    </dgm:pt>
    <dgm:pt modelId="{47AFA207-6399-41D1-B882-9424049D3151}">
      <dgm:prSet phldrT="[Text]"/>
      <dgm:spPr/>
      <dgm:t>
        <a:bodyPr/>
        <a:lstStyle/>
        <a:p>
          <a:r>
            <a:rPr lang="de-DE" dirty="0"/>
            <a:t>Selected </a:t>
          </a:r>
          <a:r>
            <a:rPr lang="de-DE" dirty="0" err="1"/>
            <a:t>transport</a:t>
          </a:r>
          <a:r>
            <a:rPr lang="de-DE" dirty="0"/>
            <a:t> </a:t>
          </a:r>
          <a:r>
            <a:rPr lang="de-DE" dirty="0" err="1"/>
            <a:t>problems</a:t>
          </a:r>
          <a:endParaRPr lang="de-DE" dirty="0"/>
        </a:p>
      </dgm:t>
    </dgm:pt>
    <dgm:pt modelId="{4598A9F3-E34E-41B4-8EA6-371BDB31FC86}" type="parTrans" cxnId="{A224307B-484D-409F-9B05-22D44C2592AC}">
      <dgm:prSet/>
      <dgm:spPr/>
      <dgm:t>
        <a:bodyPr/>
        <a:lstStyle/>
        <a:p>
          <a:endParaRPr lang="en-US"/>
        </a:p>
      </dgm:t>
    </dgm:pt>
    <dgm:pt modelId="{050C35AA-5B5E-4132-A1A2-3841B804385F}" type="sibTrans" cxnId="{A224307B-484D-409F-9B05-22D44C2592AC}">
      <dgm:prSet/>
      <dgm:spPr/>
      <dgm:t>
        <a:bodyPr/>
        <a:lstStyle/>
        <a:p>
          <a:endParaRPr lang="en-US"/>
        </a:p>
      </dgm:t>
    </dgm:pt>
    <dgm:pt modelId="{3B25A349-9328-4341-8E49-0433282765F7}" type="pres">
      <dgm:prSet presAssocID="{D47B1A79-8764-4B10-8413-C192AB193AC0}" presName="Name0" presStyleCnt="0">
        <dgm:presLayoutVars>
          <dgm:chMax val="7"/>
          <dgm:chPref val="7"/>
          <dgm:dir/>
        </dgm:presLayoutVars>
      </dgm:prSet>
      <dgm:spPr/>
    </dgm:pt>
    <dgm:pt modelId="{83469C90-6873-40BA-AEFC-BD68A43D9A87}" type="pres">
      <dgm:prSet presAssocID="{D47B1A79-8764-4B10-8413-C192AB193AC0}" presName="Name1" presStyleCnt="0"/>
      <dgm:spPr/>
    </dgm:pt>
    <dgm:pt modelId="{64F1BC21-19E7-4F36-8047-6E0D9E78169F}" type="pres">
      <dgm:prSet presAssocID="{D47B1A79-8764-4B10-8413-C192AB193AC0}" presName="cycle" presStyleCnt="0"/>
      <dgm:spPr/>
    </dgm:pt>
    <dgm:pt modelId="{144FD5A1-21EC-4905-A5C6-A98098085930}" type="pres">
      <dgm:prSet presAssocID="{D47B1A79-8764-4B10-8413-C192AB193AC0}" presName="srcNode" presStyleLbl="node1" presStyleIdx="0" presStyleCnt="4"/>
      <dgm:spPr/>
    </dgm:pt>
    <dgm:pt modelId="{218BB3E6-8747-407E-B249-041A2B67E015}" type="pres">
      <dgm:prSet presAssocID="{D47B1A79-8764-4B10-8413-C192AB193AC0}" presName="conn" presStyleLbl="parChTrans1D2" presStyleIdx="0" presStyleCnt="1"/>
      <dgm:spPr/>
    </dgm:pt>
    <dgm:pt modelId="{D458A4A2-84F0-49C4-84A5-9E1043C3DD6C}" type="pres">
      <dgm:prSet presAssocID="{D47B1A79-8764-4B10-8413-C192AB193AC0}" presName="extraNode" presStyleLbl="node1" presStyleIdx="0" presStyleCnt="4"/>
      <dgm:spPr/>
    </dgm:pt>
    <dgm:pt modelId="{2F7E766D-DF1C-42C3-9661-C0B8D75B3830}" type="pres">
      <dgm:prSet presAssocID="{D47B1A79-8764-4B10-8413-C192AB193AC0}" presName="dstNode" presStyleLbl="node1" presStyleIdx="0" presStyleCnt="4"/>
      <dgm:spPr/>
    </dgm:pt>
    <dgm:pt modelId="{4A86BC38-A707-4221-8722-E9EB5E02D6F1}" type="pres">
      <dgm:prSet presAssocID="{47AFA207-6399-41D1-B882-9424049D3151}" presName="text_1" presStyleLbl="node1" presStyleIdx="0" presStyleCnt="4">
        <dgm:presLayoutVars>
          <dgm:bulletEnabled val="1"/>
        </dgm:presLayoutVars>
      </dgm:prSet>
      <dgm:spPr/>
    </dgm:pt>
    <dgm:pt modelId="{8B5DD865-3F50-4A63-A93D-6C8A6F27606F}" type="pres">
      <dgm:prSet presAssocID="{47AFA207-6399-41D1-B882-9424049D3151}" presName="accent_1" presStyleCnt="0"/>
      <dgm:spPr/>
    </dgm:pt>
    <dgm:pt modelId="{1C572DB3-8BC5-4EA6-83B8-5E20B4230338}" type="pres">
      <dgm:prSet presAssocID="{47AFA207-6399-41D1-B882-9424049D3151}" presName="accentRepeatNode" presStyleLbl="solidFgAcc1" presStyleIdx="0" presStyleCnt="4"/>
      <dgm:spPr/>
    </dgm:pt>
    <dgm:pt modelId="{19FE3ABE-6FEA-4F0D-AC78-6DB63553CE52}" type="pres">
      <dgm:prSet presAssocID="{EED12E35-C659-45E1-9137-4F1371AAB38C}" presName="text_2" presStyleLbl="node1" presStyleIdx="1" presStyleCnt="4">
        <dgm:presLayoutVars>
          <dgm:bulletEnabled val="1"/>
        </dgm:presLayoutVars>
      </dgm:prSet>
      <dgm:spPr/>
    </dgm:pt>
    <dgm:pt modelId="{311E51FD-8743-47CA-A518-42B1551C91F3}" type="pres">
      <dgm:prSet presAssocID="{EED12E35-C659-45E1-9137-4F1371AAB38C}" presName="accent_2" presStyleCnt="0"/>
      <dgm:spPr/>
    </dgm:pt>
    <dgm:pt modelId="{43E014BC-B75C-4172-9D29-B597DDDA910E}" type="pres">
      <dgm:prSet presAssocID="{EED12E35-C659-45E1-9137-4F1371AAB38C}" presName="accentRepeatNode" presStyleLbl="solidFgAcc1" presStyleIdx="1" presStyleCnt="4"/>
      <dgm:spPr/>
    </dgm:pt>
    <dgm:pt modelId="{D6F14979-4E98-46D1-856F-C232AF25B9C3}" type="pres">
      <dgm:prSet presAssocID="{30C59128-2A5F-4EE3-8640-D92981D62DD9}" presName="text_3" presStyleLbl="node1" presStyleIdx="2" presStyleCnt="4">
        <dgm:presLayoutVars>
          <dgm:bulletEnabled val="1"/>
        </dgm:presLayoutVars>
      </dgm:prSet>
      <dgm:spPr/>
    </dgm:pt>
    <dgm:pt modelId="{1EBA6D5F-B2D6-48FB-8178-C9F24DB34F44}" type="pres">
      <dgm:prSet presAssocID="{30C59128-2A5F-4EE3-8640-D92981D62DD9}" presName="accent_3" presStyleCnt="0"/>
      <dgm:spPr/>
    </dgm:pt>
    <dgm:pt modelId="{707B8DC8-DDAC-421E-A867-6B635091B346}" type="pres">
      <dgm:prSet presAssocID="{30C59128-2A5F-4EE3-8640-D92981D62DD9}" presName="accentRepeatNode" presStyleLbl="solidFgAcc1" presStyleIdx="2" presStyleCnt="4"/>
      <dgm:spPr/>
    </dgm:pt>
    <dgm:pt modelId="{5290E72C-C1A3-41A5-98A1-BAEAF54742D8}" type="pres">
      <dgm:prSet presAssocID="{E6D38225-84C9-4B1C-95EA-5325C0CC5C09}" presName="text_4" presStyleLbl="node1" presStyleIdx="3" presStyleCnt="4">
        <dgm:presLayoutVars>
          <dgm:bulletEnabled val="1"/>
        </dgm:presLayoutVars>
      </dgm:prSet>
      <dgm:spPr/>
    </dgm:pt>
    <dgm:pt modelId="{4A2E1804-6BC4-447B-8DFC-FA105D4AE5F9}" type="pres">
      <dgm:prSet presAssocID="{E6D38225-84C9-4B1C-95EA-5325C0CC5C09}" presName="accent_4" presStyleCnt="0"/>
      <dgm:spPr/>
    </dgm:pt>
    <dgm:pt modelId="{32FB468F-CB41-409B-858A-85085A826C4C}" type="pres">
      <dgm:prSet presAssocID="{E6D38225-84C9-4B1C-95EA-5325C0CC5C09}" presName="accentRepeatNode" presStyleLbl="solidFgAcc1" presStyleIdx="3" presStyleCnt="4"/>
      <dgm:spPr/>
    </dgm:pt>
  </dgm:ptLst>
  <dgm:cxnLst>
    <dgm:cxn modelId="{24639606-B32A-459F-9B18-F5B5E0940DDB}" srcId="{D47B1A79-8764-4B10-8413-C192AB193AC0}" destId="{E6D38225-84C9-4B1C-95EA-5325C0CC5C09}" srcOrd="3" destOrd="0" parTransId="{82A07200-5E73-47AC-9205-F9F15958FECA}" sibTransId="{91DE99B8-61B3-4778-84B4-293EE3CEF8EA}"/>
    <dgm:cxn modelId="{AFC8C614-339A-407A-8779-BA2F0E873B34}" type="presOf" srcId="{EED12E35-C659-45E1-9137-4F1371AAB38C}" destId="{19FE3ABE-6FEA-4F0D-AC78-6DB63553CE52}" srcOrd="0" destOrd="0" presId="urn:microsoft.com/office/officeart/2008/layout/VerticalCurvedList"/>
    <dgm:cxn modelId="{91974B1D-E2EF-404D-B232-CD727EE9F90D}" srcId="{D47B1A79-8764-4B10-8413-C192AB193AC0}" destId="{EED12E35-C659-45E1-9137-4F1371AAB38C}" srcOrd="1" destOrd="0" parTransId="{9F9053C3-B339-4D4B-8593-596D6A1F8DEC}" sibTransId="{8ED61BED-5EA6-497E-B36B-74CCA5B89E84}"/>
    <dgm:cxn modelId="{75E7F522-46EE-4DE4-834B-28272E4AABCB}" type="presOf" srcId="{E6D38225-84C9-4B1C-95EA-5325C0CC5C09}" destId="{5290E72C-C1A3-41A5-98A1-BAEAF54742D8}" srcOrd="0" destOrd="0" presId="urn:microsoft.com/office/officeart/2008/layout/VerticalCurvedList"/>
    <dgm:cxn modelId="{279D373F-621C-4079-A5CF-FBAB27CCBAE1}" type="presOf" srcId="{050C35AA-5B5E-4132-A1A2-3841B804385F}" destId="{218BB3E6-8747-407E-B249-041A2B67E015}" srcOrd="0" destOrd="0" presId="urn:microsoft.com/office/officeart/2008/layout/VerticalCurvedList"/>
    <dgm:cxn modelId="{A224307B-484D-409F-9B05-22D44C2592AC}" srcId="{D47B1A79-8764-4B10-8413-C192AB193AC0}" destId="{47AFA207-6399-41D1-B882-9424049D3151}" srcOrd="0" destOrd="0" parTransId="{4598A9F3-E34E-41B4-8EA6-371BDB31FC86}" sibTransId="{050C35AA-5B5E-4132-A1A2-3841B804385F}"/>
    <dgm:cxn modelId="{8EF96383-64F4-4524-BD62-74BC746BC92D}" type="presOf" srcId="{30C59128-2A5F-4EE3-8640-D92981D62DD9}" destId="{D6F14979-4E98-46D1-856F-C232AF25B9C3}" srcOrd="0" destOrd="0" presId="urn:microsoft.com/office/officeart/2008/layout/VerticalCurvedList"/>
    <dgm:cxn modelId="{3BF235C5-F07A-47DA-9236-306751E86856}" srcId="{D47B1A79-8764-4B10-8413-C192AB193AC0}" destId="{30C59128-2A5F-4EE3-8640-D92981D62DD9}" srcOrd="2" destOrd="0" parTransId="{3D85FAE0-C3DF-456E-ADA9-03E78683E899}" sibTransId="{1FFE624B-7C4E-460F-98CC-8E9E2C88373C}"/>
    <dgm:cxn modelId="{0D9F64F4-8E6D-4E63-A181-185E0EF001C4}" type="presOf" srcId="{47AFA207-6399-41D1-B882-9424049D3151}" destId="{4A86BC38-A707-4221-8722-E9EB5E02D6F1}" srcOrd="0" destOrd="0" presId="urn:microsoft.com/office/officeart/2008/layout/VerticalCurvedList"/>
    <dgm:cxn modelId="{8E8525FB-60A2-4713-A6CE-637B0392447D}" type="presOf" srcId="{D47B1A79-8764-4B10-8413-C192AB193AC0}" destId="{3B25A349-9328-4341-8E49-0433282765F7}" srcOrd="0" destOrd="0" presId="urn:microsoft.com/office/officeart/2008/layout/VerticalCurvedList"/>
    <dgm:cxn modelId="{B92B6E7B-A10F-4962-BA9B-53FE42E86DFE}" type="presParOf" srcId="{3B25A349-9328-4341-8E49-0433282765F7}" destId="{83469C90-6873-40BA-AEFC-BD68A43D9A87}" srcOrd="0" destOrd="0" presId="urn:microsoft.com/office/officeart/2008/layout/VerticalCurvedList"/>
    <dgm:cxn modelId="{4585BE39-2373-4CFE-B2D5-88C78BD016F6}" type="presParOf" srcId="{83469C90-6873-40BA-AEFC-BD68A43D9A87}" destId="{64F1BC21-19E7-4F36-8047-6E0D9E78169F}" srcOrd="0" destOrd="0" presId="urn:microsoft.com/office/officeart/2008/layout/VerticalCurvedList"/>
    <dgm:cxn modelId="{D1D8E78C-44F9-43B7-ABD5-7F64C394E615}" type="presParOf" srcId="{64F1BC21-19E7-4F36-8047-6E0D9E78169F}" destId="{144FD5A1-21EC-4905-A5C6-A98098085930}" srcOrd="0" destOrd="0" presId="urn:microsoft.com/office/officeart/2008/layout/VerticalCurvedList"/>
    <dgm:cxn modelId="{6B177547-0691-4A35-9BD1-DA0FA8F5B670}" type="presParOf" srcId="{64F1BC21-19E7-4F36-8047-6E0D9E78169F}" destId="{218BB3E6-8747-407E-B249-041A2B67E015}" srcOrd="1" destOrd="0" presId="urn:microsoft.com/office/officeart/2008/layout/VerticalCurvedList"/>
    <dgm:cxn modelId="{9061567E-F8CC-49B6-B782-494A39364859}" type="presParOf" srcId="{64F1BC21-19E7-4F36-8047-6E0D9E78169F}" destId="{D458A4A2-84F0-49C4-84A5-9E1043C3DD6C}" srcOrd="2" destOrd="0" presId="urn:microsoft.com/office/officeart/2008/layout/VerticalCurvedList"/>
    <dgm:cxn modelId="{F80F3ABB-042D-4CEA-B16F-56277C6C3D67}" type="presParOf" srcId="{64F1BC21-19E7-4F36-8047-6E0D9E78169F}" destId="{2F7E766D-DF1C-42C3-9661-C0B8D75B3830}" srcOrd="3" destOrd="0" presId="urn:microsoft.com/office/officeart/2008/layout/VerticalCurvedList"/>
    <dgm:cxn modelId="{F5B7CADD-C9B3-46F3-887A-26AE2F535EA0}" type="presParOf" srcId="{83469C90-6873-40BA-AEFC-BD68A43D9A87}" destId="{4A86BC38-A707-4221-8722-E9EB5E02D6F1}" srcOrd="1" destOrd="0" presId="urn:microsoft.com/office/officeart/2008/layout/VerticalCurvedList"/>
    <dgm:cxn modelId="{CB4D5D4C-A27D-4AF9-831E-6E680D0AD488}" type="presParOf" srcId="{83469C90-6873-40BA-AEFC-BD68A43D9A87}" destId="{8B5DD865-3F50-4A63-A93D-6C8A6F27606F}" srcOrd="2" destOrd="0" presId="urn:microsoft.com/office/officeart/2008/layout/VerticalCurvedList"/>
    <dgm:cxn modelId="{9704AA6B-2887-4A93-8E2C-7F91B3E3AF93}" type="presParOf" srcId="{8B5DD865-3F50-4A63-A93D-6C8A6F27606F}" destId="{1C572DB3-8BC5-4EA6-83B8-5E20B4230338}" srcOrd="0" destOrd="0" presId="urn:microsoft.com/office/officeart/2008/layout/VerticalCurvedList"/>
    <dgm:cxn modelId="{53CEB94B-ED91-4496-971D-8A62A26D544C}" type="presParOf" srcId="{83469C90-6873-40BA-AEFC-BD68A43D9A87}" destId="{19FE3ABE-6FEA-4F0D-AC78-6DB63553CE52}" srcOrd="3" destOrd="0" presId="urn:microsoft.com/office/officeart/2008/layout/VerticalCurvedList"/>
    <dgm:cxn modelId="{D27A2472-47B0-4CEB-97C9-6794B944B388}" type="presParOf" srcId="{83469C90-6873-40BA-AEFC-BD68A43D9A87}" destId="{311E51FD-8743-47CA-A518-42B1551C91F3}" srcOrd="4" destOrd="0" presId="urn:microsoft.com/office/officeart/2008/layout/VerticalCurvedList"/>
    <dgm:cxn modelId="{7A3DFF28-71C8-4787-975F-25111C4C83C2}" type="presParOf" srcId="{311E51FD-8743-47CA-A518-42B1551C91F3}" destId="{43E014BC-B75C-4172-9D29-B597DDDA910E}" srcOrd="0" destOrd="0" presId="urn:microsoft.com/office/officeart/2008/layout/VerticalCurvedList"/>
    <dgm:cxn modelId="{AB97493A-63D9-4C9D-90A0-D983A14A866D}" type="presParOf" srcId="{83469C90-6873-40BA-AEFC-BD68A43D9A87}" destId="{D6F14979-4E98-46D1-856F-C232AF25B9C3}" srcOrd="5" destOrd="0" presId="urn:microsoft.com/office/officeart/2008/layout/VerticalCurvedList"/>
    <dgm:cxn modelId="{D31A4C59-D2B0-484C-B647-2757238809BD}" type="presParOf" srcId="{83469C90-6873-40BA-AEFC-BD68A43D9A87}" destId="{1EBA6D5F-B2D6-48FB-8178-C9F24DB34F44}" srcOrd="6" destOrd="0" presId="urn:microsoft.com/office/officeart/2008/layout/VerticalCurvedList"/>
    <dgm:cxn modelId="{4473991E-26A4-4164-B896-95FF5D8C1962}" type="presParOf" srcId="{1EBA6D5F-B2D6-48FB-8178-C9F24DB34F44}" destId="{707B8DC8-DDAC-421E-A867-6B635091B346}" srcOrd="0" destOrd="0" presId="urn:microsoft.com/office/officeart/2008/layout/VerticalCurvedList"/>
    <dgm:cxn modelId="{059F8511-8FB8-4BCC-A663-64A6EFD8D67F}" type="presParOf" srcId="{83469C90-6873-40BA-AEFC-BD68A43D9A87}" destId="{5290E72C-C1A3-41A5-98A1-BAEAF54742D8}" srcOrd="7" destOrd="0" presId="urn:microsoft.com/office/officeart/2008/layout/VerticalCurvedList"/>
    <dgm:cxn modelId="{B83147BC-7CF0-47DA-BEBD-A21F8ED4CEFD}" type="presParOf" srcId="{83469C90-6873-40BA-AEFC-BD68A43D9A87}" destId="{4A2E1804-6BC4-447B-8DFC-FA105D4AE5F9}" srcOrd="8" destOrd="0" presId="urn:microsoft.com/office/officeart/2008/layout/VerticalCurvedList"/>
    <dgm:cxn modelId="{CF9EDA6A-4857-42C8-AD61-699574B036FE}" type="presParOf" srcId="{4A2E1804-6BC4-447B-8DFC-FA105D4AE5F9}" destId="{32FB468F-CB41-409B-858A-85085A826C4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0256F5-D0F3-4C5B-98D6-1B95EE798C4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1175637-33EA-4BE5-98D7-4618C3A2F743}">
      <dgm:prSet phldrT="[Text]"/>
      <dgm:spPr/>
      <dgm:t>
        <a:bodyPr/>
        <a:lstStyle/>
        <a:p>
          <a:r>
            <a:rPr lang="de-DE" dirty="0" err="1"/>
            <a:t>Steepening</a:t>
          </a:r>
          <a:r>
            <a:rPr lang="de-DE" dirty="0"/>
            <a:t>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the</a:t>
          </a:r>
          <a:r>
            <a:rPr lang="de-DE" dirty="0"/>
            <a:t> </a:t>
          </a:r>
          <a:r>
            <a:rPr lang="de-DE" dirty="0" err="1"/>
            <a:t>energy</a:t>
          </a:r>
          <a:r>
            <a:rPr lang="de-DE" dirty="0"/>
            <a:t> </a:t>
          </a:r>
          <a:r>
            <a:rPr lang="de-DE" dirty="0" err="1"/>
            <a:t>spectrum</a:t>
          </a:r>
          <a:endParaRPr lang="en-US" dirty="0"/>
        </a:p>
      </dgm:t>
    </dgm:pt>
    <dgm:pt modelId="{3A2C0981-6624-44BA-95B6-25243AEE8E67}" type="parTrans" cxnId="{BBC64611-B0D9-498A-A1EB-6B32AA260BD8}">
      <dgm:prSet/>
      <dgm:spPr/>
      <dgm:t>
        <a:bodyPr/>
        <a:lstStyle/>
        <a:p>
          <a:endParaRPr lang="en-US"/>
        </a:p>
      </dgm:t>
    </dgm:pt>
    <dgm:pt modelId="{9037BF63-21BB-4D53-AC99-5E662A05EC6E}" type="sibTrans" cxnId="{BBC64611-B0D9-498A-A1EB-6B32AA260BD8}">
      <dgm:prSet/>
      <dgm:spPr/>
      <dgm:t>
        <a:bodyPr/>
        <a:lstStyle/>
        <a:p>
          <a:endParaRPr lang="en-US"/>
        </a:p>
      </dgm:t>
    </dgm:pt>
    <dgm:pt modelId="{15BBC222-87EB-4C42-9431-3B6B27501666}">
      <dgm:prSet phldrT="[Text]"/>
      <dgm:spPr/>
      <dgm:t>
        <a:bodyPr/>
        <a:lstStyle/>
        <a:p>
          <a:r>
            <a:rPr lang="de-DE" dirty="0"/>
            <a:t>Enhancement </a:t>
          </a:r>
          <a:r>
            <a:rPr lang="de-DE" dirty="0" err="1"/>
            <a:t>of</a:t>
          </a:r>
          <a:r>
            <a:rPr lang="de-DE" dirty="0"/>
            <a:t> light </a:t>
          </a:r>
          <a:r>
            <a:rPr lang="de-DE" dirty="0" err="1"/>
            <a:t>elements</a:t>
          </a:r>
          <a:endParaRPr lang="en-US" dirty="0"/>
        </a:p>
      </dgm:t>
    </dgm:pt>
    <dgm:pt modelId="{81FEA21C-1468-4A26-B677-F18E96BB397A}" type="parTrans" cxnId="{5EB48A85-7C3C-406B-8AAC-4C80D0F73199}">
      <dgm:prSet/>
      <dgm:spPr/>
      <dgm:t>
        <a:bodyPr/>
        <a:lstStyle/>
        <a:p>
          <a:endParaRPr lang="en-US"/>
        </a:p>
      </dgm:t>
    </dgm:pt>
    <dgm:pt modelId="{883401FA-8849-44CD-986C-9B7300D57A8A}" type="sibTrans" cxnId="{5EB48A85-7C3C-406B-8AAC-4C80D0F73199}">
      <dgm:prSet/>
      <dgm:spPr/>
      <dgm:t>
        <a:bodyPr/>
        <a:lstStyle/>
        <a:p>
          <a:endParaRPr lang="en-US"/>
        </a:p>
      </dgm:t>
    </dgm:pt>
    <dgm:pt modelId="{7BEB53EE-CDEF-4A0D-9C47-BC036BDB6CA8}">
      <dgm:prSet phldrT="[Text]"/>
      <dgm:spPr/>
      <dgm:t>
        <a:bodyPr/>
        <a:lstStyle/>
        <a:p>
          <a:r>
            <a:rPr lang="de-DE" dirty="0" err="1"/>
            <a:t>Isotropization</a:t>
          </a:r>
          <a:r>
            <a:rPr lang="de-DE" dirty="0"/>
            <a:t>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arrival</a:t>
          </a:r>
          <a:r>
            <a:rPr lang="de-DE" dirty="0"/>
            <a:t> </a:t>
          </a:r>
          <a:r>
            <a:rPr lang="de-DE" dirty="0" err="1"/>
            <a:t>directions</a:t>
          </a:r>
          <a:endParaRPr lang="en-US" dirty="0"/>
        </a:p>
      </dgm:t>
    </dgm:pt>
    <dgm:pt modelId="{55110A12-5CA1-4624-8C97-D36BB923699C}" type="parTrans" cxnId="{BA63FB43-47A9-4578-A429-04AE20541FE9}">
      <dgm:prSet/>
      <dgm:spPr/>
      <dgm:t>
        <a:bodyPr/>
        <a:lstStyle/>
        <a:p>
          <a:endParaRPr lang="en-US"/>
        </a:p>
      </dgm:t>
    </dgm:pt>
    <dgm:pt modelId="{9AA40132-ADA2-4107-82EF-C8F2DB5A6585}" type="sibTrans" cxnId="{BA63FB43-47A9-4578-A429-04AE20541FE9}">
      <dgm:prSet/>
      <dgm:spPr/>
      <dgm:t>
        <a:bodyPr/>
        <a:lstStyle/>
        <a:p>
          <a:endParaRPr lang="en-US"/>
        </a:p>
      </dgm:t>
    </dgm:pt>
    <dgm:pt modelId="{581949E0-E216-454D-AA27-9AFE71474EF3}">
      <dgm:prSet phldrT="[Text]"/>
      <dgm:spPr/>
      <dgm:t>
        <a:bodyPr/>
        <a:lstStyle/>
        <a:p>
          <a:r>
            <a:rPr lang="de-DE" dirty="0"/>
            <a:t>DSA and </a:t>
          </a:r>
          <a:r>
            <a:rPr lang="de-DE" dirty="0" err="1"/>
            <a:t>weakly</a:t>
          </a:r>
          <a:r>
            <a:rPr lang="de-DE" dirty="0"/>
            <a:t> non-linear </a:t>
          </a:r>
          <a:r>
            <a:rPr lang="de-DE" dirty="0" err="1"/>
            <a:t>extensions</a:t>
          </a:r>
          <a:r>
            <a:rPr lang="de-DE" dirty="0"/>
            <a:t> vs. </a:t>
          </a:r>
          <a:r>
            <a:rPr lang="de-DE" dirty="0" err="1"/>
            <a:t>observation</a:t>
          </a:r>
          <a:endParaRPr lang="en-US" dirty="0"/>
        </a:p>
      </dgm:t>
    </dgm:pt>
    <dgm:pt modelId="{79C3AAE0-6C80-496A-AF82-46ED6336CB94}" type="parTrans" cxnId="{4DD13DE3-2043-458C-96AD-EAA7BFF44E5E}">
      <dgm:prSet/>
      <dgm:spPr/>
      <dgm:t>
        <a:bodyPr/>
        <a:lstStyle/>
        <a:p>
          <a:endParaRPr lang="en-US"/>
        </a:p>
      </dgm:t>
    </dgm:pt>
    <dgm:pt modelId="{94CA99B9-0EA4-4479-88F9-D5CE698BDF07}" type="sibTrans" cxnId="{4DD13DE3-2043-458C-96AD-EAA7BFF44E5E}">
      <dgm:prSet/>
      <dgm:spPr/>
      <dgm:t>
        <a:bodyPr/>
        <a:lstStyle/>
        <a:p>
          <a:endParaRPr lang="en-US"/>
        </a:p>
      </dgm:t>
    </dgm:pt>
    <dgm:pt modelId="{A440CD79-84CF-426A-B8ED-E6A3108C3DED}">
      <dgm:prSet phldrT="[Text]"/>
      <dgm:spPr/>
      <dgm:t>
        <a:bodyPr/>
        <a:lstStyle/>
        <a:p>
          <a:r>
            <a:rPr lang="de-DE" dirty="0"/>
            <a:t>CR vs. Solar </a:t>
          </a:r>
          <a:r>
            <a:rPr lang="de-DE" dirty="0" err="1"/>
            <a:t>abundances</a:t>
          </a:r>
          <a:endParaRPr lang="en-US" dirty="0"/>
        </a:p>
      </dgm:t>
    </dgm:pt>
    <dgm:pt modelId="{A0C603D4-914F-4A9E-937A-683F38183F98}" type="parTrans" cxnId="{53845E7E-F485-470D-A569-CB09B22E1C0C}">
      <dgm:prSet/>
      <dgm:spPr/>
      <dgm:t>
        <a:bodyPr/>
        <a:lstStyle/>
        <a:p>
          <a:endParaRPr lang="en-US"/>
        </a:p>
      </dgm:t>
    </dgm:pt>
    <dgm:pt modelId="{95DA8A37-FE0C-47D3-BC7D-FF1229552F9D}" type="sibTrans" cxnId="{53845E7E-F485-470D-A569-CB09B22E1C0C}">
      <dgm:prSet/>
      <dgm:spPr/>
      <dgm:t>
        <a:bodyPr/>
        <a:lstStyle/>
        <a:p>
          <a:endParaRPr lang="en-US"/>
        </a:p>
      </dgm:t>
    </dgm:pt>
    <dgm:pt modelId="{D0FAC7A3-7EF8-47F9-AE71-946D0730B93B}">
      <dgm:prSet phldrT="[Text]"/>
      <dgm:spPr/>
      <dgm:t>
        <a:bodyPr/>
        <a:lstStyle/>
        <a:p>
          <a:r>
            <a:rPr lang="de-DE" dirty="0"/>
            <a:t>Many </a:t>
          </a:r>
          <a:r>
            <a:rPr lang="de-DE" dirty="0" err="1"/>
            <a:t>breaks</a:t>
          </a:r>
          <a:r>
            <a:rPr lang="de-DE" dirty="0"/>
            <a:t> in </a:t>
          </a:r>
          <a:r>
            <a:rPr lang="de-DE" dirty="0" err="1"/>
            <a:t>energy</a:t>
          </a:r>
          <a:r>
            <a:rPr lang="de-DE" dirty="0"/>
            <a:t> </a:t>
          </a:r>
          <a:r>
            <a:rPr lang="de-DE" dirty="0" err="1"/>
            <a:t>spectrum</a:t>
          </a:r>
          <a:endParaRPr lang="en-US" dirty="0"/>
        </a:p>
      </dgm:t>
    </dgm:pt>
    <dgm:pt modelId="{AF10224D-7731-4504-B070-D75B44599B23}" type="parTrans" cxnId="{85E7988B-3302-492F-A980-06C12A539E18}">
      <dgm:prSet/>
      <dgm:spPr/>
      <dgm:t>
        <a:bodyPr/>
        <a:lstStyle/>
        <a:p>
          <a:endParaRPr lang="en-US"/>
        </a:p>
      </dgm:t>
    </dgm:pt>
    <dgm:pt modelId="{A2243602-2418-4F18-AC41-7FF4A9A75FCD}" type="sibTrans" cxnId="{85E7988B-3302-492F-A980-06C12A539E18}">
      <dgm:prSet/>
      <dgm:spPr/>
      <dgm:t>
        <a:bodyPr/>
        <a:lstStyle/>
        <a:p>
          <a:endParaRPr lang="en-US"/>
        </a:p>
      </dgm:t>
    </dgm:pt>
    <dgm:pt modelId="{68B57DBC-79EE-4226-BC39-DD297468A14B}">
      <dgm:prSet phldrT="[Text]"/>
      <dgm:spPr/>
      <dgm:t>
        <a:bodyPr/>
        <a:lstStyle/>
        <a:p>
          <a:r>
            <a:rPr lang="de-DE" dirty="0"/>
            <a:t>Sources? Self-</a:t>
          </a:r>
          <a:r>
            <a:rPr lang="de-DE" dirty="0" err="1"/>
            <a:t>induced</a:t>
          </a:r>
          <a:r>
            <a:rPr lang="de-DE" dirty="0"/>
            <a:t> </a:t>
          </a:r>
          <a:r>
            <a:rPr lang="de-DE" dirty="0" err="1"/>
            <a:t>turbulence</a:t>
          </a:r>
          <a:r>
            <a:rPr lang="de-DE" dirty="0"/>
            <a:t>? etc. </a:t>
          </a:r>
          <a:endParaRPr lang="en-US" dirty="0"/>
        </a:p>
      </dgm:t>
    </dgm:pt>
    <dgm:pt modelId="{E659671C-E32D-4384-B4DF-B7914DF411CD}" type="parTrans" cxnId="{6BD5C540-82CB-44C2-B8B8-3BB0B37A2627}">
      <dgm:prSet/>
      <dgm:spPr/>
      <dgm:t>
        <a:bodyPr/>
        <a:lstStyle/>
        <a:p>
          <a:endParaRPr lang="en-US"/>
        </a:p>
      </dgm:t>
    </dgm:pt>
    <dgm:pt modelId="{0B6FF191-C869-4F78-BF44-C0930F7F0E7E}" type="sibTrans" cxnId="{6BD5C540-82CB-44C2-B8B8-3BB0B37A2627}">
      <dgm:prSet/>
      <dgm:spPr/>
      <dgm:t>
        <a:bodyPr/>
        <a:lstStyle/>
        <a:p>
          <a:endParaRPr lang="en-US"/>
        </a:p>
      </dgm:t>
    </dgm:pt>
    <dgm:pt modelId="{B1B14010-1D94-46E5-A987-9DD9C255EFDE}">
      <dgm:prSet phldrT="[Text]"/>
      <dgm:spPr/>
      <dgm:t>
        <a:bodyPr/>
        <a:lstStyle/>
        <a:p>
          <a:r>
            <a:rPr lang="de-DE" dirty="0"/>
            <a:t>Overall </a:t>
          </a:r>
          <a:r>
            <a:rPr lang="de-DE" dirty="0" err="1"/>
            <a:t>low</a:t>
          </a:r>
          <a:r>
            <a:rPr lang="de-DE" dirty="0"/>
            <a:t> </a:t>
          </a:r>
          <a:r>
            <a:rPr lang="de-DE" dirty="0" err="1"/>
            <a:t>level</a:t>
          </a:r>
          <a:r>
            <a:rPr lang="de-DE" dirty="0"/>
            <a:t> but </a:t>
          </a:r>
          <a:r>
            <a:rPr lang="de-DE" dirty="0" err="1"/>
            <a:t>significant</a:t>
          </a:r>
          <a:r>
            <a:rPr lang="de-DE" dirty="0"/>
            <a:t> </a:t>
          </a:r>
          <a:r>
            <a:rPr lang="de-DE" dirty="0" err="1"/>
            <a:t>deviations</a:t>
          </a:r>
          <a:endParaRPr lang="en-US" dirty="0"/>
        </a:p>
      </dgm:t>
    </dgm:pt>
    <dgm:pt modelId="{AC9AD325-5CF5-485A-B87F-DEF66E15BBFF}" type="parTrans" cxnId="{7FE0C5BF-58FF-4BFD-A97C-A9F0A51C4CBF}">
      <dgm:prSet/>
      <dgm:spPr/>
      <dgm:t>
        <a:bodyPr/>
        <a:lstStyle/>
        <a:p>
          <a:endParaRPr lang="en-US"/>
        </a:p>
      </dgm:t>
    </dgm:pt>
    <dgm:pt modelId="{FE3B3B40-8520-48BD-AB28-3AC61B470B7C}" type="sibTrans" cxnId="{7FE0C5BF-58FF-4BFD-A97C-A9F0A51C4CBF}">
      <dgm:prSet/>
      <dgm:spPr/>
      <dgm:t>
        <a:bodyPr/>
        <a:lstStyle/>
        <a:p>
          <a:endParaRPr lang="en-US"/>
        </a:p>
      </dgm:t>
    </dgm:pt>
    <dgm:pt modelId="{ED0618A4-7349-4AE5-9BB0-87D7401BF176}" type="pres">
      <dgm:prSet presAssocID="{F50256F5-D0F3-4C5B-98D6-1B95EE798C42}" presName="Name0" presStyleCnt="0">
        <dgm:presLayoutVars>
          <dgm:chMax val="7"/>
          <dgm:chPref val="7"/>
          <dgm:dir/>
        </dgm:presLayoutVars>
      </dgm:prSet>
      <dgm:spPr/>
    </dgm:pt>
    <dgm:pt modelId="{26BFF480-1F41-4C8B-AC59-32D367FBEE12}" type="pres">
      <dgm:prSet presAssocID="{F50256F5-D0F3-4C5B-98D6-1B95EE798C42}" presName="Name1" presStyleCnt="0"/>
      <dgm:spPr/>
    </dgm:pt>
    <dgm:pt modelId="{32758B8F-B963-4863-8A88-C9B3D6136A16}" type="pres">
      <dgm:prSet presAssocID="{F50256F5-D0F3-4C5B-98D6-1B95EE798C42}" presName="cycle" presStyleCnt="0"/>
      <dgm:spPr/>
    </dgm:pt>
    <dgm:pt modelId="{9C35B200-7527-4605-A30D-44FB1C924125}" type="pres">
      <dgm:prSet presAssocID="{F50256F5-D0F3-4C5B-98D6-1B95EE798C42}" presName="srcNode" presStyleLbl="node1" presStyleIdx="0" presStyleCnt="4"/>
      <dgm:spPr/>
    </dgm:pt>
    <dgm:pt modelId="{48547F1B-5C7F-4A9F-A01C-DA57AA195420}" type="pres">
      <dgm:prSet presAssocID="{F50256F5-D0F3-4C5B-98D6-1B95EE798C42}" presName="conn" presStyleLbl="parChTrans1D2" presStyleIdx="0" presStyleCnt="1"/>
      <dgm:spPr/>
    </dgm:pt>
    <dgm:pt modelId="{3390E6BD-0E16-4768-ABAC-B8C66C5F8608}" type="pres">
      <dgm:prSet presAssocID="{F50256F5-D0F3-4C5B-98D6-1B95EE798C42}" presName="extraNode" presStyleLbl="node1" presStyleIdx="0" presStyleCnt="4"/>
      <dgm:spPr/>
    </dgm:pt>
    <dgm:pt modelId="{6BD0D9D2-C01F-4178-869F-FFE897A567A4}" type="pres">
      <dgm:prSet presAssocID="{F50256F5-D0F3-4C5B-98D6-1B95EE798C42}" presName="dstNode" presStyleLbl="node1" presStyleIdx="0" presStyleCnt="4"/>
      <dgm:spPr/>
    </dgm:pt>
    <dgm:pt modelId="{0B9432ED-2D17-4F78-A9FE-3BEC04128808}" type="pres">
      <dgm:prSet presAssocID="{F1175637-33EA-4BE5-98D7-4618C3A2F743}" presName="text_1" presStyleLbl="node1" presStyleIdx="0" presStyleCnt="4">
        <dgm:presLayoutVars>
          <dgm:bulletEnabled val="1"/>
        </dgm:presLayoutVars>
      </dgm:prSet>
      <dgm:spPr/>
    </dgm:pt>
    <dgm:pt modelId="{F5016815-59DF-4B4A-BDBE-D43711FC3581}" type="pres">
      <dgm:prSet presAssocID="{F1175637-33EA-4BE5-98D7-4618C3A2F743}" presName="accent_1" presStyleCnt="0"/>
      <dgm:spPr/>
    </dgm:pt>
    <dgm:pt modelId="{49A77E6D-7D9A-449F-BA71-19BFDB333805}" type="pres">
      <dgm:prSet presAssocID="{F1175637-33EA-4BE5-98D7-4618C3A2F743}" presName="accentRepeatNode" presStyleLbl="solidFgAcc1" presStyleIdx="0" presStyleCnt="4"/>
      <dgm:spPr/>
    </dgm:pt>
    <dgm:pt modelId="{DD933665-E32D-4261-B091-3838D1B81044}" type="pres">
      <dgm:prSet presAssocID="{D0FAC7A3-7EF8-47F9-AE71-946D0730B93B}" presName="text_2" presStyleLbl="node1" presStyleIdx="1" presStyleCnt="4">
        <dgm:presLayoutVars>
          <dgm:bulletEnabled val="1"/>
        </dgm:presLayoutVars>
      </dgm:prSet>
      <dgm:spPr/>
    </dgm:pt>
    <dgm:pt modelId="{D188649D-2933-41A1-B7A3-C01CDD63A41D}" type="pres">
      <dgm:prSet presAssocID="{D0FAC7A3-7EF8-47F9-AE71-946D0730B93B}" presName="accent_2" presStyleCnt="0"/>
      <dgm:spPr/>
    </dgm:pt>
    <dgm:pt modelId="{E2B89B01-1FD1-4CD7-8629-D5CA270D2FA4}" type="pres">
      <dgm:prSet presAssocID="{D0FAC7A3-7EF8-47F9-AE71-946D0730B93B}" presName="accentRepeatNode" presStyleLbl="solidFgAcc1" presStyleIdx="1" presStyleCnt="4"/>
      <dgm:spPr/>
    </dgm:pt>
    <dgm:pt modelId="{E335B1CF-B27C-46F7-B2F0-3BCAD89CFFA3}" type="pres">
      <dgm:prSet presAssocID="{15BBC222-87EB-4C42-9431-3B6B27501666}" presName="text_3" presStyleLbl="node1" presStyleIdx="2" presStyleCnt="4">
        <dgm:presLayoutVars>
          <dgm:bulletEnabled val="1"/>
        </dgm:presLayoutVars>
      </dgm:prSet>
      <dgm:spPr/>
    </dgm:pt>
    <dgm:pt modelId="{D3D3F970-9526-47C8-A2D1-AAF7B3808B80}" type="pres">
      <dgm:prSet presAssocID="{15BBC222-87EB-4C42-9431-3B6B27501666}" presName="accent_3" presStyleCnt="0"/>
      <dgm:spPr/>
    </dgm:pt>
    <dgm:pt modelId="{BC02C682-C622-4B3F-9BCA-16F7EA0AB019}" type="pres">
      <dgm:prSet presAssocID="{15BBC222-87EB-4C42-9431-3B6B27501666}" presName="accentRepeatNode" presStyleLbl="solidFgAcc1" presStyleIdx="2" presStyleCnt="4"/>
      <dgm:spPr/>
    </dgm:pt>
    <dgm:pt modelId="{EDF3B373-8AA8-43E4-8813-CBC0A22DE33F}" type="pres">
      <dgm:prSet presAssocID="{7BEB53EE-CDEF-4A0D-9C47-BC036BDB6CA8}" presName="text_4" presStyleLbl="node1" presStyleIdx="3" presStyleCnt="4">
        <dgm:presLayoutVars>
          <dgm:bulletEnabled val="1"/>
        </dgm:presLayoutVars>
      </dgm:prSet>
      <dgm:spPr/>
    </dgm:pt>
    <dgm:pt modelId="{B6BC8F26-2AF5-4BC1-85D0-754E727C703E}" type="pres">
      <dgm:prSet presAssocID="{7BEB53EE-CDEF-4A0D-9C47-BC036BDB6CA8}" presName="accent_4" presStyleCnt="0"/>
      <dgm:spPr/>
    </dgm:pt>
    <dgm:pt modelId="{D170929A-DC27-48D3-8EB6-0A4210F96801}" type="pres">
      <dgm:prSet presAssocID="{7BEB53EE-CDEF-4A0D-9C47-BC036BDB6CA8}" presName="accentRepeatNode" presStyleLbl="solidFgAcc1" presStyleIdx="3" presStyleCnt="4"/>
      <dgm:spPr/>
    </dgm:pt>
  </dgm:ptLst>
  <dgm:cxnLst>
    <dgm:cxn modelId="{79420304-648A-424F-B364-85FF91DC0239}" type="presOf" srcId="{7BEB53EE-CDEF-4A0D-9C47-BC036BDB6CA8}" destId="{EDF3B373-8AA8-43E4-8813-CBC0A22DE33F}" srcOrd="0" destOrd="0" presId="urn:microsoft.com/office/officeart/2008/layout/VerticalCurvedList"/>
    <dgm:cxn modelId="{C969E60A-9FFD-4F88-8325-2F1DB004D4B8}" type="presOf" srcId="{68B57DBC-79EE-4226-BC39-DD297468A14B}" destId="{DD933665-E32D-4261-B091-3838D1B81044}" srcOrd="0" destOrd="1" presId="urn:microsoft.com/office/officeart/2008/layout/VerticalCurvedList"/>
    <dgm:cxn modelId="{E0EF730B-85EF-48E0-9C4E-CD1A84B5D382}" type="presOf" srcId="{F1175637-33EA-4BE5-98D7-4618C3A2F743}" destId="{0B9432ED-2D17-4F78-A9FE-3BEC04128808}" srcOrd="0" destOrd="0" presId="urn:microsoft.com/office/officeart/2008/layout/VerticalCurvedList"/>
    <dgm:cxn modelId="{BBC64611-B0D9-498A-A1EB-6B32AA260BD8}" srcId="{F50256F5-D0F3-4C5B-98D6-1B95EE798C42}" destId="{F1175637-33EA-4BE5-98D7-4618C3A2F743}" srcOrd="0" destOrd="0" parTransId="{3A2C0981-6624-44BA-95B6-25243AEE8E67}" sibTransId="{9037BF63-21BB-4D53-AC99-5E662A05EC6E}"/>
    <dgm:cxn modelId="{03C22914-9F09-4B4D-A3E6-9CC092AB198D}" type="presOf" srcId="{F50256F5-D0F3-4C5B-98D6-1B95EE798C42}" destId="{ED0618A4-7349-4AE5-9BB0-87D7401BF176}" srcOrd="0" destOrd="0" presId="urn:microsoft.com/office/officeart/2008/layout/VerticalCurvedList"/>
    <dgm:cxn modelId="{6BD5C540-82CB-44C2-B8B8-3BB0B37A2627}" srcId="{D0FAC7A3-7EF8-47F9-AE71-946D0730B93B}" destId="{68B57DBC-79EE-4226-BC39-DD297468A14B}" srcOrd="0" destOrd="0" parTransId="{E659671C-E32D-4384-B4DF-B7914DF411CD}" sibTransId="{0B6FF191-C869-4F78-BF44-C0930F7F0E7E}"/>
    <dgm:cxn modelId="{BA63FB43-47A9-4578-A429-04AE20541FE9}" srcId="{F50256F5-D0F3-4C5B-98D6-1B95EE798C42}" destId="{7BEB53EE-CDEF-4A0D-9C47-BC036BDB6CA8}" srcOrd="3" destOrd="0" parTransId="{55110A12-5CA1-4624-8C97-D36BB923699C}" sibTransId="{9AA40132-ADA2-4107-82EF-C8F2DB5A6585}"/>
    <dgm:cxn modelId="{53845E7E-F485-470D-A569-CB09B22E1C0C}" srcId="{15BBC222-87EB-4C42-9431-3B6B27501666}" destId="{A440CD79-84CF-426A-B8ED-E6A3108C3DED}" srcOrd="0" destOrd="0" parTransId="{A0C603D4-914F-4A9E-937A-683F38183F98}" sibTransId="{95DA8A37-FE0C-47D3-BC7D-FF1229552F9D}"/>
    <dgm:cxn modelId="{5EB48A85-7C3C-406B-8AAC-4C80D0F73199}" srcId="{F50256F5-D0F3-4C5B-98D6-1B95EE798C42}" destId="{15BBC222-87EB-4C42-9431-3B6B27501666}" srcOrd="2" destOrd="0" parTransId="{81FEA21C-1468-4A26-B677-F18E96BB397A}" sibTransId="{883401FA-8849-44CD-986C-9B7300D57A8A}"/>
    <dgm:cxn modelId="{85E7988B-3302-492F-A980-06C12A539E18}" srcId="{F50256F5-D0F3-4C5B-98D6-1B95EE798C42}" destId="{D0FAC7A3-7EF8-47F9-AE71-946D0730B93B}" srcOrd="1" destOrd="0" parTransId="{AF10224D-7731-4504-B070-D75B44599B23}" sibTransId="{A2243602-2418-4F18-AC41-7FF4A9A75FCD}"/>
    <dgm:cxn modelId="{EAE3118E-F1FB-4B64-B341-85B9A27630A9}" type="presOf" srcId="{581949E0-E216-454D-AA27-9AFE71474EF3}" destId="{0B9432ED-2D17-4F78-A9FE-3BEC04128808}" srcOrd="0" destOrd="1" presId="urn:microsoft.com/office/officeart/2008/layout/VerticalCurvedList"/>
    <dgm:cxn modelId="{127FCFA7-D8FC-4698-A21C-8FA52247444E}" type="presOf" srcId="{94CA99B9-0EA4-4479-88F9-D5CE698BDF07}" destId="{48547F1B-5C7F-4A9F-A01C-DA57AA195420}" srcOrd="0" destOrd="0" presId="urn:microsoft.com/office/officeart/2008/layout/VerticalCurvedList"/>
    <dgm:cxn modelId="{A21B04B2-E3BE-4D58-BF31-A6D131E44E8A}" type="presOf" srcId="{A440CD79-84CF-426A-B8ED-E6A3108C3DED}" destId="{E335B1CF-B27C-46F7-B2F0-3BCAD89CFFA3}" srcOrd="0" destOrd="1" presId="urn:microsoft.com/office/officeart/2008/layout/VerticalCurvedList"/>
    <dgm:cxn modelId="{23EB92BE-C32C-447F-B296-4A9D9CAE99C4}" type="presOf" srcId="{D0FAC7A3-7EF8-47F9-AE71-946D0730B93B}" destId="{DD933665-E32D-4261-B091-3838D1B81044}" srcOrd="0" destOrd="0" presId="urn:microsoft.com/office/officeart/2008/layout/VerticalCurvedList"/>
    <dgm:cxn modelId="{7FE0C5BF-58FF-4BFD-A97C-A9F0A51C4CBF}" srcId="{7BEB53EE-CDEF-4A0D-9C47-BC036BDB6CA8}" destId="{B1B14010-1D94-46E5-A987-9DD9C255EFDE}" srcOrd="0" destOrd="0" parTransId="{AC9AD325-5CF5-485A-B87F-DEF66E15BBFF}" sibTransId="{FE3B3B40-8520-48BD-AB28-3AC61B470B7C}"/>
    <dgm:cxn modelId="{B74ADBD7-3EF9-418D-AEB9-9149AAF40C43}" type="presOf" srcId="{15BBC222-87EB-4C42-9431-3B6B27501666}" destId="{E335B1CF-B27C-46F7-B2F0-3BCAD89CFFA3}" srcOrd="0" destOrd="0" presId="urn:microsoft.com/office/officeart/2008/layout/VerticalCurvedList"/>
    <dgm:cxn modelId="{8930FDDF-C253-4F92-8B84-DF17DDAB9099}" type="presOf" srcId="{B1B14010-1D94-46E5-A987-9DD9C255EFDE}" destId="{EDF3B373-8AA8-43E4-8813-CBC0A22DE33F}" srcOrd="0" destOrd="1" presId="urn:microsoft.com/office/officeart/2008/layout/VerticalCurvedList"/>
    <dgm:cxn modelId="{4DD13DE3-2043-458C-96AD-EAA7BFF44E5E}" srcId="{F1175637-33EA-4BE5-98D7-4618C3A2F743}" destId="{581949E0-E216-454D-AA27-9AFE71474EF3}" srcOrd="0" destOrd="0" parTransId="{79C3AAE0-6C80-496A-AF82-46ED6336CB94}" sibTransId="{94CA99B9-0EA4-4479-88F9-D5CE698BDF07}"/>
    <dgm:cxn modelId="{1837DCA4-ADC2-42A8-9BD3-1DC5EB631D6E}" type="presParOf" srcId="{ED0618A4-7349-4AE5-9BB0-87D7401BF176}" destId="{26BFF480-1F41-4C8B-AC59-32D367FBEE12}" srcOrd="0" destOrd="0" presId="urn:microsoft.com/office/officeart/2008/layout/VerticalCurvedList"/>
    <dgm:cxn modelId="{0D1223B4-2B96-4EBA-8766-94343F43589B}" type="presParOf" srcId="{26BFF480-1F41-4C8B-AC59-32D367FBEE12}" destId="{32758B8F-B963-4863-8A88-C9B3D6136A16}" srcOrd="0" destOrd="0" presId="urn:microsoft.com/office/officeart/2008/layout/VerticalCurvedList"/>
    <dgm:cxn modelId="{B96FB661-4979-4387-9833-13BE2DC30972}" type="presParOf" srcId="{32758B8F-B963-4863-8A88-C9B3D6136A16}" destId="{9C35B200-7527-4605-A30D-44FB1C924125}" srcOrd="0" destOrd="0" presId="urn:microsoft.com/office/officeart/2008/layout/VerticalCurvedList"/>
    <dgm:cxn modelId="{7C4BE004-7920-4D6B-9E97-BC44BE42FBAA}" type="presParOf" srcId="{32758B8F-B963-4863-8A88-C9B3D6136A16}" destId="{48547F1B-5C7F-4A9F-A01C-DA57AA195420}" srcOrd="1" destOrd="0" presId="urn:microsoft.com/office/officeart/2008/layout/VerticalCurvedList"/>
    <dgm:cxn modelId="{7B0CEE10-66F6-4EE5-BFB9-5E48222754AC}" type="presParOf" srcId="{32758B8F-B963-4863-8A88-C9B3D6136A16}" destId="{3390E6BD-0E16-4768-ABAC-B8C66C5F8608}" srcOrd="2" destOrd="0" presId="urn:microsoft.com/office/officeart/2008/layout/VerticalCurvedList"/>
    <dgm:cxn modelId="{B4D21AF5-4680-4793-81E3-A89D58707A96}" type="presParOf" srcId="{32758B8F-B963-4863-8A88-C9B3D6136A16}" destId="{6BD0D9D2-C01F-4178-869F-FFE897A567A4}" srcOrd="3" destOrd="0" presId="urn:microsoft.com/office/officeart/2008/layout/VerticalCurvedList"/>
    <dgm:cxn modelId="{30537A5C-9D5A-486E-8772-6411CE554432}" type="presParOf" srcId="{26BFF480-1F41-4C8B-AC59-32D367FBEE12}" destId="{0B9432ED-2D17-4F78-A9FE-3BEC04128808}" srcOrd="1" destOrd="0" presId="urn:microsoft.com/office/officeart/2008/layout/VerticalCurvedList"/>
    <dgm:cxn modelId="{F3920CA2-6178-49E5-9373-BC7FAC02C453}" type="presParOf" srcId="{26BFF480-1F41-4C8B-AC59-32D367FBEE12}" destId="{F5016815-59DF-4B4A-BDBE-D43711FC3581}" srcOrd="2" destOrd="0" presId="urn:microsoft.com/office/officeart/2008/layout/VerticalCurvedList"/>
    <dgm:cxn modelId="{176843DC-A157-4EF8-97CA-EB8B0C2465A3}" type="presParOf" srcId="{F5016815-59DF-4B4A-BDBE-D43711FC3581}" destId="{49A77E6D-7D9A-449F-BA71-19BFDB333805}" srcOrd="0" destOrd="0" presId="urn:microsoft.com/office/officeart/2008/layout/VerticalCurvedList"/>
    <dgm:cxn modelId="{A53DC9A2-B275-4510-8E35-B4B429B532D3}" type="presParOf" srcId="{26BFF480-1F41-4C8B-AC59-32D367FBEE12}" destId="{DD933665-E32D-4261-B091-3838D1B81044}" srcOrd="3" destOrd="0" presId="urn:microsoft.com/office/officeart/2008/layout/VerticalCurvedList"/>
    <dgm:cxn modelId="{1A5286B0-8863-4E72-809F-7C82AEED5C75}" type="presParOf" srcId="{26BFF480-1F41-4C8B-AC59-32D367FBEE12}" destId="{D188649D-2933-41A1-B7A3-C01CDD63A41D}" srcOrd="4" destOrd="0" presId="urn:microsoft.com/office/officeart/2008/layout/VerticalCurvedList"/>
    <dgm:cxn modelId="{2DD5EE24-B966-43C4-94AE-9BAE1F1CD908}" type="presParOf" srcId="{D188649D-2933-41A1-B7A3-C01CDD63A41D}" destId="{E2B89B01-1FD1-4CD7-8629-D5CA270D2FA4}" srcOrd="0" destOrd="0" presId="urn:microsoft.com/office/officeart/2008/layout/VerticalCurvedList"/>
    <dgm:cxn modelId="{7D70C50B-12B7-4D34-B8F2-ED843E0A4D9B}" type="presParOf" srcId="{26BFF480-1F41-4C8B-AC59-32D367FBEE12}" destId="{E335B1CF-B27C-46F7-B2F0-3BCAD89CFFA3}" srcOrd="5" destOrd="0" presId="urn:microsoft.com/office/officeart/2008/layout/VerticalCurvedList"/>
    <dgm:cxn modelId="{90351A0F-F99A-4E72-8F9C-5CA3B8ED063B}" type="presParOf" srcId="{26BFF480-1F41-4C8B-AC59-32D367FBEE12}" destId="{D3D3F970-9526-47C8-A2D1-AAF7B3808B80}" srcOrd="6" destOrd="0" presId="urn:microsoft.com/office/officeart/2008/layout/VerticalCurvedList"/>
    <dgm:cxn modelId="{E5011065-F804-4537-B885-2AEEBB5DBFF7}" type="presParOf" srcId="{D3D3F970-9526-47C8-A2D1-AAF7B3808B80}" destId="{BC02C682-C622-4B3F-9BCA-16F7EA0AB019}" srcOrd="0" destOrd="0" presId="urn:microsoft.com/office/officeart/2008/layout/VerticalCurvedList"/>
    <dgm:cxn modelId="{F1BAA273-C918-4531-B3A0-12355BFE8088}" type="presParOf" srcId="{26BFF480-1F41-4C8B-AC59-32D367FBEE12}" destId="{EDF3B373-8AA8-43E4-8813-CBC0A22DE33F}" srcOrd="7" destOrd="0" presId="urn:microsoft.com/office/officeart/2008/layout/VerticalCurvedList"/>
    <dgm:cxn modelId="{511C8F31-4636-42A2-BD81-47A68ACAD5C3}" type="presParOf" srcId="{26BFF480-1F41-4C8B-AC59-32D367FBEE12}" destId="{B6BC8F26-2AF5-4BC1-85D0-754E727C703E}" srcOrd="8" destOrd="0" presId="urn:microsoft.com/office/officeart/2008/layout/VerticalCurvedList"/>
    <dgm:cxn modelId="{39C2C097-DB53-4DF1-97F8-5E32E83EB373}" type="presParOf" srcId="{B6BC8F26-2AF5-4BC1-85D0-754E727C703E}" destId="{D170929A-DC27-48D3-8EB6-0A4210F9680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B1B8EA-ECE5-458B-B552-7C5E91D7EA3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2A69A0BE-18C3-4BF8-A793-541AC0102710}">
      <dgm:prSet phldrT="[Text]" custT="1"/>
      <dgm:spPr>
        <a:solidFill>
          <a:schemeClr val="accent3"/>
        </a:solidFill>
      </dgm:spPr>
      <dgm:t>
        <a:bodyPr/>
        <a:lstStyle/>
        <a:p>
          <a:r>
            <a:rPr lang="de-DE" sz="1800" dirty="0"/>
            <a:t>Transport </a:t>
          </a:r>
          <a:r>
            <a:rPr lang="de-DE" sz="1800" dirty="0" err="1"/>
            <a:t>models</a:t>
          </a:r>
          <a:endParaRPr lang="de-DE" sz="1800" dirty="0"/>
        </a:p>
      </dgm:t>
    </dgm:pt>
    <dgm:pt modelId="{2A5873AB-985E-4524-AB29-46AE87A4EDD6}" type="parTrans" cxnId="{96AE5D02-CFC3-4E20-A38C-3635C245D70C}">
      <dgm:prSet/>
      <dgm:spPr/>
      <dgm:t>
        <a:bodyPr/>
        <a:lstStyle/>
        <a:p>
          <a:endParaRPr lang="de-DE"/>
        </a:p>
      </dgm:t>
    </dgm:pt>
    <dgm:pt modelId="{CA24C143-621A-4481-B36D-7792757AA220}" type="sibTrans" cxnId="{96AE5D02-CFC3-4E20-A38C-3635C245D70C}">
      <dgm:prSet/>
      <dgm:spPr/>
      <dgm:t>
        <a:bodyPr/>
        <a:lstStyle/>
        <a:p>
          <a:endParaRPr lang="de-DE"/>
        </a:p>
      </dgm:t>
    </dgm:pt>
    <dgm:pt modelId="{4C9ADBF3-9AE9-498E-A527-83B5351D4E53}">
      <dgm:prSet phldrT="[Text]" custT="1"/>
      <dgm:spPr>
        <a:solidFill>
          <a:schemeClr val="accent4"/>
        </a:solidFill>
      </dgm:spPr>
      <dgm:t>
        <a:bodyPr/>
        <a:lstStyle/>
        <a:p>
          <a:r>
            <a:rPr lang="de-DE" sz="1800" dirty="0" err="1"/>
            <a:t>Stationary</a:t>
          </a:r>
          <a:br>
            <a:rPr lang="de-DE" sz="1800" dirty="0"/>
          </a:br>
          <a:r>
            <a:rPr lang="de-DE" sz="1800" dirty="0" err="1"/>
            <a:t>fields</a:t>
          </a:r>
          <a:endParaRPr lang="de-DE" sz="1800" dirty="0"/>
        </a:p>
      </dgm:t>
    </dgm:pt>
    <dgm:pt modelId="{7373ABBB-4A74-4478-BD3D-7E6682109714}" type="parTrans" cxnId="{471BD3B8-FCF2-4D76-9D34-79F2E2981923}">
      <dgm:prSet/>
      <dgm:spPr>
        <a:ln>
          <a:solidFill>
            <a:schemeClr val="accent4"/>
          </a:solidFill>
        </a:ln>
      </dgm:spPr>
      <dgm:t>
        <a:bodyPr/>
        <a:lstStyle/>
        <a:p>
          <a:endParaRPr lang="de-DE"/>
        </a:p>
      </dgm:t>
    </dgm:pt>
    <dgm:pt modelId="{3BDDD7C1-948D-4410-9915-90588CAF3255}" type="sibTrans" cxnId="{471BD3B8-FCF2-4D76-9D34-79F2E2981923}">
      <dgm:prSet/>
      <dgm:spPr/>
      <dgm:t>
        <a:bodyPr/>
        <a:lstStyle/>
        <a:p>
          <a:endParaRPr lang="de-DE"/>
        </a:p>
      </dgm:t>
    </dgm:pt>
    <dgm:pt modelId="{7E36A50C-A175-40B5-975D-E7C52F16741A}">
      <dgm:prSet phldrT="[Text]" custT="1"/>
      <dgm:spPr>
        <a:solidFill>
          <a:schemeClr val="accent4"/>
        </a:solidFill>
      </dgm:spPr>
      <dgm:t>
        <a:bodyPr/>
        <a:lstStyle/>
        <a:p>
          <a:r>
            <a:rPr lang="de-DE" sz="1800" dirty="0"/>
            <a:t>Non-linear</a:t>
          </a:r>
        </a:p>
      </dgm:t>
    </dgm:pt>
    <dgm:pt modelId="{2792FCAC-2A17-45D4-912D-89A2A87F5857}" type="parTrans" cxnId="{CC07B7AF-5E5E-4585-A768-F9BDBCD1505B}">
      <dgm:prSet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endParaRPr lang="de-DE"/>
        </a:p>
      </dgm:t>
    </dgm:pt>
    <dgm:pt modelId="{A3FEF90C-C5B2-4225-B3D1-D6B8FE5FE6BC}" type="sibTrans" cxnId="{CC07B7AF-5E5E-4585-A768-F9BDBCD1505B}">
      <dgm:prSet/>
      <dgm:spPr/>
      <dgm:t>
        <a:bodyPr/>
        <a:lstStyle/>
        <a:p>
          <a:endParaRPr lang="de-DE"/>
        </a:p>
      </dgm:t>
    </dgm:pt>
    <dgm:pt modelId="{519077AC-6365-4BBA-BCD9-93A46D92B6BB}">
      <dgm:prSet phldrT="[Text]" custT="1"/>
      <dgm:spPr/>
      <dgm:t>
        <a:bodyPr/>
        <a:lstStyle/>
        <a:p>
          <a:pPr algn="l"/>
          <a:r>
            <a:rPr lang="de-DE" sz="1600" dirty="0"/>
            <a:t>Evoli+</a:t>
          </a:r>
        </a:p>
      </dgm:t>
    </dgm:pt>
    <dgm:pt modelId="{31965157-0CC8-4A28-A2CA-A7198736A311}" type="parTrans" cxnId="{39AFD2C6-997C-49E9-B01E-31078BBEB79A}">
      <dgm:prSet/>
      <dgm:spPr/>
      <dgm:t>
        <a:bodyPr/>
        <a:lstStyle/>
        <a:p>
          <a:endParaRPr lang="de-DE"/>
        </a:p>
      </dgm:t>
    </dgm:pt>
    <dgm:pt modelId="{1F167024-8048-419C-8B36-D9C5F0DFB6AC}" type="sibTrans" cxnId="{39AFD2C6-997C-49E9-B01E-31078BBEB79A}">
      <dgm:prSet/>
      <dgm:spPr/>
      <dgm:t>
        <a:bodyPr/>
        <a:lstStyle/>
        <a:p>
          <a:endParaRPr lang="de-DE"/>
        </a:p>
      </dgm:t>
    </dgm:pt>
    <dgm:pt modelId="{BF23CE4E-52A0-4308-B824-7EE0161EF2C0}">
      <dgm:prSet phldrT="[Text]" custT="1"/>
      <dgm:spPr>
        <a:solidFill>
          <a:schemeClr val="accent6"/>
        </a:solidFill>
      </dgm:spPr>
      <dgm:t>
        <a:bodyPr/>
        <a:lstStyle/>
        <a:p>
          <a:r>
            <a:rPr lang="de-DE" sz="1800" dirty="0" err="1"/>
            <a:t>Equation</a:t>
          </a:r>
          <a:r>
            <a:rPr lang="de-DE" sz="1800" dirty="0"/>
            <a:t> </a:t>
          </a:r>
          <a:r>
            <a:rPr lang="de-DE" sz="1800" dirty="0" err="1"/>
            <a:t>of</a:t>
          </a:r>
          <a:r>
            <a:rPr lang="de-DE" sz="1800" dirty="0"/>
            <a:t> Motion</a:t>
          </a:r>
        </a:p>
      </dgm:t>
    </dgm:pt>
    <dgm:pt modelId="{29FBFFF4-6591-4300-B44B-3FC8F4AA08BD}" type="parTrans" cxnId="{EE57466D-E23E-4D20-8ED9-240A871A0ADC}">
      <dgm:prSet/>
      <dgm:spPr>
        <a:ln>
          <a:solidFill>
            <a:schemeClr val="accent6"/>
          </a:solidFill>
        </a:ln>
      </dgm:spPr>
      <dgm:t>
        <a:bodyPr/>
        <a:lstStyle/>
        <a:p>
          <a:endParaRPr lang="de-DE"/>
        </a:p>
      </dgm:t>
    </dgm:pt>
    <dgm:pt modelId="{B6BD1FFF-B633-4D87-B562-CA70525CBE14}" type="sibTrans" cxnId="{EE57466D-E23E-4D20-8ED9-240A871A0ADC}">
      <dgm:prSet/>
      <dgm:spPr/>
      <dgm:t>
        <a:bodyPr/>
        <a:lstStyle/>
        <a:p>
          <a:endParaRPr lang="de-DE"/>
        </a:p>
      </dgm:t>
    </dgm:pt>
    <dgm:pt modelId="{B3F1A28D-7EBB-4A64-906B-59A8C9B62B4C}">
      <dgm:prSet phldrT="[Text]" custT="1"/>
      <dgm:spPr/>
      <dgm:t>
        <a:bodyPr/>
        <a:lstStyle/>
        <a:p>
          <a:pPr algn="l"/>
          <a:r>
            <a:rPr lang="de-DE" sz="1600" dirty="0"/>
            <a:t>CRPropa</a:t>
          </a:r>
        </a:p>
      </dgm:t>
    </dgm:pt>
    <dgm:pt modelId="{76207F6C-31C1-47ED-8A4B-C0A7618E64E5}" type="parTrans" cxnId="{E6CA3AB2-40F2-49B1-A7A3-0570419DDFF8}">
      <dgm:prSet/>
      <dgm:spPr/>
      <dgm:t>
        <a:bodyPr/>
        <a:lstStyle/>
        <a:p>
          <a:endParaRPr lang="de-DE"/>
        </a:p>
      </dgm:t>
    </dgm:pt>
    <dgm:pt modelId="{96E66E21-40EE-4359-B3F6-635A7E9E82D7}" type="sibTrans" cxnId="{E6CA3AB2-40F2-49B1-A7A3-0570419DDFF8}">
      <dgm:prSet/>
      <dgm:spPr/>
      <dgm:t>
        <a:bodyPr/>
        <a:lstStyle/>
        <a:p>
          <a:endParaRPr lang="de-DE"/>
        </a:p>
      </dgm:t>
    </dgm:pt>
    <dgm:pt modelId="{FBBDD96D-3E80-4399-93E6-046A0DD07244}">
      <dgm:prSet phldrT="[Text]" custT="1"/>
      <dgm:spPr/>
      <dgm:t>
        <a:bodyPr/>
        <a:lstStyle/>
        <a:p>
          <a:pPr algn="l"/>
          <a:r>
            <a:rPr lang="de-DE" sz="1600" dirty="0" err="1"/>
            <a:t>SimProp</a:t>
          </a:r>
          <a:endParaRPr lang="de-DE" sz="1600" dirty="0"/>
        </a:p>
      </dgm:t>
    </dgm:pt>
    <dgm:pt modelId="{7A138273-816B-4641-9169-01CDCA4D62D2}" type="parTrans" cxnId="{E662E3C7-2817-4518-B70D-30B1FB98FFA0}">
      <dgm:prSet/>
      <dgm:spPr/>
      <dgm:t>
        <a:bodyPr/>
        <a:lstStyle/>
        <a:p>
          <a:endParaRPr lang="de-DE"/>
        </a:p>
      </dgm:t>
    </dgm:pt>
    <dgm:pt modelId="{D7976652-FFB1-4D8B-8278-719544166F3B}" type="sibTrans" cxnId="{E662E3C7-2817-4518-B70D-30B1FB98FFA0}">
      <dgm:prSet/>
      <dgm:spPr/>
      <dgm:t>
        <a:bodyPr/>
        <a:lstStyle/>
        <a:p>
          <a:endParaRPr lang="de-DE"/>
        </a:p>
      </dgm:t>
    </dgm:pt>
    <dgm:pt modelId="{BD450C62-9450-4ED8-B02D-6A9D41D17D89}">
      <dgm:prSet phldrT="[Text]" custT="1"/>
      <dgm:spPr>
        <a:solidFill>
          <a:schemeClr val="accent4"/>
        </a:solidFill>
      </dgm:spPr>
      <dgm:t>
        <a:bodyPr/>
        <a:lstStyle/>
        <a:p>
          <a:r>
            <a:rPr lang="de-DE" sz="1600" dirty="0" err="1"/>
            <a:t>Timevarying</a:t>
          </a:r>
          <a:br>
            <a:rPr lang="de-DE" sz="1600" dirty="0"/>
          </a:br>
          <a:r>
            <a:rPr lang="de-DE" sz="1600" dirty="0" err="1"/>
            <a:t>fields</a:t>
          </a:r>
          <a:endParaRPr lang="de-DE" sz="1600" dirty="0"/>
        </a:p>
      </dgm:t>
    </dgm:pt>
    <dgm:pt modelId="{5D3F52ED-4B9A-4217-B4BE-471B02B92EA3}" type="parTrans" cxnId="{80BC6545-BF75-4C3E-B458-EB15E7ACAF76}">
      <dgm:prSet/>
      <dgm:spPr>
        <a:ln>
          <a:solidFill>
            <a:schemeClr val="accent4"/>
          </a:solidFill>
        </a:ln>
      </dgm:spPr>
      <dgm:t>
        <a:bodyPr/>
        <a:lstStyle/>
        <a:p>
          <a:endParaRPr lang="de-DE"/>
        </a:p>
      </dgm:t>
    </dgm:pt>
    <dgm:pt modelId="{8FCA2B18-2FF1-447A-B011-942485F5F394}" type="sibTrans" cxnId="{80BC6545-BF75-4C3E-B458-EB15E7ACAF76}">
      <dgm:prSet/>
      <dgm:spPr/>
      <dgm:t>
        <a:bodyPr/>
        <a:lstStyle/>
        <a:p>
          <a:endParaRPr lang="de-DE"/>
        </a:p>
      </dgm:t>
    </dgm:pt>
    <dgm:pt modelId="{1AFDBA61-D4B7-4520-916A-D7936C780515}">
      <dgm:prSet phldrT="[Text]" custT="1"/>
      <dgm:spPr/>
      <dgm:t>
        <a:bodyPr/>
        <a:lstStyle/>
        <a:p>
          <a:pPr algn="l"/>
          <a:r>
            <a:rPr lang="de-DE" sz="1600" dirty="0"/>
            <a:t>PIERNIK+CRESP</a:t>
          </a:r>
        </a:p>
      </dgm:t>
    </dgm:pt>
    <dgm:pt modelId="{C05BC3AE-7143-421F-AF19-1A1F436257DA}" type="parTrans" cxnId="{0545FC1C-E8CF-4CDF-B093-27FC0E795471}">
      <dgm:prSet/>
      <dgm:spPr/>
      <dgm:t>
        <a:bodyPr/>
        <a:lstStyle/>
        <a:p>
          <a:endParaRPr lang="de-DE"/>
        </a:p>
      </dgm:t>
    </dgm:pt>
    <dgm:pt modelId="{67CDA21F-93E2-4736-8524-9DAD9E4456A3}" type="sibTrans" cxnId="{0545FC1C-E8CF-4CDF-B093-27FC0E795471}">
      <dgm:prSet/>
      <dgm:spPr/>
      <dgm:t>
        <a:bodyPr/>
        <a:lstStyle/>
        <a:p>
          <a:endParaRPr lang="de-DE"/>
        </a:p>
      </dgm:t>
    </dgm:pt>
    <dgm:pt modelId="{DB22BEDD-7533-4213-BB80-0FA16CC87AC3}">
      <dgm:prSet phldrT="[Text]" custT="1"/>
      <dgm:spPr>
        <a:solidFill>
          <a:schemeClr val="accent1"/>
        </a:solidFill>
      </dgm:spPr>
      <dgm:t>
        <a:bodyPr/>
        <a:lstStyle/>
        <a:p>
          <a:r>
            <a:rPr lang="de-DE" sz="1600" dirty="0"/>
            <a:t>Moving Mesh</a:t>
          </a:r>
        </a:p>
      </dgm:t>
    </dgm:pt>
    <dgm:pt modelId="{7FFB0511-5E52-4CD0-B606-3C9CCF69ACF7}" type="parTrans" cxnId="{879E54CB-9035-48CD-956D-4439E90F4D33}">
      <dgm:prSet/>
      <dgm:spPr>
        <a:ln>
          <a:solidFill>
            <a:schemeClr val="accent1"/>
          </a:solidFill>
        </a:ln>
      </dgm:spPr>
      <dgm:t>
        <a:bodyPr/>
        <a:lstStyle/>
        <a:p>
          <a:endParaRPr lang="de-DE"/>
        </a:p>
      </dgm:t>
    </dgm:pt>
    <dgm:pt modelId="{0257993A-49DE-446D-9046-9719172E607A}" type="sibTrans" cxnId="{879E54CB-9035-48CD-956D-4439E90F4D33}">
      <dgm:prSet/>
      <dgm:spPr/>
      <dgm:t>
        <a:bodyPr/>
        <a:lstStyle/>
        <a:p>
          <a:endParaRPr lang="de-DE"/>
        </a:p>
      </dgm:t>
    </dgm:pt>
    <dgm:pt modelId="{974D3790-BFCC-426B-8D15-3CD8187C13DA}">
      <dgm:prSet phldrT="[Text]" custT="1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de-DE" sz="1500" dirty="0"/>
            <a:t>Semi-Analytical</a:t>
          </a:r>
        </a:p>
      </dgm:t>
    </dgm:pt>
    <dgm:pt modelId="{D6AFEF98-523B-4F1B-B794-6636FAD46E0F}" type="parTrans" cxnId="{D4C3B57C-84E9-4328-8BA0-7DDD98515144}">
      <dgm:prSet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endParaRPr lang="de-DE"/>
        </a:p>
      </dgm:t>
    </dgm:pt>
    <dgm:pt modelId="{5F659606-9EC1-47FF-98C4-A3B150A634DE}" type="sibTrans" cxnId="{D4C3B57C-84E9-4328-8BA0-7DDD98515144}">
      <dgm:prSet/>
      <dgm:spPr/>
      <dgm:t>
        <a:bodyPr/>
        <a:lstStyle/>
        <a:p>
          <a:endParaRPr lang="de-DE"/>
        </a:p>
      </dgm:t>
    </dgm:pt>
    <dgm:pt modelId="{05E60D9A-EA77-426B-A425-37788695532E}">
      <dgm:prSet phldrT="[Text]" custT="1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endParaRPr lang="de-DE" sz="1800" dirty="0"/>
        </a:p>
      </dgm:t>
    </dgm:pt>
    <dgm:pt modelId="{859BA02A-522E-4F23-8933-A6FCC7D16D68}" type="sibTrans" cxnId="{D865D8F2-DE37-4D31-A828-F5D22A519D1D}">
      <dgm:prSet/>
      <dgm:spPr/>
      <dgm:t>
        <a:bodyPr/>
        <a:lstStyle/>
        <a:p>
          <a:endParaRPr lang="de-DE"/>
        </a:p>
      </dgm:t>
    </dgm:pt>
    <dgm:pt modelId="{3AFA0524-D1A4-426D-91A8-E77B4B473B70}" type="parTrans" cxnId="{D865D8F2-DE37-4D31-A828-F5D22A519D1D}">
      <dgm:prSet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endParaRPr lang="de-DE"/>
        </a:p>
      </dgm:t>
    </dgm:pt>
    <dgm:pt modelId="{EC87E2C2-72DE-4194-ADEA-1D69DA73EF36}">
      <dgm:prSet phldrT="[Text]" custT="1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de-DE" sz="1800" dirty="0"/>
            <a:t>Grid </a:t>
          </a:r>
          <a:r>
            <a:rPr lang="de-DE" sz="1800" dirty="0" err="1"/>
            <a:t>based</a:t>
          </a:r>
          <a:endParaRPr lang="de-DE" sz="1800" dirty="0"/>
        </a:p>
      </dgm:t>
    </dgm:pt>
    <dgm:pt modelId="{49AB105C-4964-4CF4-980F-ADE7D2DA2CD9}" type="parTrans" cxnId="{87148072-4467-45F0-90D3-5BCB6C341878}">
      <dgm:prSet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endParaRPr lang="de-DE"/>
        </a:p>
      </dgm:t>
    </dgm:pt>
    <dgm:pt modelId="{7F1271A8-87C0-434B-9CB9-20C6C62A78DC}" type="sibTrans" cxnId="{87148072-4467-45F0-90D3-5BCB6C341878}">
      <dgm:prSet/>
      <dgm:spPr/>
      <dgm:t>
        <a:bodyPr/>
        <a:lstStyle/>
        <a:p>
          <a:endParaRPr lang="de-DE"/>
        </a:p>
      </dgm:t>
    </dgm:pt>
    <dgm:pt modelId="{43ADFB9C-5B58-4BA4-8C9F-C8022FE9AC16}">
      <dgm:prSet phldrT="[Text]" custT="1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endParaRPr lang="de-DE" sz="1800" dirty="0"/>
        </a:p>
      </dgm:t>
    </dgm:pt>
    <dgm:pt modelId="{5B48A24D-0F26-4E32-B710-AA7F880A6E1D}" type="parTrans" cxnId="{FDE5A105-23BF-484D-9198-A4C1B563271E}">
      <dgm:prSet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endParaRPr lang="de-DE"/>
        </a:p>
      </dgm:t>
    </dgm:pt>
    <dgm:pt modelId="{38AEFD6D-A8E5-4B86-847C-2842903C4FAC}" type="sibTrans" cxnId="{FDE5A105-23BF-484D-9198-A4C1B563271E}">
      <dgm:prSet/>
      <dgm:spPr/>
      <dgm:t>
        <a:bodyPr/>
        <a:lstStyle/>
        <a:p>
          <a:endParaRPr lang="de-DE"/>
        </a:p>
      </dgm:t>
    </dgm:pt>
    <dgm:pt modelId="{A43DF94E-EA7F-4E08-8A61-5809E1D6CA59}">
      <dgm:prSet phldrT="[Text]" custT="1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endParaRPr lang="de-DE" sz="1800" dirty="0"/>
        </a:p>
      </dgm:t>
    </dgm:pt>
    <dgm:pt modelId="{18E4B7F3-5382-4619-93EF-F319E1D64699}" type="parTrans" cxnId="{70653BB5-F8EB-4C50-A199-003391320F2E}">
      <dgm:prSet/>
      <dgm:spPr>
        <a:ln>
          <a:solidFill>
            <a:schemeClr val="accent6"/>
          </a:solidFill>
        </a:ln>
      </dgm:spPr>
      <dgm:t>
        <a:bodyPr/>
        <a:lstStyle/>
        <a:p>
          <a:endParaRPr lang="de-DE"/>
        </a:p>
      </dgm:t>
    </dgm:pt>
    <dgm:pt modelId="{992CB5AA-3207-463F-BE3C-CAEF4A0B21C9}" type="sibTrans" cxnId="{70653BB5-F8EB-4C50-A199-003391320F2E}">
      <dgm:prSet/>
      <dgm:spPr/>
      <dgm:t>
        <a:bodyPr/>
        <a:lstStyle/>
        <a:p>
          <a:endParaRPr lang="de-DE"/>
        </a:p>
      </dgm:t>
    </dgm:pt>
    <dgm:pt modelId="{70D8DDD0-BF28-4CC9-9762-B8AB9A2D5FD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de-DE" sz="1600" dirty="0"/>
            <a:t>Transport </a:t>
          </a:r>
          <a:r>
            <a:rPr lang="de-DE" sz="1600" dirty="0" err="1"/>
            <a:t>Equation</a:t>
          </a:r>
          <a:endParaRPr lang="de-DE" sz="1600" dirty="0"/>
        </a:p>
      </dgm:t>
    </dgm:pt>
    <dgm:pt modelId="{A180B9AE-4624-47B0-A811-D23684FF1C8C}" type="parTrans" cxnId="{4725C3AD-5158-429A-ADE0-0AE2A61077D2}">
      <dgm:prSet/>
      <dgm:spPr>
        <a:ln>
          <a:solidFill>
            <a:schemeClr val="accent6"/>
          </a:solidFill>
        </a:ln>
      </dgm:spPr>
      <dgm:t>
        <a:bodyPr/>
        <a:lstStyle/>
        <a:p>
          <a:endParaRPr lang="de-DE"/>
        </a:p>
      </dgm:t>
    </dgm:pt>
    <dgm:pt modelId="{941A3675-F7C6-49C0-BC22-CFB01123C1A3}" type="sibTrans" cxnId="{4725C3AD-5158-429A-ADE0-0AE2A61077D2}">
      <dgm:prSet/>
      <dgm:spPr/>
      <dgm:t>
        <a:bodyPr/>
        <a:lstStyle/>
        <a:p>
          <a:endParaRPr lang="de-DE"/>
        </a:p>
      </dgm:t>
    </dgm:pt>
    <dgm:pt modelId="{2C92800A-CE45-4504-B75E-0DEE0B58663E}">
      <dgm:prSet phldrT="[Text]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de-DE" dirty="0"/>
            <a:t>Analytical</a:t>
          </a:r>
        </a:p>
      </dgm:t>
    </dgm:pt>
    <dgm:pt modelId="{E2F56A41-FDFB-4276-B156-35B312F4699B}" type="parTrans" cxnId="{7B18DB73-84D1-4999-998F-4D39E6736476}">
      <dgm:prSet/>
      <dgm:spPr>
        <a:ln>
          <a:solidFill>
            <a:schemeClr val="accent1"/>
          </a:solidFill>
        </a:ln>
      </dgm:spPr>
      <dgm:t>
        <a:bodyPr/>
        <a:lstStyle/>
        <a:p>
          <a:endParaRPr lang="de-DE"/>
        </a:p>
      </dgm:t>
    </dgm:pt>
    <dgm:pt modelId="{093AD354-BBD5-41C5-A689-B330CFF33AB9}" type="sibTrans" cxnId="{7B18DB73-84D1-4999-998F-4D39E6736476}">
      <dgm:prSet/>
      <dgm:spPr/>
      <dgm:t>
        <a:bodyPr/>
        <a:lstStyle/>
        <a:p>
          <a:endParaRPr lang="de-DE"/>
        </a:p>
      </dgm:t>
    </dgm:pt>
    <dgm:pt modelId="{C422AA49-4EA2-4684-B1A0-5EF7F1326065}">
      <dgm:prSet phldrT="[Text]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de-DE" dirty="0"/>
            <a:t>Semi-Analytical</a:t>
          </a:r>
        </a:p>
      </dgm:t>
    </dgm:pt>
    <dgm:pt modelId="{8D7B217B-5FDE-4827-9A01-1B5709EA8834}" type="parTrans" cxnId="{0C7BF8CF-417F-4FC7-9AFE-E3D165FDE8ED}">
      <dgm:prSet/>
      <dgm:spPr>
        <a:ln>
          <a:solidFill>
            <a:schemeClr val="accent1"/>
          </a:solidFill>
        </a:ln>
      </dgm:spPr>
      <dgm:t>
        <a:bodyPr/>
        <a:lstStyle/>
        <a:p>
          <a:endParaRPr lang="de-DE"/>
        </a:p>
      </dgm:t>
    </dgm:pt>
    <dgm:pt modelId="{1B27421A-5E3F-4B72-8A3E-3086E7B0D111}" type="sibTrans" cxnId="{0C7BF8CF-417F-4FC7-9AFE-E3D165FDE8ED}">
      <dgm:prSet/>
      <dgm:spPr/>
      <dgm:t>
        <a:bodyPr/>
        <a:lstStyle/>
        <a:p>
          <a:endParaRPr lang="de-DE"/>
        </a:p>
      </dgm:t>
    </dgm:pt>
    <dgm:pt modelId="{83746D95-7269-42DF-BAC2-C3B40F32FF29}">
      <dgm:prSet phldrT="[Text]"/>
      <dgm:spPr/>
      <dgm:t>
        <a:bodyPr/>
        <a:lstStyle/>
        <a:p>
          <a:pPr algn="l"/>
          <a:r>
            <a:rPr lang="de-DE" dirty="0"/>
            <a:t>USINE</a:t>
          </a:r>
        </a:p>
      </dgm:t>
    </dgm:pt>
    <dgm:pt modelId="{E8B56E3C-85FA-4960-AB4E-74679E0731F9}" type="parTrans" cxnId="{54D0A77A-2DD8-4EED-AB2A-F8F2F77726C1}">
      <dgm:prSet/>
      <dgm:spPr/>
      <dgm:t>
        <a:bodyPr/>
        <a:lstStyle/>
        <a:p>
          <a:endParaRPr lang="de-DE"/>
        </a:p>
      </dgm:t>
    </dgm:pt>
    <dgm:pt modelId="{4FB71A03-79B8-49D2-B5EA-F4679D6C655F}" type="sibTrans" cxnId="{54D0A77A-2DD8-4EED-AB2A-F8F2F77726C1}">
      <dgm:prSet/>
      <dgm:spPr/>
      <dgm:t>
        <a:bodyPr/>
        <a:lstStyle/>
        <a:p>
          <a:endParaRPr lang="de-DE"/>
        </a:p>
      </dgm:t>
    </dgm:pt>
    <dgm:pt modelId="{909FB938-66EC-477D-B97E-F56EBEEC2DB9}">
      <dgm:prSet phldrT="[Text]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de-DE" dirty="0"/>
            <a:t>Grid </a:t>
          </a:r>
          <a:r>
            <a:rPr lang="de-DE" dirty="0" err="1"/>
            <a:t>based</a:t>
          </a:r>
          <a:endParaRPr lang="de-DE" dirty="0"/>
        </a:p>
      </dgm:t>
    </dgm:pt>
    <dgm:pt modelId="{65AD69AB-CD11-40E2-A476-69DCA4557A3A}" type="parTrans" cxnId="{D30470A4-6591-457E-A8E2-BF82980E4F66}">
      <dgm:prSet/>
      <dgm:spPr>
        <a:ln>
          <a:solidFill>
            <a:schemeClr val="accent1"/>
          </a:solidFill>
        </a:ln>
      </dgm:spPr>
      <dgm:t>
        <a:bodyPr/>
        <a:lstStyle/>
        <a:p>
          <a:endParaRPr lang="de-DE"/>
        </a:p>
      </dgm:t>
    </dgm:pt>
    <dgm:pt modelId="{7347B097-A627-4F6B-976F-3FCC03C030C0}" type="sibTrans" cxnId="{D30470A4-6591-457E-A8E2-BF82980E4F66}">
      <dgm:prSet/>
      <dgm:spPr/>
      <dgm:t>
        <a:bodyPr/>
        <a:lstStyle/>
        <a:p>
          <a:endParaRPr lang="de-DE"/>
        </a:p>
      </dgm:t>
    </dgm:pt>
    <dgm:pt modelId="{B326062A-74E3-4535-B4C0-1D4A2F86D630}">
      <dgm:prSet phldrT="[Text]"/>
      <dgm:spPr/>
      <dgm:t>
        <a:bodyPr/>
        <a:lstStyle/>
        <a:p>
          <a:pPr algn="l"/>
          <a:r>
            <a:rPr lang="de-DE" dirty="0"/>
            <a:t>GALPROP</a:t>
          </a:r>
        </a:p>
      </dgm:t>
    </dgm:pt>
    <dgm:pt modelId="{A2C80366-6688-4CA5-874D-E4022B8740D2}" type="parTrans" cxnId="{45ABAEE0-1B27-4EFB-A05B-2D49009708E3}">
      <dgm:prSet/>
      <dgm:spPr/>
      <dgm:t>
        <a:bodyPr/>
        <a:lstStyle/>
        <a:p>
          <a:endParaRPr lang="de-DE"/>
        </a:p>
      </dgm:t>
    </dgm:pt>
    <dgm:pt modelId="{178E8027-2F4E-4793-91E9-5A5B03A1CF12}" type="sibTrans" cxnId="{45ABAEE0-1B27-4EFB-A05B-2D49009708E3}">
      <dgm:prSet/>
      <dgm:spPr/>
      <dgm:t>
        <a:bodyPr/>
        <a:lstStyle/>
        <a:p>
          <a:endParaRPr lang="de-DE"/>
        </a:p>
      </dgm:t>
    </dgm:pt>
    <dgm:pt modelId="{3842C133-06D3-4E52-8A9B-A4F0E6FC7DB9}">
      <dgm:prSet phldrT="[Text]"/>
      <dgm:spPr/>
      <dgm:t>
        <a:bodyPr/>
        <a:lstStyle/>
        <a:p>
          <a:pPr algn="l"/>
          <a:r>
            <a:rPr lang="de-DE" dirty="0"/>
            <a:t>DRAGON</a:t>
          </a:r>
        </a:p>
      </dgm:t>
    </dgm:pt>
    <dgm:pt modelId="{76AFAFBC-EF6A-4488-88EC-3143DA07AA68}" type="parTrans" cxnId="{47D271CC-7539-4D0A-BB95-1FF32D151A3B}">
      <dgm:prSet/>
      <dgm:spPr/>
      <dgm:t>
        <a:bodyPr/>
        <a:lstStyle/>
        <a:p>
          <a:endParaRPr lang="de-DE"/>
        </a:p>
      </dgm:t>
    </dgm:pt>
    <dgm:pt modelId="{5D0FD61A-B809-46A9-AE16-DC62EAD022F6}" type="sibTrans" cxnId="{47D271CC-7539-4D0A-BB95-1FF32D151A3B}">
      <dgm:prSet/>
      <dgm:spPr/>
      <dgm:t>
        <a:bodyPr/>
        <a:lstStyle/>
        <a:p>
          <a:endParaRPr lang="de-DE"/>
        </a:p>
      </dgm:t>
    </dgm:pt>
    <dgm:pt modelId="{41A1086B-9D35-4C94-9DD1-B78759078A16}">
      <dgm:prSet phldrT="[Text]"/>
      <dgm:spPr/>
      <dgm:t>
        <a:bodyPr/>
        <a:lstStyle/>
        <a:p>
          <a:pPr algn="l"/>
          <a:r>
            <a:rPr lang="de-DE" dirty="0"/>
            <a:t>PICARD</a:t>
          </a:r>
        </a:p>
      </dgm:t>
    </dgm:pt>
    <dgm:pt modelId="{DA26483A-30AA-4BC4-9271-6F5BE96F3AAD}" type="parTrans" cxnId="{869BB0B5-E59A-4780-88BF-20FAB1F22E91}">
      <dgm:prSet/>
      <dgm:spPr/>
      <dgm:t>
        <a:bodyPr/>
        <a:lstStyle/>
        <a:p>
          <a:endParaRPr lang="de-DE"/>
        </a:p>
      </dgm:t>
    </dgm:pt>
    <dgm:pt modelId="{531FD189-06D4-4B5B-9F15-11FD5C4E2785}" type="sibTrans" cxnId="{869BB0B5-E59A-4780-88BF-20FAB1F22E91}">
      <dgm:prSet/>
      <dgm:spPr/>
      <dgm:t>
        <a:bodyPr/>
        <a:lstStyle/>
        <a:p>
          <a:endParaRPr lang="de-DE"/>
        </a:p>
      </dgm:t>
    </dgm:pt>
    <dgm:pt modelId="{18D44475-9BF5-471C-B41C-185674C57D1B}">
      <dgm:prSet phldrT="[Text]" custT="1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de-DE" sz="1600" dirty="0"/>
            <a:t>SDE</a:t>
          </a:r>
        </a:p>
      </dgm:t>
    </dgm:pt>
    <dgm:pt modelId="{7D7FCF4E-9697-4BDC-AC12-543D66AE2A70}" type="parTrans" cxnId="{609DE097-1B00-4F11-9E82-6B7AEB9C161E}">
      <dgm:prSet/>
      <dgm:spPr>
        <a:ln>
          <a:solidFill>
            <a:schemeClr val="accent1"/>
          </a:solidFill>
        </a:ln>
      </dgm:spPr>
      <dgm:t>
        <a:bodyPr/>
        <a:lstStyle/>
        <a:p>
          <a:endParaRPr lang="de-DE"/>
        </a:p>
      </dgm:t>
    </dgm:pt>
    <dgm:pt modelId="{118033CA-D340-4956-B718-482608CDB6FF}" type="sibTrans" cxnId="{609DE097-1B00-4F11-9E82-6B7AEB9C161E}">
      <dgm:prSet/>
      <dgm:spPr/>
      <dgm:t>
        <a:bodyPr/>
        <a:lstStyle/>
        <a:p>
          <a:endParaRPr lang="de-DE"/>
        </a:p>
      </dgm:t>
    </dgm:pt>
    <dgm:pt modelId="{87324987-45AB-4077-AD3A-9069716CDF49}">
      <dgm:prSet phldrT="[Text]"/>
      <dgm:spPr/>
      <dgm:t>
        <a:bodyPr/>
        <a:lstStyle/>
        <a:p>
          <a:pPr algn="l"/>
          <a:r>
            <a:rPr lang="de-DE" dirty="0"/>
            <a:t>Kopp et al.</a:t>
          </a:r>
        </a:p>
      </dgm:t>
    </dgm:pt>
    <dgm:pt modelId="{001BD311-2584-4C42-8309-70887C5D0BD3}" type="parTrans" cxnId="{708589CB-F802-4451-9936-BD9314A2CCFD}">
      <dgm:prSet/>
      <dgm:spPr/>
      <dgm:t>
        <a:bodyPr/>
        <a:lstStyle/>
        <a:p>
          <a:endParaRPr lang="de-DE"/>
        </a:p>
      </dgm:t>
    </dgm:pt>
    <dgm:pt modelId="{7B9DAEDE-2915-40E0-BF7B-F5FC9AA6D036}" type="sibTrans" cxnId="{708589CB-F802-4451-9936-BD9314A2CCFD}">
      <dgm:prSet/>
      <dgm:spPr/>
      <dgm:t>
        <a:bodyPr/>
        <a:lstStyle/>
        <a:p>
          <a:endParaRPr lang="de-DE"/>
        </a:p>
      </dgm:t>
    </dgm:pt>
    <dgm:pt modelId="{F4BB4EA0-DDD5-49D2-ACF7-D0B33C68BB2F}">
      <dgm:prSet phldrT="[Text]"/>
      <dgm:spPr/>
      <dgm:t>
        <a:bodyPr/>
        <a:lstStyle/>
        <a:p>
          <a:pPr algn="l"/>
          <a:r>
            <a:rPr lang="de-DE" dirty="0"/>
            <a:t>CRPropa</a:t>
          </a:r>
        </a:p>
      </dgm:t>
    </dgm:pt>
    <dgm:pt modelId="{E38DF1CD-38D2-492A-B44A-DFCED891F9D0}" type="parTrans" cxnId="{B01C8C3B-F4DB-469B-8622-A7FCCD62FFCB}">
      <dgm:prSet/>
      <dgm:spPr/>
      <dgm:t>
        <a:bodyPr/>
        <a:lstStyle/>
        <a:p>
          <a:endParaRPr lang="de-DE"/>
        </a:p>
      </dgm:t>
    </dgm:pt>
    <dgm:pt modelId="{1F206379-9847-404B-8280-45CB699D68C8}" type="sibTrans" cxnId="{B01C8C3B-F4DB-469B-8622-A7FCCD62FFCB}">
      <dgm:prSet/>
      <dgm:spPr/>
      <dgm:t>
        <a:bodyPr/>
        <a:lstStyle/>
        <a:p>
          <a:endParaRPr lang="de-DE"/>
        </a:p>
      </dgm:t>
    </dgm:pt>
    <dgm:pt modelId="{EA989C7E-8785-4196-9C19-22967D1FBECD}">
      <dgm:prSet phldrT="[Text]" custT="1"/>
      <dgm:spPr/>
      <dgm:t>
        <a:bodyPr/>
        <a:lstStyle/>
        <a:p>
          <a:pPr algn="l"/>
          <a:r>
            <a:rPr lang="de-DE" sz="1600" dirty="0"/>
            <a:t>AREPO</a:t>
          </a:r>
        </a:p>
      </dgm:t>
    </dgm:pt>
    <dgm:pt modelId="{AD55BB83-F602-49E8-8DBF-4BDF194CA4A3}" type="parTrans" cxnId="{FEEB8F68-EB68-440B-90BE-E6B57AFD0EA8}">
      <dgm:prSet/>
      <dgm:spPr/>
      <dgm:t>
        <a:bodyPr/>
        <a:lstStyle/>
        <a:p>
          <a:endParaRPr lang="de-DE"/>
        </a:p>
      </dgm:t>
    </dgm:pt>
    <dgm:pt modelId="{96B7178E-C277-4394-984F-414B26F6A806}" type="sibTrans" cxnId="{FEEB8F68-EB68-440B-90BE-E6B57AFD0EA8}">
      <dgm:prSet/>
      <dgm:spPr/>
      <dgm:t>
        <a:bodyPr/>
        <a:lstStyle/>
        <a:p>
          <a:endParaRPr lang="de-DE"/>
        </a:p>
      </dgm:t>
    </dgm:pt>
    <dgm:pt modelId="{D3C339F0-8015-4BED-A37E-5BD22EACE5ED}">
      <dgm:prSet phldrT="[Text]" custT="1"/>
      <dgm:spPr/>
      <dgm:t>
        <a:bodyPr/>
        <a:lstStyle/>
        <a:p>
          <a:pPr algn="l"/>
          <a:r>
            <a:rPr lang="de-DE" sz="1600" dirty="0"/>
            <a:t>HERMES</a:t>
          </a:r>
        </a:p>
      </dgm:t>
    </dgm:pt>
    <dgm:pt modelId="{13ACC956-7863-4621-8B01-C77EC249FB9A}" type="parTrans" cxnId="{748FABCE-A7B7-4F8E-9408-495C4840E2EC}">
      <dgm:prSet/>
      <dgm:spPr/>
      <dgm:t>
        <a:bodyPr/>
        <a:lstStyle/>
        <a:p>
          <a:endParaRPr lang="de-DE"/>
        </a:p>
      </dgm:t>
    </dgm:pt>
    <dgm:pt modelId="{E260B3EA-8EE5-4138-A96F-CCC62FCCE3F8}" type="sibTrans" cxnId="{748FABCE-A7B7-4F8E-9408-495C4840E2EC}">
      <dgm:prSet/>
      <dgm:spPr/>
      <dgm:t>
        <a:bodyPr/>
        <a:lstStyle/>
        <a:p>
          <a:endParaRPr lang="de-DE"/>
        </a:p>
      </dgm:t>
    </dgm:pt>
    <dgm:pt modelId="{9365B7E1-3C4A-45F5-92B5-E68732FF2532}">
      <dgm:prSet phldrT="[Text]" custT="1"/>
      <dgm:spPr/>
      <dgm:t>
        <a:bodyPr/>
        <a:lstStyle/>
        <a:p>
          <a:pPr algn="l"/>
          <a:r>
            <a:rPr lang="de-DE" sz="1600" dirty="0" err="1"/>
            <a:t>TransportCR</a:t>
          </a:r>
          <a:endParaRPr lang="de-DE" sz="1600" dirty="0"/>
        </a:p>
      </dgm:t>
    </dgm:pt>
    <dgm:pt modelId="{CA085A08-49D0-4057-9A8A-E1D8549332E1}" type="parTrans" cxnId="{DC04E51C-8ECF-47CE-AE99-BB37ED73C64E}">
      <dgm:prSet/>
      <dgm:spPr/>
      <dgm:t>
        <a:bodyPr/>
        <a:lstStyle/>
        <a:p>
          <a:endParaRPr lang="de-DE"/>
        </a:p>
      </dgm:t>
    </dgm:pt>
    <dgm:pt modelId="{B48F521B-9263-4B97-BA14-48F562561A2B}" type="sibTrans" cxnId="{DC04E51C-8ECF-47CE-AE99-BB37ED73C64E}">
      <dgm:prSet/>
      <dgm:spPr/>
      <dgm:t>
        <a:bodyPr/>
        <a:lstStyle/>
        <a:p>
          <a:endParaRPr lang="de-DE"/>
        </a:p>
      </dgm:t>
    </dgm:pt>
    <dgm:pt modelId="{E5E8CCEE-82BC-4D0F-9597-F90125175760}">
      <dgm:prSet phldrT="[Text]" custT="1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de-DE" sz="1600" dirty="0"/>
            <a:t>Matrix</a:t>
          </a:r>
        </a:p>
      </dgm:t>
    </dgm:pt>
    <dgm:pt modelId="{E807C4BD-960A-4975-950D-74D3329E4097}" type="parTrans" cxnId="{05E1837C-E0AC-4B55-B9B0-6174C00C38BE}">
      <dgm:prSet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A26692C3-F491-4719-BCF6-122E26EEF235}" type="sibTrans" cxnId="{05E1837C-E0AC-4B55-B9B0-6174C00C38BE}">
      <dgm:prSet/>
      <dgm:spPr/>
      <dgm:t>
        <a:bodyPr/>
        <a:lstStyle/>
        <a:p>
          <a:endParaRPr lang="en-US"/>
        </a:p>
      </dgm:t>
    </dgm:pt>
    <dgm:pt modelId="{53D7E1C9-E70F-46F2-8569-4FDC41E201EA}">
      <dgm:prSet phldrT="[Text]" custT="1"/>
      <dgm:spPr/>
      <dgm:t>
        <a:bodyPr/>
        <a:lstStyle/>
        <a:p>
          <a:pPr algn="l"/>
          <a:r>
            <a:rPr lang="de-DE" sz="1200" dirty="0" err="1"/>
            <a:t>Feydenowitch</a:t>
          </a:r>
          <a:r>
            <a:rPr lang="de-DE" sz="1200" dirty="0"/>
            <a:t>+</a:t>
          </a:r>
        </a:p>
      </dgm:t>
    </dgm:pt>
    <dgm:pt modelId="{1DA833BB-E0A9-4A9F-BF08-0C24FCC2359F}" type="parTrans" cxnId="{3EF23FC4-1AF4-465D-915F-D253ECA64C77}">
      <dgm:prSet/>
      <dgm:spPr/>
      <dgm:t>
        <a:bodyPr/>
        <a:lstStyle/>
        <a:p>
          <a:endParaRPr lang="en-US"/>
        </a:p>
      </dgm:t>
    </dgm:pt>
    <dgm:pt modelId="{AA9AC7DA-BEDD-48CB-AF33-4C5D93067392}" type="sibTrans" cxnId="{3EF23FC4-1AF4-465D-915F-D253ECA64C77}">
      <dgm:prSet/>
      <dgm:spPr/>
      <dgm:t>
        <a:bodyPr/>
        <a:lstStyle/>
        <a:p>
          <a:endParaRPr lang="en-US"/>
        </a:p>
      </dgm:t>
    </dgm:pt>
    <dgm:pt modelId="{DDF62F73-6FC0-4583-801C-C9FB5A3A7D06}" type="pres">
      <dgm:prSet presAssocID="{7AB1B8EA-ECE5-458B-B552-7C5E91D7EA3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B42618E-8DC6-4E5B-A0A0-A24F4B55F10B}" type="pres">
      <dgm:prSet presAssocID="{2A69A0BE-18C3-4BF8-A793-541AC0102710}" presName="root1" presStyleCnt="0"/>
      <dgm:spPr/>
    </dgm:pt>
    <dgm:pt modelId="{FC8D02CE-55EE-4FAE-8AB1-4C4EFE0D1C2E}" type="pres">
      <dgm:prSet presAssocID="{2A69A0BE-18C3-4BF8-A793-541AC0102710}" presName="LevelOneTextNode" presStyleLbl="node0" presStyleIdx="0" presStyleCnt="1" custScaleX="159392" custScaleY="150417">
        <dgm:presLayoutVars>
          <dgm:chPref val="3"/>
        </dgm:presLayoutVars>
      </dgm:prSet>
      <dgm:spPr/>
    </dgm:pt>
    <dgm:pt modelId="{146126BC-EE47-444C-AEAB-9D568B79A06E}" type="pres">
      <dgm:prSet presAssocID="{2A69A0BE-18C3-4BF8-A793-541AC0102710}" presName="level2hierChild" presStyleCnt="0"/>
      <dgm:spPr/>
    </dgm:pt>
    <dgm:pt modelId="{E82D3C60-5B24-4B5D-8D30-6CA1869604B8}" type="pres">
      <dgm:prSet presAssocID="{7373ABBB-4A74-4478-BD3D-7E6682109714}" presName="conn2-1" presStyleLbl="parChTrans1D2" presStyleIdx="0" presStyleCnt="3"/>
      <dgm:spPr/>
    </dgm:pt>
    <dgm:pt modelId="{E941DB39-5BC0-4CE8-BDC4-0DBF444B5D6B}" type="pres">
      <dgm:prSet presAssocID="{7373ABBB-4A74-4478-BD3D-7E6682109714}" presName="connTx" presStyleLbl="parChTrans1D2" presStyleIdx="0" presStyleCnt="3"/>
      <dgm:spPr/>
    </dgm:pt>
    <dgm:pt modelId="{46E438BB-20FF-4BEE-92DB-3CBD4D88BDD7}" type="pres">
      <dgm:prSet presAssocID="{4C9ADBF3-9AE9-498E-A527-83B5351D4E53}" presName="root2" presStyleCnt="0"/>
      <dgm:spPr/>
    </dgm:pt>
    <dgm:pt modelId="{4C614358-1AE7-43AD-B4D2-FD05B132DB9A}" type="pres">
      <dgm:prSet presAssocID="{4C9ADBF3-9AE9-498E-A527-83B5351D4E53}" presName="LevelTwoTextNode" presStyleLbl="node2" presStyleIdx="0" presStyleCnt="3" custScaleX="145922" custScaleY="201915">
        <dgm:presLayoutVars>
          <dgm:chPref val="3"/>
        </dgm:presLayoutVars>
      </dgm:prSet>
      <dgm:spPr/>
    </dgm:pt>
    <dgm:pt modelId="{6C0EC26B-4FC7-4652-936C-D4E3CD5D0D87}" type="pres">
      <dgm:prSet presAssocID="{4C9ADBF3-9AE9-498E-A527-83B5351D4E53}" presName="level3hierChild" presStyleCnt="0"/>
      <dgm:spPr/>
    </dgm:pt>
    <dgm:pt modelId="{7E19CC6E-AC44-427B-9B4C-E62628120B65}" type="pres">
      <dgm:prSet presAssocID="{29FBFFF4-6591-4300-B44B-3FC8F4AA08BD}" presName="conn2-1" presStyleLbl="parChTrans1D3" presStyleIdx="0" presStyleCnt="4"/>
      <dgm:spPr/>
    </dgm:pt>
    <dgm:pt modelId="{EFE1909B-B46A-4D6F-95B8-ECFCEA8D6BF3}" type="pres">
      <dgm:prSet presAssocID="{29FBFFF4-6591-4300-B44B-3FC8F4AA08BD}" presName="connTx" presStyleLbl="parChTrans1D3" presStyleIdx="0" presStyleCnt="4"/>
      <dgm:spPr/>
    </dgm:pt>
    <dgm:pt modelId="{D4CC10A2-D4E2-4D85-8BFE-529370AAD029}" type="pres">
      <dgm:prSet presAssocID="{BF23CE4E-52A0-4308-B824-7EE0161EF2C0}" presName="root2" presStyleCnt="0"/>
      <dgm:spPr/>
    </dgm:pt>
    <dgm:pt modelId="{4B513763-E8BE-4972-8E4C-D42D1C733D32}" type="pres">
      <dgm:prSet presAssocID="{BF23CE4E-52A0-4308-B824-7EE0161EF2C0}" presName="LevelTwoTextNode" presStyleLbl="node3" presStyleIdx="0" presStyleCnt="4" custScaleX="155369" custScaleY="224843">
        <dgm:presLayoutVars>
          <dgm:chPref val="3"/>
        </dgm:presLayoutVars>
      </dgm:prSet>
      <dgm:spPr/>
    </dgm:pt>
    <dgm:pt modelId="{ADD05A4B-5C1D-4B0F-BE34-0778450FB788}" type="pres">
      <dgm:prSet presAssocID="{BF23CE4E-52A0-4308-B824-7EE0161EF2C0}" presName="level3hierChild" presStyleCnt="0"/>
      <dgm:spPr/>
    </dgm:pt>
    <dgm:pt modelId="{87DEA864-DC10-4118-81B4-18C4D76BA2CC}" type="pres">
      <dgm:prSet presAssocID="{5B48A24D-0F26-4E32-B710-AA7F880A6E1D}" presName="conn2-1" presStyleLbl="parChTrans1D4" presStyleIdx="0" presStyleCnt="23"/>
      <dgm:spPr/>
    </dgm:pt>
    <dgm:pt modelId="{8BF004B4-C426-4BE4-9B18-595040083BBD}" type="pres">
      <dgm:prSet presAssocID="{5B48A24D-0F26-4E32-B710-AA7F880A6E1D}" presName="connTx" presStyleLbl="parChTrans1D4" presStyleIdx="0" presStyleCnt="23"/>
      <dgm:spPr/>
    </dgm:pt>
    <dgm:pt modelId="{E4D97D4F-FB4B-42B6-BCCC-F2939FAFF4B9}" type="pres">
      <dgm:prSet presAssocID="{43ADFB9C-5B58-4BA4-8C9F-C8022FE9AC16}" presName="root2" presStyleCnt="0"/>
      <dgm:spPr/>
    </dgm:pt>
    <dgm:pt modelId="{6B9BD39A-1719-4972-98E3-E0DDBE6C46DF}" type="pres">
      <dgm:prSet presAssocID="{43ADFB9C-5B58-4BA4-8C9F-C8022FE9AC16}" presName="LevelTwoTextNode" presStyleLbl="node4" presStyleIdx="0" presStyleCnt="23" custFlipVert="0" custScaleX="171855" custScaleY="17359">
        <dgm:presLayoutVars>
          <dgm:chPref val="3"/>
        </dgm:presLayoutVars>
      </dgm:prSet>
      <dgm:spPr/>
    </dgm:pt>
    <dgm:pt modelId="{DCA8026A-77FD-405C-8A10-4DB17FB35085}" type="pres">
      <dgm:prSet presAssocID="{43ADFB9C-5B58-4BA4-8C9F-C8022FE9AC16}" presName="level3hierChild" presStyleCnt="0"/>
      <dgm:spPr/>
    </dgm:pt>
    <dgm:pt modelId="{63C92E8D-C30A-476F-8A8E-01F398F5BA33}" type="pres">
      <dgm:prSet presAssocID="{76207F6C-31C1-47ED-8A4B-C0A7618E64E5}" presName="conn2-1" presStyleLbl="parChTrans1D4" presStyleIdx="1" presStyleCnt="23"/>
      <dgm:spPr/>
    </dgm:pt>
    <dgm:pt modelId="{9CF4741A-B91E-427C-B52C-7353279928CB}" type="pres">
      <dgm:prSet presAssocID="{76207F6C-31C1-47ED-8A4B-C0A7618E64E5}" presName="connTx" presStyleLbl="parChTrans1D4" presStyleIdx="1" presStyleCnt="23"/>
      <dgm:spPr/>
    </dgm:pt>
    <dgm:pt modelId="{DACF4532-288C-4F80-A892-53D2B5A59D9C}" type="pres">
      <dgm:prSet presAssocID="{B3F1A28D-7EBB-4A64-906B-59A8C9B62B4C}" presName="root2" presStyleCnt="0"/>
      <dgm:spPr/>
    </dgm:pt>
    <dgm:pt modelId="{6BE58B95-C5F6-4CE3-BC3D-56217EE56FEA}" type="pres">
      <dgm:prSet presAssocID="{B3F1A28D-7EBB-4A64-906B-59A8C9B62B4C}" presName="LevelTwoTextNode" presStyleLbl="node4" presStyleIdx="1" presStyleCnt="23">
        <dgm:presLayoutVars>
          <dgm:chPref val="3"/>
        </dgm:presLayoutVars>
      </dgm:prSet>
      <dgm:spPr/>
    </dgm:pt>
    <dgm:pt modelId="{788CCA3E-A04D-43AC-8A42-B5C077CD6DA0}" type="pres">
      <dgm:prSet presAssocID="{B3F1A28D-7EBB-4A64-906B-59A8C9B62B4C}" presName="level3hierChild" presStyleCnt="0"/>
      <dgm:spPr/>
    </dgm:pt>
    <dgm:pt modelId="{86B9B1A2-662D-4E73-A0D2-07BDD968004C}" type="pres">
      <dgm:prSet presAssocID="{7A138273-816B-4641-9169-01CDCA4D62D2}" presName="conn2-1" presStyleLbl="parChTrans1D4" presStyleIdx="2" presStyleCnt="23"/>
      <dgm:spPr/>
    </dgm:pt>
    <dgm:pt modelId="{D3B4FB2E-78B6-4EFB-9AA1-B93C0ED7DDE5}" type="pres">
      <dgm:prSet presAssocID="{7A138273-816B-4641-9169-01CDCA4D62D2}" presName="connTx" presStyleLbl="parChTrans1D4" presStyleIdx="2" presStyleCnt="23"/>
      <dgm:spPr/>
    </dgm:pt>
    <dgm:pt modelId="{8ACE1F8C-FA5C-4A1B-80C6-678D33E077DC}" type="pres">
      <dgm:prSet presAssocID="{FBBDD96D-3E80-4399-93E6-046A0DD07244}" presName="root2" presStyleCnt="0"/>
      <dgm:spPr/>
    </dgm:pt>
    <dgm:pt modelId="{08AB51CC-4597-4250-A4DA-883518CBDC86}" type="pres">
      <dgm:prSet presAssocID="{FBBDD96D-3E80-4399-93E6-046A0DD07244}" presName="LevelTwoTextNode" presStyleLbl="node4" presStyleIdx="2" presStyleCnt="23">
        <dgm:presLayoutVars>
          <dgm:chPref val="3"/>
        </dgm:presLayoutVars>
      </dgm:prSet>
      <dgm:spPr/>
    </dgm:pt>
    <dgm:pt modelId="{944935A8-A013-4A89-AFFD-07C3DF61CB02}" type="pres">
      <dgm:prSet presAssocID="{FBBDD96D-3E80-4399-93E6-046A0DD07244}" presName="level3hierChild" presStyleCnt="0"/>
      <dgm:spPr/>
    </dgm:pt>
    <dgm:pt modelId="{7B94B0B8-1D8D-4459-8E50-14D698AFEC2D}" type="pres">
      <dgm:prSet presAssocID="{13ACC956-7863-4621-8B01-C77EC249FB9A}" presName="conn2-1" presStyleLbl="parChTrans1D4" presStyleIdx="3" presStyleCnt="23"/>
      <dgm:spPr/>
    </dgm:pt>
    <dgm:pt modelId="{E44ECAD8-466F-48B2-925F-0653C49A647E}" type="pres">
      <dgm:prSet presAssocID="{13ACC956-7863-4621-8B01-C77EC249FB9A}" presName="connTx" presStyleLbl="parChTrans1D4" presStyleIdx="3" presStyleCnt="23"/>
      <dgm:spPr/>
    </dgm:pt>
    <dgm:pt modelId="{15AA0196-08C1-4379-85BE-4F0913F6F698}" type="pres">
      <dgm:prSet presAssocID="{D3C339F0-8015-4BED-A37E-5BD22EACE5ED}" presName="root2" presStyleCnt="0"/>
      <dgm:spPr/>
    </dgm:pt>
    <dgm:pt modelId="{0DA1ABAD-6D3F-455A-949E-1F37FBEA829A}" type="pres">
      <dgm:prSet presAssocID="{D3C339F0-8015-4BED-A37E-5BD22EACE5ED}" presName="LevelTwoTextNode" presStyleLbl="node4" presStyleIdx="3" presStyleCnt="23">
        <dgm:presLayoutVars>
          <dgm:chPref val="3"/>
        </dgm:presLayoutVars>
      </dgm:prSet>
      <dgm:spPr/>
    </dgm:pt>
    <dgm:pt modelId="{E88436D4-BCE3-4368-BECA-52EF1268E659}" type="pres">
      <dgm:prSet presAssocID="{D3C339F0-8015-4BED-A37E-5BD22EACE5ED}" presName="level3hierChild" presStyleCnt="0"/>
      <dgm:spPr/>
    </dgm:pt>
    <dgm:pt modelId="{68FFDD8F-0670-4B51-A27A-46A3AC9A8BDD}" type="pres">
      <dgm:prSet presAssocID="{CA085A08-49D0-4057-9A8A-E1D8549332E1}" presName="conn2-1" presStyleLbl="parChTrans1D4" presStyleIdx="4" presStyleCnt="23"/>
      <dgm:spPr/>
    </dgm:pt>
    <dgm:pt modelId="{5C88EC9B-0BA0-476B-A6C0-B858BA3DC0DF}" type="pres">
      <dgm:prSet presAssocID="{CA085A08-49D0-4057-9A8A-E1D8549332E1}" presName="connTx" presStyleLbl="parChTrans1D4" presStyleIdx="4" presStyleCnt="23"/>
      <dgm:spPr/>
    </dgm:pt>
    <dgm:pt modelId="{ABC15B6E-9325-4F5A-8AE6-8EE5F374B81E}" type="pres">
      <dgm:prSet presAssocID="{9365B7E1-3C4A-45F5-92B5-E68732FF2532}" presName="root2" presStyleCnt="0"/>
      <dgm:spPr/>
    </dgm:pt>
    <dgm:pt modelId="{D6A85A95-CF4D-47D7-AFAC-58ECB69554D2}" type="pres">
      <dgm:prSet presAssocID="{9365B7E1-3C4A-45F5-92B5-E68732FF2532}" presName="LevelTwoTextNode" presStyleLbl="node4" presStyleIdx="4" presStyleCnt="23" custScaleX="155971" custScaleY="112428">
        <dgm:presLayoutVars>
          <dgm:chPref val="3"/>
        </dgm:presLayoutVars>
      </dgm:prSet>
      <dgm:spPr/>
    </dgm:pt>
    <dgm:pt modelId="{FF2BBE97-B9B8-4EBB-8A0E-4F6B2C072F7F}" type="pres">
      <dgm:prSet presAssocID="{9365B7E1-3C4A-45F5-92B5-E68732FF2532}" presName="level3hierChild" presStyleCnt="0"/>
      <dgm:spPr/>
    </dgm:pt>
    <dgm:pt modelId="{1F98FFBE-EA07-4A16-81A1-241EF7DEF09C}" type="pres">
      <dgm:prSet presAssocID="{A180B9AE-4624-47B0-A811-D23684FF1C8C}" presName="conn2-1" presStyleLbl="parChTrans1D3" presStyleIdx="1" presStyleCnt="4"/>
      <dgm:spPr/>
    </dgm:pt>
    <dgm:pt modelId="{060C389C-B8C4-46F1-8771-549349E8D192}" type="pres">
      <dgm:prSet presAssocID="{A180B9AE-4624-47B0-A811-D23684FF1C8C}" presName="connTx" presStyleLbl="parChTrans1D3" presStyleIdx="1" presStyleCnt="4"/>
      <dgm:spPr/>
    </dgm:pt>
    <dgm:pt modelId="{97911C19-B56B-45FF-873C-3370CBFFD643}" type="pres">
      <dgm:prSet presAssocID="{70D8DDD0-BF28-4CC9-9762-B8AB9A2D5FD8}" presName="root2" presStyleCnt="0"/>
      <dgm:spPr/>
    </dgm:pt>
    <dgm:pt modelId="{C5C107E7-4E6F-4478-A1C6-A158E204C54B}" type="pres">
      <dgm:prSet presAssocID="{70D8DDD0-BF28-4CC9-9762-B8AB9A2D5FD8}" presName="LevelTwoTextNode" presStyleLbl="node3" presStyleIdx="1" presStyleCnt="4" custScaleX="156892" custScaleY="204269">
        <dgm:presLayoutVars>
          <dgm:chPref val="3"/>
        </dgm:presLayoutVars>
      </dgm:prSet>
      <dgm:spPr/>
    </dgm:pt>
    <dgm:pt modelId="{3962EE42-7359-4077-A71A-473E15F03CA3}" type="pres">
      <dgm:prSet presAssocID="{70D8DDD0-BF28-4CC9-9762-B8AB9A2D5FD8}" presName="level3hierChild" presStyleCnt="0"/>
      <dgm:spPr/>
    </dgm:pt>
    <dgm:pt modelId="{B3787660-C497-4D1F-84FB-7A6CED0E6301}" type="pres">
      <dgm:prSet presAssocID="{E2F56A41-FDFB-4276-B156-35B312F4699B}" presName="conn2-1" presStyleLbl="parChTrans1D4" presStyleIdx="5" presStyleCnt="23"/>
      <dgm:spPr/>
    </dgm:pt>
    <dgm:pt modelId="{C96CE9CA-FE04-4895-B07F-5CED72329926}" type="pres">
      <dgm:prSet presAssocID="{E2F56A41-FDFB-4276-B156-35B312F4699B}" presName="connTx" presStyleLbl="parChTrans1D4" presStyleIdx="5" presStyleCnt="23"/>
      <dgm:spPr/>
    </dgm:pt>
    <dgm:pt modelId="{B4B55011-D5BE-4481-8BF7-5B2BACAAA979}" type="pres">
      <dgm:prSet presAssocID="{2C92800A-CE45-4504-B75E-0DEE0B58663E}" presName="root2" presStyleCnt="0"/>
      <dgm:spPr/>
    </dgm:pt>
    <dgm:pt modelId="{028DC14C-845B-4FBC-8681-F5D53795C9CF}" type="pres">
      <dgm:prSet presAssocID="{2C92800A-CE45-4504-B75E-0DEE0B58663E}" presName="LevelTwoTextNode" presStyleLbl="node4" presStyleIdx="5" presStyleCnt="23" custScaleX="172635">
        <dgm:presLayoutVars>
          <dgm:chPref val="3"/>
        </dgm:presLayoutVars>
      </dgm:prSet>
      <dgm:spPr/>
    </dgm:pt>
    <dgm:pt modelId="{DACB6FA8-5625-427F-BC24-5D48E4311776}" type="pres">
      <dgm:prSet presAssocID="{2C92800A-CE45-4504-B75E-0DEE0B58663E}" presName="level3hierChild" presStyleCnt="0"/>
      <dgm:spPr/>
    </dgm:pt>
    <dgm:pt modelId="{C7393E42-3E45-4ED0-B3D0-4B6BB87FB23A}" type="pres">
      <dgm:prSet presAssocID="{8D7B217B-5FDE-4827-9A01-1B5709EA8834}" presName="conn2-1" presStyleLbl="parChTrans1D4" presStyleIdx="6" presStyleCnt="23"/>
      <dgm:spPr/>
    </dgm:pt>
    <dgm:pt modelId="{09B22FA1-AE5D-4E21-A2AE-3E55A0A6228A}" type="pres">
      <dgm:prSet presAssocID="{8D7B217B-5FDE-4827-9A01-1B5709EA8834}" presName="connTx" presStyleLbl="parChTrans1D4" presStyleIdx="6" presStyleCnt="23"/>
      <dgm:spPr/>
    </dgm:pt>
    <dgm:pt modelId="{338858BE-0433-4645-8AF3-9E9371843CDC}" type="pres">
      <dgm:prSet presAssocID="{C422AA49-4EA2-4684-B1A0-5EF7F1326065}" presName="root2" presStyleCnt="0"/>
      <dgm:spPr/>
    </dgm:pt>
    <dgm:pt modelId="{E264341F-B05B-4756-A1D4-D47BB39298AE}" type="pres">
      <dgm:prSet presAssocID="{C422AA49-4EA2-4684-B1A0-5EF7F1326065}" presName="LevelTwoTextNode" presStyleLbl="node4" presStyleIdx="6" presStyleCnt="23" custScaleX="172148" custScaleY="99873">
        <dgm:presLayoutVars>
          <dgm:chPref val="3"/>
        </dgm:presLayoutVars>
      </dgm:prSet>
      <dgm:spPr/>
    </dgm:pt>
    <dgm:pt modelId="{AF14240E-2B3A-403C-9E71-000C6E6ECC1F}" type="pres">
      <dgm:prSet presAssocID="{C422AA49-4EA2-4684-B1A0-5EF7F1326065}" presName="level3hierChild" presStyleCnt="0"/>
      <dgm:spPr/>
    </dgm:pt>
    <dgm:pt modelId="{320932DC-CE9F-4B30-9C26-89748A0BAA3B}" type="pres">
      <dgm:prSet presAssocID="{E8B56E3C-85FA-4960-AB4E-74679E0731F9}" presName="conn2-1" presStyleLbl="parChTrans1D4" presStyleIdx="7" presStyleCnt="23"/>
      <dgm:spPr/>
    </dgm:pt>
    <dgm:pt modelId="{DE04EFA8-AC85-4D6B-958A-2CA2BBF3DDD0}" type="pres">
      <dgm:prSet presAssocID="{E8B56E3C-85FA-4960-AB4E-74679E0731F9}" presName="connTx" presStyleLbl="parChTrans1D4" presStyleIdx="7" presStyleCnt="23"/>
      <dgm:spPr/>
    </dgm:pt>
    <dgm:pt modelId="{12232612-C864-48C3-A083-B5AC97601C25}" type="pres">
      <dgm:prSet presAssocID="{83746D95-7269-42DF-BAC2-C3B40F32FF29}" presName="root2" presStyleCnt="0"/>
      <dgm:spPr/>
    </dgm:pt>
    <dgm:pt modelId="{E35072CC-E53A-442F-9C29-A82AF430E18F}" type="pres">
      <dgm:prSet presAssocID="{83746D95-7269-42DF-BAC2-C3B40F32FF29}" presName="LevelTwoTextNode" presStyleLbl="node4" presStyleIdx="7" presStyleCnt="23">
        <dgm:presLayoutVars>
          <dgm:chPref val="3"/>
        </dgm:presLayoutVars>
      </dgm:prSet>
      <dgm:spPr/>
    </dgm:pt>
    <dgm:pt modelId="{AF59523B-05F7-4FFF-AED3-8D0498CE4881}" type="pres">
      <dgm:prSet presAssocID="{83746D95-7269-42DF-BAC2-C3B40F32FF29}" presName="level3hierChild" presStyleCnt="0"/>
      <dgm:spPr/>
    </dgm:pt>
    <dgm:pt modelId="{99B487D3-E46D-4439-9F9F-C6A4ACEDE86B}" type="pres">
      <dgm:prSet presAssocID="{65AD69AB-CD11-40E2-A476-69DCA4557A3A}" presName="conn2-1" presStyleLbl="parChTrans1D4" presStyleIdx="8" presStyleCnt="23"/>
      <dgm:spPr/>
    </dgm:pt>
    <dgm:pt modelId="{223F7D95-E923-4D1D-B396-AE9DA08A8BC2}" type="pres">
      <dgm:prSet presAssocID="{65AD69AB-CD11-40E2-A476-69DCA4557A3A}" presName="connTx" presStyleLbl="parChTrans1D4" presStyleIdx="8" presStyleCnt="23"/>
      <dgm:spPr/>
    </dgm:pt>
    <dgm:pt modelId="{07D9A13D-AAD0-4FF8-93B8-FD7723CC009F}" type="pres">
      <dgm:prSet presAssocID="{909FB938-66EC-477D-B97E-F56EBEEC2DB9}" presName="root2" presStyleCnt="0"/>
      <dgm:spPr/>
    </dgm:pt>
    <dgm:pt modelId="{44E751C0-37A0-4ED0-9143-E8993FFA04BD}" type="pres">
      <dgm:prSet presAssocID="{909FB938-66EC-477D-B97E-F56EBEEC2DB9}" presName="LevelTwoTextNode" presStyleLbl="node4" presStyleIdx="8" presStyleCnt="23" custScaleX="170980">
        <dgm:presLayoutVars>
          <dgm:chPref val="3"/>
        </dgm:presLayoutVars>
      </dgm:prSet>
      <dgm:spPr/>
    </dgm:pt>
    <dgm:pt modelId="{8E509EBB-353D-4618-95EC-098619B18A4F}" type="pres">
      <dgm:prSet presAssocID="{909FB938-66EC-477D-B97E-F56EBEEC2DB9}" presName="level3hierChild" presStyleCnt="0"/>
      <dgm:spPr/>
    </dgm:pt>
    <dgm:pt modelId="{DA382F35-F14A-408D-B6D6-EBEBF18BBB21}" type="pres">
      <dgm:prSet presAssocID="{A2C80366-6688-4CA5-874D-E4022B8740D2}" presName="conn2-1" presStyleLbl="parChTrans1D4" presStyleIdx="9" presStyleCnt="23"/>
      <dgm:spPr/>
    </dgm:pt>
    <dgm:pt modelId="{CB7C7A6A-2B2A-4EE0-AE58-92F9CA48B60C}" type="pres">
      <dgm:prSet presAssocID="{A2C80366-6688-4CA5-874D-E4022B8740D2}" presName="connTx" presStyleLbl="parChTrans1D4" presStyleIdx="9" presStyleCnt="23"/>
      <dgm:spPr/>
    </dgm:pt>
    <dgm:pt modelId="{E50D4CD6-65BD-4423-986A-1BDFEB4DA02A}" type="pres">
      <dgm:prSet presAssocID="{B326062A-74E3-4535-B4C0-1D4A2F86D630}" presName="root2" presStyleCnt="0"/>
      <dgm:spPr/>
    </dgm:pt>
    <dgm:pt modelId="{AE6AB56C-8CFC-4EAB-8E7B-12E84E98DEBC}" type="pres">
      <dgm:prSet presAssocID="{B326062A-74E3-4535-B4C0-1D4A2F86D630}" presName="LevelTwoTextNode" presStyleLbl="node4" presStyleIdx="9" presStyleCnt="23" custScaleX="130396" custScaleY="98908">
        <dgm:presLayoutVars>
          <dgm:chPref val="3"/>
        </dgm:presLayoutVars>
      </dgm:prSet>
      <dgm:spPr/>
    </dgm:pt>
    <dgm:pt modelId="{3A486B27-145F-48E6-A2C0-B05741DC25FF}" type="pres">
      <dgm:prSet presAssocID="{B326062A-74E3-4535-B4C0-1D4A2F86D630}" presName="level3hierChild" presStyleCnt="0"/>
      <dgm:spPr/>
    </dgm:pt>
    <dgm:pt modelId="{80E000AA-7A7E-41C3-B920-6FFAE2C03BC3}" type="pres">
      <dgm:prSet presAssocID="{76AFAFBC-EF6A-4488-88EC-3143DA07AA68}" presName="conn2-1" presStyleLbl="parChTrans1D4" presStyleIdx="10" presStyleCnt="23"/>
      <dgm:spPr/>
    </dgm:pt>
    <dgm:pt modelId="{44C66CA4-682C-4FC6-9EA0-50B47DE90316}" type="pres">
      <dgm:prSet presAssocID="{76AFAFBC-EF6A-4488-88EC-3143DA07AA68}" presName="connTx" presStyleLbl="parChTrans1D4" presStyleIdx="10" presStyleCnt="23"/>
      <dgm:spPr/>
    </dgm:pt>
    <dgm:pt modelId="{0E565D63-830C-4D80-8BE5-32F8A339663E}" type="pres">
      <dgm:prSet presAssocID="{3842C133-06D3-4E52-8A9B-A4F0E6FC7DB9}" presName="root2" presStyleCnt="0"/>
      <dgm:spPr/>
    </dgm:pt>
    <dgm:pt modelId="{943A59C3-BAE3-4F97-910D-B8C70768C022}" type="pres">
      <dgm:prSet presAssocID="{3842C133-06D3-4E52-8A9B-A4F0E6FC7DB9}" presName="LevelTwoTextNode" presStyleLbl="node4" presStyleIdx="10" presStyleCnt="23">
        <dgm:presLayoutVars>
          <dgm:chPref val="3"/>
        </dgm:presLayoutVars>
      </dgm:prSet>
      <dgm:spPr/>
    </dgm:pt>
    <dgm:pt modelId="{E8F74452-F083-4A3D-8EEA-B7AE2812D483}" type="pres">
      <dgm:prSet presAssocID="{3842C133-06D3-4E52-8A9B-A4F0E6FC7DB9}" presName="level3hierChild" presStyleCnt="0"/>
      <dgm:spPr/>
    </dgm:pt>
    <dgm:pt modelId="{DE99E6F0-A65C-4132-AB49-F121A2FB87A5}" type="pres">
      <dgm:prSet presAssocID="{DA26483A-30AA-4BC4-9271-6F5BE96F3AAD}" presName="conn2-1" presStyleLbl="parChTrans1D4" presStyleIdx="11" presStyleCnt="23"/>
      <dgm:spPr/>
    </dgm:pt>
    <dgm:pt modelId="{CEE2060A-BA5F-4BBA-BD99-6341B3328061}" type="pres">
      <dgm:prSet presAssocID="{DA26483A-30AA-4BC4-9271-6F5BE96F3AAD}" presName="connTx" presStyleLbl="parChTrans1D4" presStyleIdx="11" presStyleCnt="23"/>
      <dgm:spPr/>
    </dgm:pt>
    <dgm:pt modelId="{1468502C-2AE8-4DE9-82A5-C04B58BCCC28}" type="pres">
      <dgm:prSet presAssocID="{41A1086B-9D35-4C94-9DD1-B78759078A16}" presName="root2" presStyleCnt="0"/>
      <dgm:spPr/>
    </dgm:pt>
    <dgm:pt modelId="{BCD2EB94-AE92-4807-9B54-EF4B8ED42907}" type="pres">
      <dgm:prSet presAssocID="{41A1086B-9D35-4C94-9DD1-B78759078A16}" presName="LevelTwoTextNode" presStyleLbl="node4" presStyleIdx="11" presStyleCnt="23">
        <dgm:presLayoutVars>
          <dgm:chPref val="3"/>
        </dgm:presLayoutVars>
      </dgm:prSet>
      <dgm:spPr/>
    </dgm:pt>
    <dgm:pt modelId="{C7E35288-3BBA-4411-83DC-92D4A5F6FB9C}" type="pres">
      <dgm:prSet presAssocID="{41A1086B-9D35-4C94-9DD1-B78759078A16}" presName="level3hierChild" presStyleCnt="0"/>
      <dgm:spPr/>
    </dgm:pt>
    <dgm:pt modelId="{FDBF009A-E08D-4570-B677-A7F5C4F9FC13}" type="pres">
      <dgm:prSet presAssocID="{7D7FCF4E-9697-4BDC-AC12-543D66AE2A70}" presName="conn2-1" presStyleLbl="parChTrans1D4" presStyleIdx="12" presStyleCnt="23"/>
      <dgm:spPr/>
    </dgm:pt>
    <dgm:pt modelId="{1D41C62A-25D2-44EA-ADC2-2CA5CB2DA106}" type="pres">
      <dgm:prSet presAssocID="{7D7FCF4E-9697-4BDC-AC12-543D66AE2A70}" presName="connTx" presStyleLbl="parChTrans1D4" presStyleIdx="12" presStyleCnt="23"/>
      <dgm:spPr/>
    </dgm:pt>
    <dgm:pt modelId="{DCE94057-4464-4AE5-B62B-6879795ECFFD}" type="pres">
      <dgm:prSet presAssocID="{18D44475-9BF5-471C-B41C-185674C57D1B}" presName="root2" presStyleCnt="0"/>
      <dgm:spPr/>
    </dgm:pt>
    <dgm:pt modelId="{008C4746-933A-4140-BD0E-6289248D0031}" type="pres">
      <dgm:prSet presAssocID="{18D44475-9BF5-471C-B41C-185674C57D1B}" presName="LevelTwoTextNode" presStyleLbl="node4" presStyleIdx="12" presStyleCnt="23" custScaleX="170306">
        <dgm:presLayoutVars>
          <dgm:chPref val="3"/>
        </dgm:presLayoutVars>
      </dgm:prSet>
      <dgm:spPr/>
    </dgm:pt>
    <dgm:pt modelId="{DE8FDD2F-2532-4291-B7FC-501C9FFF4106}" type="pres">
      <dgm:prSet presAssocID="{18D44475-9BF5-471C-B41C-185674C57D1B}" presName="level3hierChild" presStyleCnt="0"/>
      <dgm:spPr/>
    </dgm:pt>
    <dgm:pt modelId="{45C08AB1-E884-4D85-9FAC-92CC816B5C36}" type="pres">
      <dgm:prSet presAssocID="{001BD311-2584-4C42-8309-70887C5D0BD3}" presName="conn2-1" presStyleLbl="parChTrans1D4" presStyleIdx="13" presStyleCnt="23"/>
      <dgm:spPr/>
    </dgm:pt>
    <dgm:pt modelId="{F3054220-9BEE-4467-BC16-6A1E99605DE4}" type="pres">
      <dgm:prSet presAssocID="{001BD311-2584-4C42-8309-70887C5D0BD3}" presName="connTx" presStyleLbl="parChTrans1D4" presStyleIdx="13" presStyleCnt="23"/>
      <dgm:spPr/>
    </dgm:pt>
    <dgm:pt modelId="{63C6AEF0-C9C1-4DBF-B927-D2272D1F3AFB}" type="pres">
      <dgm:prSet presAssocID="{87324987-45AB-4077-AD3A-9069716CDF49}" presName="root2" presStyleCnt="0"/>
      <dgm:spPr/>
    </dgm:pt>
    <dgm:pt modelId="{37B048D3-9149-4FD7-9361-74ACE8711375}" type="pres">
      <dgm:prSet presAssocID="{87324987-45AB-4077-AD3A-9069716CDF49}" presName="LevelTwoTextNode" presStyleLbl="node4" presStyleIdx="13" presStyleCnt="23" custScaleX="132897">
        <dgm:presLayoutVars>
          <dgm:chPref val="3"/>
        </dgm:presLayoutVars>
      </dgm:prSet>
      <dgm:spPr/>
    </dgm:pt>
    <dgm:pt modelId="{4E40F59E-D38D-46DD-8EBC-6FDE45FA6BD2}" type="pres">
      <dgm:prSet presAssocID="{87324987-45AB-4077-AD3A-9069716CDF49}" presName="level3hierChild" presStyleCnt="0"/>
      <dgm:spPr/>
    </dgm:pt>
    <dgm:pt modelId="{72F0CB96-BBD4-41AC-AE4C-A09BF3A7AEE4}" type="pres">
      <dgm:prSet presAssocID="{E38DF1CD-38D2-492A-B44A-DFCED891F9D0}" presName="conn2-1" presStyleLbl="parChTrans1D4" presStyleIdx="14" presStyleCnt="23"/>
      <dgm:spPr/>
    </dgm:pt>
    <dgm:pt modelId="{8C07ED1D-0CB4-499F-AFCE-0773423DB888}" type="pres">
      <dgm:prSet presAssocID="{E38DF1CD-38D2-492A-B44A-DFCED891F9D0}" presName="connTx" presStyleLbl="parChTrans1D4" presStyleIdx="14" presStyleCnt="23"/>
      <dgm:spPr/>
    </dgm:pt>
    <dgm:pt modelId="{0DF2CF2D-F538-42E2-88DE-BE3F06D8691D}" type="pres">
      <dgm:prSet presAssocID="{F4BB4EA0-DDD5-49D2-ACF7-D0B33C68BB2F}" presName="root2" presStyleCnt="0"/>
      <dgm:spPr/>
    </dgm:pt>
    <dgm:pt modelId="{1E46EAD1-8EE9-4DA5-8964-B23D9A3E6026}" type="pres">
      <dgm:prSet presAssocID="{F4BB4EA0-DDD5-49D2-ACF7-D0B33C68BB2F}" presName="LevelTwoTextNode" presStyleLbl="node4" presStyleIdx="14" presStyleCnt="23">
        <dgm:presLayoutVars>
          <dgm:chPref val="3"/>
        </dgm:presLayoutVars>
      </dgm:prSet>
      <dgm:spPr/>
    </dgm:pt>
    <dgm:pt modelId="{E6E58771-759C-42CB-985A-4AC08BC87244}" type="pres">
      <dgm:prSet presAssocID="{F4BB4EA0-DDD5-49D2-ACF7-D0B33C68BB2F}" presName="level3hierChild" presStyleCnt="0"/>
      <dgm:spPr/>
    </dgm:pt>
    <dgm:pt modelId="{9D3D8645-26CE-4256-B218-7877EAA09A73}" type="pres">
      <dgm:prSet presAssocID="{E807C4BD-960A-4975-950D-74D3329E4097}" presName="conn2-1" presStyleLbl="parChTrans1D4" presStyleIdx="15" presStyleCnt="23"/>
      <dgm:spPr/>
    </dgm:pt>
    <dgm:pt modelId="{DA90A1BF-806A-4F05-B5F9-79BCA832AB14}" type="pres">
      <dgm:prSet presAssocID="{E807C4BD-960A-4975-950D-74D3329E4097}" presName="connTx" presStyleLbl="parChTrans1D4" presStyleIdx="15" presStyleCnt="23"/>
      <dgm:spPr/>
    </dgm:pt>
    <dgm:pt modelId="{D0B2CA47-F442-48BA-9BA3-0EA74C936E2B}" type="pres">
      <dgm:prSet presAssocID="{E5E8CCEE-82BC-4D0F-9597-F90125175760}" presName="root2" presStyleCnt="0"/>
      <dgm:spPr/>
    </dgm:pt>
    <dgm:pt modelId="{765F2E97-4CF6-4F54-8E0D-9129914F6671}" type="pres">
      <dgm:prSet presAssocID="{E5E8CCEE-82BC-4D0F-9597-F90125175760}" presName="LevelTwoTextNode" presStyleLbl="node4" presStyleIdx="15" presStyleCnt="23" custScaleX="172627">
        <dgm:presLayoutVars>
          <dgm:chPref val="3"/>
        </dgm:presLayoutVars>
      </dgm:prSet>
      <dgm:spPr/>
    </dgm:pt>
    <dgm:pt modelId="{DD08A1E3-6773-4AAA-8B19-BEEA72EF512D}" type="pres">
      <dgm:prSet presAssocID="{E5E8CCEE-82BC-4D0F-9597-F90125175760}" presName="level3hierChild" presStyleCnt="0"/>
      <dgm:spPr/>
    </dgm:pt>
    <dgm:pt modelId="{77ABCE0D-3BF1-4F2B-B9B0-DD76B842C047}" type="pres">
      <dgm:prSet presAssocID="{1DA833BB-E0A9-4A9F-BF08-0C24FCC2359F}" presName="conn2-1" presStyleLbl="parChTrans1D4" presStyleIdx="16" presStyleCnt="23"/>
      <dgm:spPr/>
    </dgm:pt>
    <dgm:pt modelId="{61BCA0A8-F12B-4EB2-8337-7173B560430B}" type="pres">
      <dgm:prSet presAssocID="{1DA833BB-E0A9-4A9F-BF08-0C24FCC2359F}" presName="connTx" presStyleLbl="parChTrans1D4" presStyleIdx="16" presStyleCnt="23"/>
      <dgm:spPr/>
    </dgm:pt>
    <dgm:pt modelId="{F600D325-5843-49C5-A71E-7DBCC48B24F1}" type="pres">
      <dgm:prSet presAssocID="{53D7E1C9-E70F-46F2-8569-4FDC41E201EA}" presName="root2" presStyleCnt="0"/>
      <dgm:spPr/>
    </dgm:pt>
    <dgm:pt modelId="{182C85BC-9C8A-4ADB-95F4-A4FF775ED67A}" type="pres">
      <dgm:prSet presAssocID="{53D7E1C9-E70F-46F2-8569-4FDC41E201EA}" presName="LevelTwoTextNode" presStyleLbl="node4" presStyleIdx="16" presStyleCnt="23" custScaleX="152618" custScaleY="107061">
        <dgm:presLayoutVars>
          <dgm:chPref val="3"/>
        </dgm:presLayoutVars>
      </dgm:prSet>
      <dgm:spPr/>
    </dgm:pt>
    <dgm:pt modelId="{D8FB4B87-2A01-4AF0-B266-251B25B51E7E}" type="pres">
      <dgm:prSet presAssocID="{53D7E1C9-E70F-46F2-8569-4FDC41E201EA}" presName="level3hierChild" presStyleCnt="0"/>
      <dgm:spPr/>
    </dgm:pt>
    <dgm:pt modelId="{90A3CCF5-4118-405F-BC74-0FA677AB4D2E}" type="pres">
      <dgm:prSet presAssocID="{5D3F52ED-4B9A-4217-B4BE-471B02B92EA3}" presName="conn2-1" presStyleLbl="parChTrans1D2" presStyleIdx="1" presStyleCnt="3"/>
      <dgm:spPr/>
    </dgm:pt>
    <dgm:pt modelId="{B9A7F980-DE41-4CE6-9B51-F81592CD5EEB}" type="pres">
      <dgm:prSet presAssocID="{5D3F52ED-4B9A-4217-B4BE-471B02B92EA3}" presName="connTx" presStyleLbl="parChTrans1D2" presStyleIdx="1" presStyleCnt="3"/>
      <dgm:spPr/>
    </dgm:pt>
    <dgm:pt modelId="{BC8D83AC-53A0-427C-9E6D-43C06F7AC7E0}" type="pres">
      <dgm:prSet presAssocID="{BD450C62-9450-4ED8-B02D-6A9D41D17D89}" presName="root2" presStyleCnt="0"/>
      <dgm:spPr/>
    </dgm:pt>
    <dgm:pt modelId="{5CC5D470-6E43-4607-B162-905BCF49CA2B}" type="pres">
      <dgm:prSet presAssocID="{BD450C62-9450-4ED8-B02D-6A9D41D17D89}" presName="LevelTwoTextNode" presStyleLbl="node2" presStyleIdx="1" presStyleCnt="3" custScaleX="145815" custScaleY="234598">
        <dgm:presLayoutVars>
          <dgm:chPref val="3"/>
        </dgm:presLayoutVars>
      </dgm:prSet>
      <dgm:spPr/>
    </dgm:pt>
    <dgm:pt modelId="{6FA04197-A04F-4342-ADED-6EF630C86E77}" type="pres">
      <dgm:prSet presAssocID="{BD450C62-9450-4ED8-B02D-6A9D41D17D89}" presName="level3hierChild" presStyleCnt="0"/>
      <dgm:spPr/>
    </dgm:pt>
    <dgm:pt modelId="{F479D8DA-01D4-498A-AAC6-BD03A85EB755}" type="pres">
      <dgm:prSet presAssocID="{18E4B7F3-5382-4619-93EF-F319E1D64699}" presName="conn2-1" presStyleLbl="parChTrans1D3" presStyleIdx="2" presStyleCnt="4"/>
      <dgm:spPr/>
    </dgm:pt>
    <dgm:pt modelId="{AC2C5FDD-E2B0-4C9F-85FC-67271709DC72}" type="pres">
      <dgm:prSet presAssocID="{18E4B7F3-5382-4619-93EF-F319E1D64699}" presName="connTx" presStyleLbl="parChTrans1D3" presStyleIdx="2" presStyleCnt="4"/>
      <dgm:spPr/>
    </dgm:pt>
    <dgm:pt modelId="{40FA0505-4AD2-4F2B-B39C-117C06DFDFE5}" type="pres">
      <dgm:prSet presAssocID="{A43DF94E-EA7F-4E08-8A61-5809E1D6CA59}" presName="root2" presStyleCnt="0"/>
      <dgm:spPr/>
    </dgm:pt>
    <dgm:pt modelId="{A201C4C7-B25D-4549-B3C9-D28635C58EB5}" type="pres">
      <dgm:prSet presAssocID="{A43DF94E-EA7F-4E08-8A61-5809E1D6CA59}" presName="LevelTwoTextNode" presStyleLbl="node3" presStyleIdx="2" presStyleCnt="4" custFlipVert="0" custScaleX="156138" custScaleY="16948">
        <dgm:presLayoutVars>
          <dgm:chPref val="3"/>
        </dgm:presLayoutVars>
      </dgm:prSet>
      <dgm:spPr/>
    </dgm:pt>
    <dgm:pt modelId="{B6F5DE7C-646F-4DE9-B5F4-F721CD135D33}" type="pres">
      <dgm:prSet presAssocID="{A43DF94E-EA7F-4E08-8A61-5809E1D6CA59}" presName="level3hierChild" presStyleCnt="0"/>
      <dgm:spPr/>
    </dgm:pt>
    <dgm:pt modelId="{E8EC3DFA-38AB-4770-8E88-898A55F35AD2}" type="pres">
      <dgm:prSet presAssocID="{49AB105C-4964-4CF4-980F-ADE7D2DA2CD9}" presName="conn2-1" presStyleLbl="parChTrans1D4" presStyleIdx="17" presStyleCnt="23"/>
      <dgm:spPr/>
    </dgm:pt>
    <dgm:pt modelId="{6863F2C3-78A5-4014-9EC4-2489FAB47C4E}" type="pres">
      <dgm:prSet presAssocID="{49AB105C-4964-4CF4-980F-ADE7D2DA2CD9}" presName="connTx" presStyleLbl="parChTrans1D4" presStyleIdx="17" presStyleCnt="23"/>
      <dgm:spPr/>
    </dgm:pt>
    <dgm:pt modelId="{313CE248-D1ED-4BDD-A13B-DA4AABDA2525}" type="pres">
      <dgm:prSet presAssocID="{EC87E2C2-72DE-4194-ADEA-1D69DA73EF36}" presName="root2" presStyleCnt="0"/>
      <dgm:spPr/>
    </dgm:pt>
    <dgm:pt modelId="{CE3C8905-12EB-4C10-B267-1A5884C66571}" type="pres">
      <dgm:prSet presAssocID="{EC87E2C2-72DE-4194-ADEA-1D69DA73EF36}" presName="LevelTwoTextNode" presStyleLbl="node4" presStyleIdx="17" presStyleCnt="23" custFlipVert="0" custScaleX="171274" custScaleY="79247">
        <dgm:presLayoutVars>
          <dgm:chPref val="3"/>
        </dgm:presLayoutVars>
      </dgm:prSet>
      <dgm:spPr/>
    </dgm:pt>
    <dgm:pt modelId="{8238BD2E-96E2-4CC1-8975-313F1F606ED6}" type="pres">
      <dgm:prSet presAssocID="{EC87E2C2-72DE-4194-ADEA-1D69DA73EF36}" presName="level3hierChild" presStyleCnt="0"/>
      <dgm:spPr/>
    </dgm:pt>
    <dgm:pt modelId="{4FA8D0F1-9249-42EA-8305-10CCE3F2BB4C}" type="pres">
      <dgm:prSet presAssocID="{C05BC3AE-7143-421F-AF19-1A1F436257DA}" presName="conn2-1" presStyleLbl="parChTrans1D4" presStyleIdx="18" presStyleCnt="23"/>
      <dgm:spPr/>
    </dgm:pt>
    <dgm:pt modelId="{714EE1C6-F551-42F7-8744-63021BE4FD8D}" type="pres">
      <dgm:prSet presAssocID="{C05BC3AE-7143-421F-AF19-1A1F436257DA}" presName="connTx" presStyleLbl="parChTrans1D4" presStyleIdx="18" presStyleCnt="23"/>
      <dgm:spPr/>
    </dgm:pt>
    <dgm:pt modelId="{438A15DD-3778-4E86-9628-DBEC85DD8CCB}" type="pres">
      <dgm:prSet presAssocID="{1AFDBA61-D4B7-4520-916A-D7936C780515}" presName="root2" presStyleCnt="0"/>
      <dgm:spPr/>
    </dgm:pt>
    <dgm:pt modelId="{875FFE8E-C9D5-4BE2-8342-6B8F8346DB87}" type="pres">
      <dgm:prSet presAssocID="{1AFDBA61-D4B7-4520-916A-D7936C780515}" presName="LevelTwoTextNode" presStyleLbl="node4" presStyleIdx="18" presStyleCnt="23" custScaleX="195028" custScaleY="100913">
        <dgm:presLayoutVars>
          <dgm:chPref val="3"/>
        </dgm:presLayoutVars>
      </dgm:prSet>
      <dgm:spPr/>
    </dgm:pt>
    <dgm:pt modelId="{1BA2F8B4-6C68-47A1-8592-61C636204F53}" type="pres">
      <dgm:prSet presAssocID="{1AFDBA61-D4B7-4520-916A-D7936C780515}" presName="level3hierChild" presStyleCnt="0"/>
      <dgm:spPr/>
    </dgm:pt>
    <dgm:pt modelId="{318D36F3-840D-4B30-A01F-128B7AAC3421}" type="pres">
      <dgm:prSet presAssocID="{7FFB0511-5E52-4CD0-B606-3C9CCF69ACF7}" presName="conn2-1" presStyleLbl="parChTrans1D4" presStyleIdx="19" presStyleCnt="23"/>
      <dgm:spPr/>
    </dgm:pt>
    <dgm:pt modelId="{193D30E3-09AF-494D-90DC-B3644B95866D}" type="pres">
      <dgm:prSet presAssocID="{7FFB0511-5E52-4CD0-B606-3C9CCF69ACF7}" presName="connTx" presStyleLbl="parChTrans1D4" presStyleIdx="19" presStyleCnt="23"/>
      <dgm:spPr/>
    </dgm:pt>
    <dgm:pt modelId="{C48C9741-5382-4A1C-8700-EC914737D509}" type="pres">
      <dgm:prSet presAssocID="{DB22BEDD-7533-4213-BB80-0FA16CC87AC3}" presName="root2" presStyleCnt="0"/>
      <dgm:spPr/>
    </dgm:pt>
    <dgm:pt modelId="{54F81CDF-5060-47FD-B571-109B20CB8432}" type="pres">
      <dgm:prSet presAssocID="{DB22BEDD-7533-4213-BB80-0FA16CC87AC3}" presName="LevelTwoTextNode" presStyleLbl="node4" presStyleIdx="19" presStyleCnt="23" custScaleX="172830">
        <dgm:presLayoutVars>
          <dgm:chPref val="3"/>
        </dgm:presLayoutVars>
      </dgm:prSet>
      <dgm:spPr/>
    </dgm:pt>
    <dgm:pt modelId="{6872A6F7-8FCC-46CA-94FB-45DD8CD8CFAB}" type="pres">
      <dgm:prSet presAssocID="{DB22BEDD-7533-4213-BB80-0FA16CC87AC3}" presName="level3hierChild" presStyleCnt="0"/>
      <dgm:spPr/>
    </dgm:pt>
    <dgm:pt modelId="{E575A5D0-A8E8-4E84-9E5C-9FAC656D8DFD}" type="pres">
      <dgm:prSet presAssocID="{AD55BB83-F602-49E8-8DBF-4BDF194CA4A3}" presName="conn2-1" presStyleLbl="parChTrans1D4" presStyleIdx="20" presStyleCnt="23"/>
      <dgm:spPr/>
    </dgm:pt>
    <dgm:pt modelId="{A8544A91-A387-4349-9365-AFFE8B7287F7}" type="pres">
      <dgm:prSet presAssocID="{AD55BB83-F602-49E8-8DBF-4BDF194CA4A3}" presName="connTx" presStyleLbl="parChTrans1D4" presStyleIdx="20" presStyleCnt="23"/>
      <dgm:spPr/>
    </dgm:pt>
    <dgm:pt modelId="{908DF141-9C18-43C0-B569-AE861F34D08D}" type="pres">
      <dgm:prSet presAssocID="{EA989C7E-8785-4196-9C19-22967D1FBECD}" presName="root2" presStyleCnt="0"/>
      <dgm:spPr/>
    </dgm:pt>
    <dgm:pt modelId="{A9DB3C85-C019-46BB-94C7-BFB578562093}" type="pres">
      <dgm:prSet presAssocID="{EA989C7E-8785-4196-9C19-22967D1FBECD}" presName="LevelTwoTextNode" presStyleLbl="node4" presStyleIdx="20" presStyleCnt="23">
        <dgm:presLayoutVars>
          <dgm:chPref val="3"/>
        </dgm:presLayoutVars>
      </dgm:prSet>
      <dgm:spPr/>
    </dgm:pt>
    <dgm:pt modelId="{FCAF5203-6AD3-4C27-B685-040F0EABF504}" type="pres">
      <dgm:prSet presAssocID="{EA989C7E-8785-4196-9C19-22967D1FBECD}" presName="level3hierChild" presStyleCnt="0"/>
      <dgm:spPr/>
    </dgm:pt>
    <dgm:pt modelId="{2CAB0CEE-884F-46CB-9A4B-554B06C16B37}" type="pres">
      <dgm:prSet presAssocID="{2792FCAC-2A17-45D4-912D-89A2A87F5857}" presName="conn2-1" presStyleLbl="parChTrans1D2" presStyleIdx="2" presStyleCnt="3"/>
      <dgm:spPr/>
    </dgm:pt>
    <dgm:pt modelId="{9CE02518-36CD-4DAC-A3C0-BC6B8B9BC97D}" type="pres">
      <dgm:prSet presAssocID="{2792FCAC-2A17-45D4-912D-89A2A87F5857}" presName="connTx" presStyleLbl="parChTrans1D2" presStyleIdx="2" presStyleCnt="3"/>
      <dgm:spPr/>
    </dgm:pt>
    <dgm:pt modelId="{48EA94C0-EE1F-4B00-9E56-3BD24ED8354E}" type="pres">
      <dgm:prSet presAssocID="{7E36A50C-A175-40B5-975D-E7C52F16741A}" presName="root2" presStyleCnt="0"/>
      <dgm:spPr/>
    </dgm:pt>
    <dgm:pt modelId="{36A4811C-E80B-4B4E-86CE-FC408B53E6FE}" type="pres">
      <dgm:prSet presAssocID="{7E36A50C-A175-40B5-975D-E7C52F16741A}" presName="LevelTwoTextNode" presStyleLbl="node2" presStyleIdx="2" presStyleCnt="3" custScaleX="145980" custScaleY="116794">
        <dgm:presLayoutVars>
          <dgm:chPref val="3"/>
        </dgm:presLayoutVars>
      </dgm:prSet>
      <dgm:spPr/>
    </dgm:pt>
    <dgm:pt modelId="{5608E0E0-8977-4DD7-B9A6-656178C49A08}" type="pres">
      <dgm:prSet presAssocID="{7E36A50C-A175-40B5-975D-E7C52F16741A}" presName="level3hierChild" presStyleCnt="0"/>
      <dgm:spPr/>
    </dgm:pt>
    <dgm:pt modelId="{B7892ACA-4B38-4594-8B3D-3479F46A0F3F}" type="pres">
      <dgm:prSet presAssocID="{3AFA0524-D1A4-426D-91A8-E77B4B473B70}" presName="conn2-1" presStyleLbl="parChTrans1D3" presStyleIdx="3" presStyleCnt="4"/>
      <dgm:spPr/>
    </dgm:pt>
    <dgm:pt modelId="{1E6D0347-166B-42EF-B55F-C11E15BEF8EB}" type="pres">
      <dgm:prSet presAssocID="{3AFA0524-D1A4-426D-91A8-E77B4B473B70}" presName="connTx" presStyleLbl="parChTrans1D3" presStyleIdx="3" presStyleCnt="4"/>
      <dgm:spPr/>
    </dgm:pt>
    <dgm:pt modelId="{CA786807-C395-4323-BC39-72DCEEEBE4F7}" type="pres">
      <dgm:prSet presAssocID="{05E60D9A-EA77-426B-A425-37788695532E}" presName="root2" presStyleCnt="0"/>
      <dgm:spPr/>
    </dgm:pt>
    <dgm:pt modelId="{CAEB967B-30E4-4FA1-95E2-B443389FEED9}" type="pres">
      <dgm:prSet presAssocID="{05E60D9A-EA77-426B-A425-37788695532E}" presName="LevelTwoTextNode" presStyleLbl="node3" presStyleIdx="3" presStyleCnt="4" custFlipVert="0" custScaleX="158762" custScaleY="17359">
        <dgm:presLayoutVars>
          <dgm:chPref val="3"/>
        </dgm:presLayoutVars>
      </dgm:prSet>
      <dgm:spPr/>
    </dgm:pt>
    <dgm:pt modelId="{204678A9-68BC-4230-ABE6-D4358D51D510}" type="pres">
      <dgm:prSet presAssocID="{05E60D9A-EA77-426B-A425-37788695532E}" presName="level3hierChild" presStyleCnt="0"/>
      <dgm:spPr/>
    </dgm:pt>
    <dgm:pt modelId="{AE678AA9-3991-4ECB-AD5C-E0FCAD15A7A9}" type="pres">
      <dgm:prSet presAssocID="{D6AFEF98-523B-4F1B-B794-6636FAD46E0F}" presName="conn2-1" presStyleLbl="parChTrans1D4" presStyleIdx="21" presStyleCnt="23"/>
      <dgm:spPr/>
    </dgm:pt>
    <dgm:pt modelId="{CAC274BB-C9C3-49DE-9874-C5060FA5B079}" type="pres">
      <dgm:prSet presAssocID="{D6AFEF98-523B-4F1B-B794-6636FAD46E0F}" presName="connTx" presStyleLbl="parChTrans1D4" presStyleIdx="21" presStyleCnt="23"/>
      <dgm:spPr/>
    </dgm:pt>
    <dgm:pt modelId="{2F95CC92-41BA-421E-B751-7DF87F9DE09D}" type="pres">
      <dgm:prSet presAssocID="{974D3790-BFCC-426B-8D15-3CD8187C13DA}" presName="root2" presStyleCnt="0"/>
      <dgm:spPr/>
    </dgm:pt>
    <dgm:pt modelId="{CC628DCA-B4E8-42A3-99C6-60956D6DEDBD}" type="pres">
      <dgm:prSet presAssocID="{974D3790-BFCC-426B-8D15-3CD8187C13DA}" presName="LevelTwoTextNode" presStyleLbl="node4" presStyleIdx="21" presStyleCnt="23" custFlipVert="0" custScaleX="169481" custScaleY="142264">
        <dgm:presLayoutVars>
          <dgm:chPref val="3"/>
        </dgm:presLayoutVars>
      </dgm:prSet>
      <dgm:spPr/>
    </dgm:pt>
    <dgm:pt modelId="{04D0D823-797F-418D-B775-74BDE0B3F155}" type="pres">
      <dgm:prSet presAssocID="{974D3790-BFCC-426B-8D15-3CD8187C13DA}" presName="level3hierChild" presStyleCnt="0"/>
      <dgm:spPr/>
    </dgm:pt>
    <dgm:pt modelId="{000930D8-0A8A-43CA-9A9F-9924DF721BBD}" type="pres">
      <dgm:prSet presAssocID="{31965157-0CC8-4A28-A2CA-A7198736A311}" presName="conn2-1" presStyleLbl="parChTrans1D4" presStyleIdx="22" presStyleCnt="23"/>
      <dgm:spPr/>
    </dgm:pt>
    <dgm:pt modelId="{350A3850-54C1-4B7A-94B3-4F0005A0F90D}" type="pres">
      <dgm:prSet presAssocID="{31965157-0CC8-4A28-A2CA-A7198736A311}" presName="connTx" presStyleLbl="parChTrans1D4" presStyleIdx="22" presStyleCnt="23"/>
      <dgm:spPr/>
    </dgm:pt>
    <dgm:pt modelId="{CEB74044-B343-4856-BB9C-64E4603180E0}" type="pres">
      <dgm:prSet presAssocID="{519077AC-6365-4BBA-BCD9-93A46D92B6BB}" presName="root2" presStyleCnt="0"/>
      <dgm:spPr/>
    </dgm:pt>
    <dgm:pt modelId="{2FAE9DF3-3E26-45BE-A7D6-402957C07ADD}" type="pres">
      <dgm:prSet presAssocID="{519077AC-6365-4BBA-BCD9-93A46D92B6BB}" presName="LevelTwoTextNode" presStyleLbl="node4" presStyleIdx="22" presStyleCnt="23" custScaleX="127558">
        <dgm:presLayoutVars>
          <dgm:chPref val="3"/>
        </dgm:presLayoutVars>
      </dgm:prSet>
      <dgm:spPr/>
    </dgm:pt>
    <dgm:pt modelId="{03E4E180-A337-43A1-8744-617076B309A2}" type="pres">
      <dgm:prSet presAssocID="{519077AC-6365-4BBA-BCD9-93A46D92B6BB}" presName="level3hierChild" presStyleCnt="0"/>
      <dgm:spPr/>
    </dgm:pt>
  </dgm:ptLst>
  <dgm:cxnLst>
    <dgm:cxn modelId="{96AE5D02-CFC3-4E20-A38C-3635C245D70C}" srcId="{7AB1B8EA-ECE5-458B-B552-7C5E91D7EA3A}" destId="{2A69A0BE-18C3-4BF8-A793-541AC0102710}" srcOrd="0" destOrd="0" parTransId="{2A5873AB-985E-4524-AB29-46AE87A4EDD6}" sibTransId="{CA24C143-621A-4481-B36D-7792757AA220}"/>
    <dgm:cxn modelId="{B1185605-9A30-4E70-B6C2-B3E33137E85E}" type="presOf" srcId="{FBBDD96D-3E80-4399-93E6-046A0DD07244}" destId="{08AB51CC-4597-4250-A4DA-883518CBDC86}" srcOrd="0" destOrd="0" presId="urn:microsoft.com/office/officeart/2008/layout/HorizontalMultiLevelHierarchy"/>
    <dgm:cxn modelId="{FDE5A105-23BF-484D-9198-A4C1B563271E}" srcId="{BF23CE4E-52A0-4308-B824-7EE0161EF2C0}" destId="{43ADFB9C-5B58-4BA4-8C9F-C8022FE9AC16}" srcOrd="0" destOrd="0" parTransId="{5B48A24D-0F26-4E32-B710-AA7F880A6E1D}" sibTransId="{38AEFD6D-A8E5-4B86-847C-2842903C4FAC}"/>
    <dgm:cxn modelId="{BF3F5106-ABBA-43AE-9C74-8C12E7B8A5E9}" type="presOf" srcId="{D6AFEF98-523B-4F1B-B794-6636FAD46E0F}" destId="{AE678AA9-3991-4ECB-AD5C-E0FCAD15A7A9}" srcOrd="0" destOrd="0" presId="urn:microsoft.com/office/officeart/2008/layout/HorizontalMultiLevelHierarchy"/>
    <dgm:cxn modelId="{41062508-C8B5-4CA0-9FF3-5FDA684A1100}" type="presOf" srcId="{29FBFFF4-6591-4300-B44B-3FC8F4AA08BD}" destId="{EFE1909B-B46A-4D6F-95B8-ECFCEA8D6BF3}" srcOrd="1" destOrd="0" presId="urn:microsoft.com/office/officeart/2008/layout/HorizontalMultiLevelHierarchy"/>
    <dgm:cxn modelId="{90A4880B-CA9C-49D1-958C-DD26A0F30A7E}" type="presOf" srcId="{7A138273-816B-4641-9169-01CDCA4D62D2}" destId="{86B9B1A2-662D-4E73-A0D2-07BDD968004C}" srcOrd="0" destOrd="0" presId="urn:microsoft.com/office/officeart/2008/layout/HorizontalMultiLevelHierarchy"/>
    <dgm:cxn modelId="{D4957C10-386B-418A-9726-ED6C405427A4}" type="presOf" srcId="{7FFB0511-5E52-4CD0-B606-3C9CCF69ACF7}" destId="{318D36F3-840D-4B30-A01F-128B7AAC3421}" srcOrd="0" destOrd="0" presId="urn:microsoft.com/office/officeart/2008/layout/HorizontalMultiLevelHierarchy"/>
    <dgm:cxn modelId="{0D102012-BEAB-4765-8825-D4FC78F18E4F}" type="presOf" srcId="{65AD69AB-CD11-40E2-A476-69DCA4557A3A}" destId="{99B487D3-E46D-4439-9F9F-C6A4ACEDE86B}" srcOrd="0" destOrd="0" presId="urn:microsoft.com/office/officeart/2008/layout/HorizontalMultiLevelHierarchy"/>
    <dgm:cxn modelId="{727AE615-DCDC-4271-BA90-5D6E0D6E20E2}" type="presOf" srcId="{F4BB4EA0-DDD5-49D2-ACF7-D0B33C68BB2F}" destId="{1E46EAD1-8EE9-4DA5-8964-B23D9A3E6026}" srcOrd="0" destOrd="0" presId="urn:microsoft.com/office/officeart/2008/layout/HorizontalMultiLevelHierarchy"/>
    <dgm:cxn modelId="{E6761B16-20AE-418F-A02F-4B1D44FFF6FA}" type="presOf" srcId="{13ACC956-7863-4621-8B01-C77EC249FB9A}" destId="{7B94B0B8-1D8D-4459-8E50-14D698AFEC2D}" srcOrd="0" destOrd="0" presId="urn:microsoft.com/office/officeart/2008/layout/HorizontalMultiLevelHierarchy"/>
    <dgm:cxn modelId="{19A05B17-A191-4D19-AF49-CDC9E3554245}" type="presOf" srcId="{C422AA49-4EA2-4684-B1A0-5EF7F1326065}" destId="{E264341F-B05B-4756-A1D4-D47BB39298AE}" srcOrd="0" destOrd="0" presId="urn:microsoft.com/office/officeart/2008/layout/HorizontalMultiLevelHierarchy"/>
    <dgm:cxn modelId="{5322D01C-772F-4EE9-998C-D72E03171E7A}" type="presOf" srcId="{8D7B217B-5FDE-4827-9A01-1B5709EA8834}" destId="{09B22FA1-AE5D-4E21-A2AE-3E55A0A6228A}" srcOrd="1" destOrd="0" presId="urn:microsoft.com/office/officeart/2008/layout/HorizontalMultiLevelHierarchy"/>
    <dgm:cxn modelId="{DC04E51C-8ECF-47CE-AE99-BB37ED73C64E}" srcId="{43ADFB9C-5B58-4BA4-8C9F-C8022FE9AC16}" destId="{9365B7E1-3C4A-45F5-92B5-E68732FF2532}" srcOrd="3" destOrd="0" parTransId="{CA085A08-49D0-4057-9A8A-E1D8549332E1}" sibTransId="{B48F521B-9263-4B97-BA14-48F562561A2B}"/>
    <dgm:cxn modelId="{0545FC1C-E8CF-4CDF-B093-27FC0E795471}" srcId="{EC87E2C2-72DE-4194-ADEA-1D69DA73EF36}" destId="{1AFDBA61-D4B7-4520-916A-D7936C780515}" srcOrd="0" destOrd="0" parTransId="{C05BC3AE-7143-421F-AF19-1A1F436257DA}" sibTransId="{67CDA21F-93E2-4736-8524-9DAD9E4456A3}"/>
    <dgm:cxn modelId="{7B780922-727D-44B5-94A7-302064A66F55}" type="presOf" srcId="{974D3790-BFCC-426B-8D15-3CD8187C13DA}" destId="{CC628DCA-B4E8-42A3-99C6-60956D6DEDBD}" srcOrd="0" destOrd="0" presId="urn:microsoft.com/office/officeart/2008/layout/HorizontalMultiLevelHierarchy"/>
    <dgm:cxn modelId="{30AE7624-EF8C-43C7-9F4A-788F6BB30551}" type="presOf" srcId="{7373ABBB-4A74-4478-BD3D-7E6682109714}" destId="{E941DB39-5BC0-4CE8-BDC4-0DBF444B5D6B}" srcOrd="1" destOrd="0" presId="urn:microsoft.com/office/officeart/2008/layout/HorizontalMultiLevelHierarchy"/>
    <dgm:cxn modelId="{250AF325-99D8-4A54-939E-9AB4314B874C}" type="presOf" srcId="{29FBFFF4-6591-4300-B44B-3FC8F4AA08BD}" destId="{7E19CC6E-AC44-427B-9B4C-E62628120B65}" srcOrd="0" destOrd="0" presId="urn:microsoft.com/office/officeart/2008/layout/HorizontalMultiLevelHierarchy"/>
    <dgm:cxn modelId="{C4BA4D27-D5CF-4A9A-9290-8904305C0DC8}" type="presOf" srcId="{A180B9AE-4624-47B0-A811-D23684FF1C8C}" destId="{060C389C-B8C4-46F1-8771-549349E8D192}" srcOrd="1" destOrd="0" presId="urn:microsoft.com/office/officeart/2008/layout/HorizontalMultiLevelHierarchy"/>
    <dgm:cxn modelId="{B2D1D727-C815-4023-B05B-7C31D7F7DDC5}" type="presOf" srcId="{2792FCAC-2A17-45D4-912D-89A2A87F5857}" destId="{2CAB0CEE-884F-46CB-9A4B-554B06C16B37}" srcOrd="0" destOrd="0" presId="urn:microsoft.com/office/officeart/2008/layout/HorizontalMultiLevelHierarchy"/>
    <dgm:cxn modelId="{92263928-0A2B-4A4A-9C15-2152DD53125B}" type="presOf" srcId="{001BD311-2584-4C42-8309-70887C5D0BD3}" destId="{45C08AB1-E884-4D85-9FAC-92CC816B5C36}" srcOrd="0" destOrd="0" presId="urn:microsoft.com/office/officeart/2008/layout/HorizontalMultiLevelHierarchy"/>
    <dgm:cxn modelId="{BCEF8B28-33AE-471C-A346-21F94D6FF174}" type="presOf" srcId="{76207F6C-31C1-47ED-8A4B-C0A7618E64E5}" destId="{63C92E8D-C30A-476F-8A8E-01F398F5BA33}" srcOrd="0" destOrd="0" presId="urn:microsoft.com/office/officeart/2008/layout/HorizontalMultiLevelHierarchy"/>
    <dgm:cxn modelId="{B4C36E2B-E84B-451A-A34F-011001D4EDF2}" type="presOf" srcId="{7E36A50C-A175-40B5-975D-E7C52F16741A}" destId="{36A4811C-E80B-4B4E-86CE-FC408B53E6FE}" srcOrd="0" destOrd="0" presId="urn:microsoft.com/office/officeart/2008/layout/HorizontalMultiLevelHierarchy"/>
    <dgm:cxn modelId="{A9EF1D2D-7E82-48D6-A9CC-9ED3B949D79E}" type="presOf" srcId="{B3F1A28D-7EBB-4A64-906B-59A8C9B62B4C}" destId="{6BE58B95-C5F6-4CE3-BC3D-56217EE56FEA}" srcOrd="0" destOrd="0" presId="urn:microsoft.com/office/officeart/2008/layout/HorizontalMultiLevelHierarchy"/>
    <dgm:cxn modelId="{5EC3F32E-87D7-4D3B-8C6C-64AB8F8D254A}" type="presOf" srcId="{D3C339F0-8015-4BED-A37E-5BD22EACE5ED}" destId="{0DA1ABAD-6D3F-455A-949E-1F37FBEA829A}" srcOrd="0" destOrd="0" presId="urn:microsoft.com/office/officeart/2008/layout/HorizontalMultiLevelHierarchy"/>
    <dgm:cxn modelId="{B951372F-D99B-455B-9F44-85C9D29E64B4}" type="presOf" srcId="{9365B7E1-3C4A-45F5-92B5-E68732FF2532}" destId="{D6A85A95-CF4D-47D7-AFAC-58ECB69554D2}" srcOrd="0" destOrd="0" presId="urn:microsoft.com/office/officeart/2008/layout/HorizontalMultiLevelHierarchy"/>
    <dgm:cxn modelId="{3FB5712F-1171-4A64-AEA3-16A28EF31F79}" type="presOf" srcId="{DA26483A-30AA-4BC4-9271-6F5BE96F3AAD}" destId="{CEE2060A-BA5F-4BBA-BD99-6341B3328061}" srcOrd="1" destOrd="0" presId="urn:microsoft.com/office/officeart/2008/layout/HorizontalMultiLevelHierarchy"/>
    <dgm:cxn modelId="{EB5F2330-D98A-4A0C-AD04-1EC9AD3F6A2A}" type="presOf" srcId="{18D44475-9BF5-471C-B41C-185674C57D1B}" destId="{008C4746-933A-4140-BD0E-6289248D0031}" srcOrd="0" destOrd="0" presId="urn:microsoft.com/office/officeart/2008/layout/HorizontalMultiLevelHierarchy"/>
    <dgm:cxn modelId="{D099D731-F45B-477E-AF46-1BDD86BE2A8F}" type="presOf" srcId="{31965157-0CC8-4A28-A2CA-A7198736A311}" destId="{350A3850-54C1-4B7A-94B3-4F0005A0F90D}" srcOrd="1" destOrd="0" presId="urn:microsoft.com/office/officeart/2008/layout/HorizontalMultiLevelHierarchy"/>
    <dgm:cxn modelId="{020EE232-66AD-4D20-ADB1-3B9D81E25A85}" type="presOf" srcId="{76AFAFBC-EF6A-4488-88EC-3143DA07AA68}" destId="{80E000AA-7A7E-41C3-B920-6FFAE2C03BC3}" srcOrd="0" destOrd="0" presId="urn:microsoft.com/office/officeart/2008/layout/HorizontalMultiLevelHierarchy"/>
    <dgm:cxn modelId="{16F23733-3EC7-441E-9231-8CE44771A02F}" type="presOf" srcId="{E807C4BD-960A-4975-950D-74D3329E4097}" destId="{9D3D8645-26CE-4256-B218-7877EAA09A73}" srcOrd="0" destOrd="0" presId="urn:microsoft.com/office/officeart/2008/layout/HorizontalMultiLevelHierarchy"/>
    <dgm:cxn modelId="{8F50FC35-278F-4C8C-93FC-D1209377CE4B}" type="presOf" srcId="{1DA833BB-E0A9-4A9F-BF08-0C24FCC2359F}" destId="{61BCA0A8-F12B-4EB2-8337-7173B560430B}" srcOrd="1" destOrd="0" presId="urn:microsoft.com/office/officeart/2008/layout/HorizontalMultiLevelHierarchy"/>
    <dgm:cxn modelId="{6055F937-051A-490F-85FE-654356A735DA}" type="presOf" srcId="{76207F6C-31C1-47ED-8A4B-C0A7618E64E5}" destId="{9CF4741A-B91E-427C-B52C-7353279928CB}" srcOrd="1" destOrd="0" presId="urn:microsoft.com/office/officeart/2008/layout/HorizontalMultiLevelHierarchy"/>
    <dgm:cxn modelId="{00D1973A-88EE-4FE8-A57F-92CCE3D59CC0}" type="presOf" srcId="{49AB105C-4964-4CF4-980F-ADE7D2DA2CD9}" destId="{6863F2C3-78A5-4014-9EC4-2489FAB47C4E}" srcOrd="1" destOrd="0" presId="urn:microsoft.com/office/officeart/2008/layout/HorizontalMultiLevelHierarchy"/>
    <dgm:cxn modelId="{B01C8C3B-F4DB-469B-8622-A7FCCD62FFCB}" srcId="{18D44475-9BF5-471C-B41C-185674C57D1B}" destId="{F4BB4EA0-DDD5-49D2-ACF7-D0B33C68BB2F}" srcOrd="1" destOrd="0" parTransId="{E38DF1CD-38D2-492A-B44A-DFCED891F9D0}" sibTransId="{1F206379-9847-404B-8280-45CB699D68C8}"/>
    <dgm:cxn modelId="{7BAAD53B-B5B8-4206-B44A-569364322851}" type="presOf" srcId="{13ACC956-7863-4621-8B01-C77EC249FB9A}" destId="{E44ECAD8-466F-48B2-925F-0653C49A647E}" srcOrd="1" destOrd="0" presId="urn:microsoft.com/office/officeart/2008/layout/HorizontalMultiLevelHierarchy"/>
    <dgm:cxn modelId="{312DB63D-C5CF-4100-B4F0-7DF9AC5B6EDA}" type="presOf" srcId="{43ADFB9C-5B58-4BA4-8C9F-C8022FE9AC16}" destId="{6B9BD39A-1719-4972-98E3-E0DDBE6C46DF}" srcOrd="0" destOrd="0" presId="urn:microsoft.com/office/officeart/2008/layout/HorizontalMultiLevelHierarchy"/>
    <dgm:cxn modelId="{E575DD40-8D0F-4FD1-9411-717FB0DA2A2E}" type="presOf" srcId="{DA26483A-30AA-4BC4-9271-6F5BE96F3AAD}" destId="{DE99E6F0-A65C-4132-AB49-F121A2FB87A5}" srcOrd="0" destOrd="0" presId="urn:microsoft.com/office/officeart/2008/layout/HorizontalMultiLevelHierarchy"/>
    <dgm:cxn modelId="{57C80260-73B7-4A3F-B6E1-F560B12D7B28}" type="presOf" srcId="{7373ABBB-4A74-4478-BD3D-7E6682109714}" destId="{E82D3C60-5B24-4B5D-8D30-6CA1869604B8}" srcOrd="0" destOrd="0" presId="urn:microsoft.com/office/officeart/2008/layout/HorizontalMultiLevelHierarchy"/>
    <dgm:cxn modelId="{6AF69E60-290B-42DA-BCE1-A15A3C3ECE57}" type="presOf" srcId="{1AFDBA61-D4B7-4520-916A-D7936C780515}" destId="{875FFE8E-C9D5-4BE2-8342-6B8F8346DB87}" srcOrd="0" destOrd="0" presId="urn:microsoft.com/office/officeart/2008/layout/HorizontalMultiLevelHierarchy"/>
    <dgm:cxn modelId="{106DAC41-986D-4433-A9A2-8939399AFB8A}" type="presOf" srcId="{A43DF94E-EA7F-4E08-8A61-5809E1D6CA59}" destId="{A201C4C7-B25D-4549-B3C9-D28635C58EB5}" srcOrd="0" destOrd="0" presId="urn:microsoft.com/office/officeart/2008/layout/HorizontalMultiLevelHierarchy"/>
    <dgm:cxn modelId="{93A42963-9D2D-4F93-A53B-3F5EB3624E41}" type="presOf" srcId="{41A1086B-9D35-4C94-9DD1-B78759078A16}" destId="{BCD2EB94-AE92-4807-9B54-EF4B8ED42907}" srcOrd="0" destOrd="0" presId="urn:microsoft.com/office/officeart/2008/layout/HorizontalMultiLevelHierarchy"/>
    <dgm:cxn modelId="{8A9A3843-E8F5-449C-AC94-46D386529C98}" type="presOf" srcId="{CA085A08-49D0-4057-9A8A-E1D8549332E1}" destId="{5C88EC9B-0BA0-476B-A6C0-B858BA3DC0DF}" srcOrd="1" destOrd="0" presId="urn:microsoft.com/office/officeart/2008/layout/HorizontalMultiLevelHierarchy"/>
    <dgm:cxn modelId="{22EEBD43-F166-4D81-8410-3463514EE989}" type="presOf" srcId="{7A138273-816B-4641-9169-01CDCA4D62D2}" destId="{D3B4FB2E-78B6-4EFB-9AA1-B93C0ED7DDE5}" srcOrd="1" destOrd="0" presId="urn:microsoft.com/office/officeart/2008/layout/HorizontalMultiLevelHierarchy"/>
    <dgm:cxn modelId="{80BC6545-BF75-4C3E-B458-EB15E7ACAF76}" srcId="{2A69A0BE-18C3-4BF8-A793-541AC0102710}" destId="{BD450C62-9450-4ED8-B02D-6A9D41D17D89}" srcOrd="1" destOrd="0" parTransId="{5D3F52ED-4B9A-4217-B4BE-471B02B92EA3}" sibTransId="{8FCA2B18-2FF1-447A-B011-942485F5F394}"/>
    <dgm:cxn modelId="{811C8866-8319-4B64-8683-6D4C0AAFA219}" type="presOf" srcId="{BD450C62-9450-4ED8-B02D-6A9D41D17D89}" destId="{5CC5D470-6E43-4607-B162-905BCF49CA2B}" srcOrd="0" destOrd="0" presId="urn:microsoft.com/office/officeart/2008/layout/HorizontalMultiLevelHierarchy"/>
    <dgm:cxn modelId="{290C9546-DA80-400E-B2B5-834008EAFAED}" type="presOf" srcId="{7D7FCF4E-9697-4BDC-AC12-543D66AE2A70}" destId="{1D41C62A-25D2-44EA-ADC2-2CA5CB2DA106}" srcOrd="1" destOrd="0" presId="urn:microsoft.com/office/officeart/2008/layout/HorizontalMultiLevelHierarchy"/>
    <dgm:cxn modelId="{0F5DEF47-478A-4AB6-B37D-A0C2B8A05D26}" type="presOf" srcId="{76AFAFBC-EF6A-4488-88EC-3143DA07AA68}" destId="{44C66CA4-682C-4FC6-9EA0-50B47DE90316}" srcOrd="1" destOrd="0" presId="urn:microsoft.com/office/officeart/2008/layout/HorizontalMultiLevelHierarchy"/>
    <dgm:cxn modelId="{F80B7A68-59E2-45A1-A17F-B289F4DA6C1C}" type="presOf" srcId="{53D7E1C9-E70F-46F2-8569-4FDC41E201EA}" destId="{182C85BC-9C8A-4ADB-95F4-A4FF775ED67A}" srcOrd="0" destOrd="0" presId="urn:microsoft.com/office/officeart/2008/layout/HorizontalMultiLevelHierarchy"/>
    <dgm:cxn modelId="{FEEB8F68-EB68-440B-90BE-E6B57AFD0EA8}" srcId="{DB22BEDD-7533-4213-BB80-0FA16CC87AC3}" destId="{EA989C7E-8785-4196-9C19-22967D1FBECD}" srcOrd="0" destOrd="0" parTransId="{AD55BB83-F602-49E8-8DBF-4BDF194CA4A3}" sibTransId="{96B7178E-C277-4394-984F-414B26F6A806}"/>
    <dgm:cxn modelId="{EE57466D-E23E-4D20-8ED9-240A871A0ADC}" srcId="{4C9ADBF3-9AE9-498E-A527-83B5351D4E53}" destId="{BF23CE4E-52A0-4308-B824-7EE0161EF2C0}" srcOrd="0" destOrd="0" parTransId="{29FBFFF4-6591-4300-B44B-3FC8F4AA08BD}" sibTransId="{B6BD1FFF-B633-4D87-B562-CA70525CBE14}"/>
    <dgm:cxn modelId="{10BC8F4D-0499-413F-967A-AA271246A549}" type="presOf" srcId="{A2C80366-6688-4CA5-874D-E4022B8740D2}" destId="{CB7C7A6A-2B2A-4EE0-AE58-92F9CA48B60C}" srcOrd="1" destOrd="0" presId="urn:microsoft.com/office/officeart/2008/layout/HorizontalMultiLevelHierarchy"/>
    <dgm:cxn modelId="{FB3F3B4E-E1B4-46F0-BFAA-06E8924B5C84}" type="presOf" srcId="{4C9ADBF3-9AE9-498E-A527-83B5351D4E53}" destId="{4C614358-1AE7-43AD-B4D2-FD05B132DB9A}" srcOrd="0" destOrd="0" presId="urn:microsoft.com/office/officeart/2008/layout/HorizontalMultiLevelHierarchy"/>
    <dgm:cxn modelId="{ACF1EF6E-C2E1-43BF-9C04-995E407B3715}" type="presOf" srcId="{05E60D9A-EA77-426B-A425-37788695532E}" destId="{CAEB967B-30E4-4FA1-95E2-B443389FEED9}" srcOrd="0" destOrd="0" presId="urn:microsoft.com/office/officeart/2008/layout/HorizontalMultiLevelHierarchy"/>
    <dgm:cxn modelId="{5BC00F52-B357-4C6B-97F3-BBB8B3ECC037}" type="presOf" srcId="{C05BC3AE-7143-421F-AF19-1A1F436257DA}" destId="{4FA8D0F1-9249-42EA-8305-10CCE3F2BB4C}" srcOrd="0" destOrd="0" presId="urn:microsoft.com/office/officeart/2008/layout/HorizontalMultiLevelHierarchy"/>
    <dgm:cxn modelId="{87148072-4467-45F0-90D3-5BCB6C341878}" srcId="{A43DF94E-EA7F-4E08-8A61-5809E1D6CA59}" destId="{EC87E2C2-72DE-4194-ADEA-1D69DA73EF36}" srcOrd="0" destOrd="0" parTransId="{49AB105C-4964-4CF4-980F-ADE7D2DA2CD9}" sibTransId="{7F1271A8-87C0-434B-9CB9-20C6C62A78DC}"/>
    <dgm:cxn modelId="{7B18DB73-84D1-4999-998F-4D39E6736476}" srcId="{70D8DDD0-BF28-4CC9-9762-B8AB9A2D5FD8}" destId="{2C92800A-CE45-4504-B75E-0DEE0B58663E}" srcOrd="0" destOrd="0" parTransId="{E2F56A41-FDFB-4276-B156-35B312F4699B}" sibTransId="{093AD354-BBD5-41C5-A689-B330CFF33AB9}"/>
    <dgm:cxn modelId="{C9206974-7639-4B38-A490-3EE4E6F9EC06}" type="presOf" srcId="{B326062A-74E3-4535-B4C0-1D4A2F86D630}" destId="{AE6AB56C-8CFC-4EAB-8E7B-12E84E98DEBC}" srcOrd="0" destOrd="0" presId="urn:microsoft.com/office/officeart/2008/layout/HorizontalMultiLevelHierarchy"/>
    <dgm:cxn modelId="{F83EA054-3760-44FC-908A-5828F1D6A8D0}" type="presOf" srcId="{E38DF1CD-38D2-492A-B44A-DFCED891F9D0}" destId="{8C07ED1D-0CB4-499F-AFCE-0773423DB888}" srcOrd="1" destOrd="0" presId="urn:microsoft.com/office/officeart/2008/layout/HorizontalMultiLevelHierarchy"/>
    <dgm:cxn modelId="{C3675775-FBB6-4403-8A82-E2DB8D17926F}" type="presOf" srcId="{7D7FCF4E-9697-4BDC-AC12-543D66AE2A70}" destId="{FDBF009A-E08D-4570-B677-A7F5C4F9FC13}" srcOrd="0" destOrd="0" presId="urn:microsoft.com/office/officeart/2008/layout/HorizontalMultiLevelHierarchy"/>
    <dgm:cxn modelId="{016DBF76-37A3-4FAA-AC64-523AD9A3B6A8}" type="presOf" srcId="{3842C133-06D3-4E52-8A9B-A4F0E6FC7DB9}" destId="{943A59C3-BAE3-4F97-910D-B8C70768C022}" srcOrd="0" destOrd="0" presId="urn:microsoft.com/office/officeart/2008/layout/HorizontalMultiLevelHierarchy"/>
    <dgm:cxn modelId="{2CD83E77-D514-4CAC-9A66-45CD286984D3}" type="presOf" srcId="{001BD311-2584-4C42-8309-70887C5D0BD3}" destId="{F3054220-9BEE-4467-BC16-6A1E99605DE4}" srcOrd="1" destOrd="0" presId="urn:microsoft.com/office/officeart/2008/layout/HorizontalMultiLevelHierarchy"/>
    <dgm:cxn modelId="{A1D16379-E406-4430-93A4-C20514B12C51}" type="presOf" srcId="{EA989C7E-8785-4196-9C19-22967D1FBECD}" destId="{A9DB3C85-C019-46BB-94C7-BFB578562093}" srcOrd="0" destOrd="0" presId="urn:microsoft.com/office/officeart/2008/layout/HorizontalMultiLevelHierarchy"/>
    <dgm:cxn modelId="{2DDA7979-1957-431D-8F1D-8B11C7AA3386}" type="presOf" srcId="{3AFA0524-D1A4-426D-91A8-E77B4B473B70}" destId="{1E6D0347-166B-42EF-B55F-C11E15BEF8EB}" srcOrd="1" destOrd="0" presId="urn:microsoft.com/office/officeart/2008/layout/HorizontalMultiLevelHierarchy"/>
    <dgm:cxn modelId="{54989179-13EC-45EF-893A-199D627D4A83}" type="presOf" srcId="{5B48A24D-0F26-4E32-B710-AA7F880A6E1D}" destId="{8BF004B4-C426-4BE4-9B18-595040083BBD}" srcOrd="1" destOrd="0" presId="urn:microsoft.com/office/officeart/2008/layout/HorizontalMultiLevelHierarchy"/>
    <dgm:cxn modelId="{23AB2B5A-C961-43AC-837B-5E79B99CF9F7}" type="presOf" srcId="{7AB1B8EA-ECE5-458B-B552-7C5E91D7EA3A}" destId="{DDF62F73-6FC0-4583-801C-C9FB5A3A7D06}" srcOrd="0" destOrd="0" presId="urn:microsoft.com/office/officeart/2008/layout/HorizontalMultiLevelHierarchy"/>
    <dgm:cxn modelId="{54D0A77A-2DD8-4EED-AB2A-F8F2F77726C1}" srcId="{C422AA49-4EA2-4684-B1A0-5EF7F1326065}" destId="{83746D95-7269-42DF-BAC2-C3B40F32FF29}" srcOrd="0" destOrd="0" parTransId="{E8B56E3C-85FA-4960-AB4E-74679E0731F9}" sibTransId="{4FB71A03-79B8-49D2-B5EA-F4679D6C655F}"/>
    <dgm:cxn modelId="{ADBBB77A-6B88-48BB-932C-BA66886A8280}" type="presOf" srcId="{18E4B7F3-5382-4619-93EF-F319E1D64699}" destId="{F479D8DA-01D4-498A-AAC6-BD03A85EB755}" srcOrd="0" destOrd="0" presId="urn:microsoft.com/office/officeart/2008/layout/HorizontalMultiLevelHierarchy"/>
    <dgm:cxn modelId="{05E1837C-E0AC-4B55-B9B0-6174C00C38BE}" srcId="{70D8DDD0-BF28-4CC9-9762-B8AB9A2D5FD8}" destId="{E5E8CCEE-82BC-4D0F-9597-F90125175760}" srcOrd="4" destOrd="0" parTransId="{E807C4BD-960A-4975-950D-74D3329E4097}" sibTransId="{A26692C3-F491-4719-BCF6-122E26EEF235}"/>
    <dgm:cxn modelId="{D4C3B57C-84E9-4328-8BA0-7DDD98515144}" srcId="{05E60D9A-EA77-426B-A425-37788695532E}" destId="{974D3790-BFCC-426B-8D15-3CD8187C13DA}" srcOrd="0" destOrd="0" parTransId="{D6AFEF98-523B-4F1B-B794-6636FAD46E0F}" sibTransId="{5F659606-9EC1-47FF-98C4-A3B150A634DE}"/>
    <dgm:cxn modelId="{7AC44984-1322-49B1-8451-CE9CBC4C22B8}" type="presOf" srcId="{BF23CE4E-52A0-4308-B824-7EE0161EF2C0}" destId="{4B513763-E8BE-4972-8E4C-D42D1C733D32}" srcOrd="0" destOrd="0" presId="urn:microsoft.com/office/officeart/2008/layout/HorizontalMultiLevelHierarchy"/>
    <dgm:cxn modelId="{A2044B85-CD7B-4E87-B515-CE004E6C709A}" type="presOf" srcId="{AD55BB83-F602-49E8-8DBF-4BDF194CA4A3}" destId="{E575A5D0-A8E8-4E84-9E5C-9FAC656D8DFD}" srcOrd="0" destOrd="0" presId="urn:microsoft.com/office/officeart/2008/layout/HorizontalMultiLevelHierarchy"/>
    <dgm:cxn modelId="{D6BEA089-A075-4833-A868-44870AFEB607}" type="presOf" srcId="{31965157-0CC8-4A28-A2CA-A7198736A311}" destId="{000930D8-0A8A-43CA-9A9F-9924DF721BBD}" srcOrd="0" destOrd="0" presId="urn:microsoft.com/office/officeart/2008/layout/HorizontalMultiLevelHierarchy"/>
    <dgm:cxn modelId="{CAA2928F-6D8C-4663-9335-C9E4AB6B0C4F}" type="presOf" srcId="{49AB105C-4964-4CF4-980F-ADE7D2DA2CD9}" destId="{E8EC3DFA-38AB-4770-8E88-898A55F35AD2}" srcOrd="0" destOrd="0" presId="urn:microsoft.com/office/officeart/2008/layout/HorizontalMultiLevelHierarchy"/>
    <dgm:cxn modelId="{98DCF18F-C87D-461A-BC8F-8C03C0CCBE07}" type="presOf" srcId="{E5E8CCEE-82BC-4D0F-9597-F90125175760}" destId="{765F2E97-4CF6-4F54-8E0D-9129914F6671}" srcOrd="0" destOrd="0" presId="urn:microsoft.com/office/officeart/2008/layout/HorizontalMultiLevelHierarchy"/>
    <dgm:cxn modelId="{E305B194-C39B-48C4-A3AB-03D35A5E3579}" type="presOf" srcId="{CA085A08-49D0-4057-9A8A-E1D8549332E1}" destId="{68FFDD8F-0670-4B51-A27A-46A3AC9A8BDD}" srcOrd="0" destOrd="0" presId="urn:microsoft.com/office/officeart/2008/layout/HorizontalMultiLevelHierarchy"/>
    <dgm:cxn modelId="{6E2C9297-9AE9-4DF0-B04D-C12D9E4C2D3E}" type="presOf" srcId="{2C92800A-CE45-4504-B75E-0DEE0B58663E}" destId="{028DC14C-845B-4FBC-8681-F5D53795C9CF}" srcOrd="0" destOrd="0" presId="urn:microsoft.com/office/officeart/2008/layout/HorizontalMultiLevelHierarchy"/>
    <dgm:cxn modelId="{609DE097-1B00-4F11-9E82-6B7AEB9C161E}" srcId="{70D8DDD0-BF28-4CC9-9762-B8AB9A2D5FD8}" destId="{18D44475-9BF5-471C-B41C-185674C57D1B}" srcOrd="3" destOrd="0" parTransId="{7D7FCF4E-9697-4BDC-AC12-543D66AE2A70}" sibTransId="{118033CA-D340-4956-B718-482608CDB6FF}"/>
    <dgm:cxn modelId="{D30470A4-6591-457E-A8E2-BF82980E4F66}" srcId="{70D8DDD0-BF28-4CC9-9762-B8AB9A2D5FD8}" destId="{909FB938-66EC-477D-B97E-F56EBEEC2DB9}" srcOrd="2" destOrd="0" parTransId="{65AD69AB-CD11-40E2-A476-69DCA4557A3A}" sibTransId="{7347B097-A627-4F6B-976F-3FCC03C030C0}"/>
    <dgm:cxn modelId="{3820EAAA-6546-44A3-84EC-2F4C0BE2DE60}" type="presOf" srcId="{87324987-45AB-4077-AD3A-9069716CDF49}" destId="{37B048D3-9149-4FD7-9361-74ACE8711375}" srcOrd="0" destOrd="0" presId="urn:microsoft.com/office/officeart/2008/layout/HorizontalMultiLevelHierarchy"/>
    <dgm:cxn modelId="{4725C3AD-5158-429A-ADE0-0AE2A61077D2}" srcId="{4C9ADBF3-9AE9-498E-A527-83B5351D4E53}" destId="{70D8DDD0-BF28-4CC9-9762-B8AB9A2D5FD8}" srcOrd="1" destOrd="0" parTransId="{A180B9AE-4624-47B0-A811-D23684FF1C8C}" sibTransId="{941A3675-F7C6-49C0-BC22-CFB01123C1A3}"/>
    <dgm:cxn modelId="{35F84CAF-721F-42FB-A7C4-A4800DC36218}" type="presOf" srcId="{A2C80366-6688-4CA5-874D-E4022B8740D2}" destId="{DA382F35-F14A-408D-B6D6-EBEBF18BBB21}" srcOrd="0" destOrd="0" presId="urn:microsoft.com/office/officeart/2008/layout/HorizontalMultiLevelHierarchy"/>
    <dgm:cxn modelId="{CC07B7AF-5E5E-4585-A768-F9BDBCD1505B}" srcId="{2A69A0BE-18C3-4BF8-A793-541AC0102710}" destId="{7E36A50C-A175-40B5-975D-E7C52F16741A}" srcOrd="2" destOrd="0" parTransId="{2792FCAC-2A17-45D4-912D-89A2A87F5857}" sibTransId="{A3FEF90C-C5B2-4225-B3D1-D6B8FE5FE6BC}"/>
    <dgm:cxn modelId="{E6CA3AB2-40F2-49B1-A7A3-0570419DDFF8}" srcId="{43ADFB9C-5B58-4BA4-8C9F-C8022FE9AC16}" destId="{B3F1A28D-7EBB-4A64-906B-59A8C9B62B4C}" srcOrd="0" destOrd="0" parTransId="{76207F6C-31C1-47ED-8A4B-C0A7618E64E5}" sibTransId="{96E66E21-40EE-4359-B3F6-635A7E9E82D7}"/>
    <dgm:cxn modelId="{05474AB3-134A-4A92-A39F-D55A45158C63}" type="presOf" srcId="{DB22BEDD-7533-4213-BB80-0FA16CC87AC3}" destId="{54F81CDF-5060-47FD-B571-109B20CB8432}" srcOrd="0" destOrd="0" presId="urn:microsoft.com/office/officeart/2008/layout/HorizontalMultiLevelHierarchy"/>
    <dgm:cxn modelId="{3186BAB3-3944-4EA5-9966-8852C2B73799}" type="presOf" srcId="{65AD69AB-CD11-40E2-A476-69DCA4557A3A}" destId="{223F7D95-E923-4D1D-B396-AE9DA08A8BC2}" srcOrd="1" destOrd="0" presId="urn:microsoft.com/office/officeart/2008/layout/HorizontalMultiLevelHierarchy"/>
    <dgm:cxn modelId="{70653BB5-F8EB-4C50-A199-003391320F2E}" srcId="{BD450C62-9450-4ED8-B02D-6A9D41D17D89}" destId="{A43DF94E-EA7F-4E08-8A61-5809E1D6CA59}" srcOrd="0" destOrd="0" parTransId="{18E4B7F3-5382-4619-93EF-F319E1D64699}" sibTransId="{992CB5AA-3207-463F-BE3C-CAEF4A0B21C9}"/>
    <dgm:cxn modelId="{869BB0B5-E59A-4780-88BF-20FAB1F22E91}" srcId="{909FB938-66EC-477D-B97E-F56EBEEC2DB9}" destId="{41A1086B-9D35-4C94-9DD1-B78759078A16}" srcOrd="2" destOrd="0" parTransId="{DA26483A-30AA-4BC4-9271-6F5BE96F3AAD}" sibTransId="{531FD189-06D4-4B5B-9F15-11FD5C4E2785}"/>
    <dgm:cxn modelId="{F3D93CB7-4187-4744-A421-913007DADB68}" type="presOf" srcId="{18E4B7F3-5382-4619-93EF-F319E1D64699}" destId="{AC2C5FDD-E2B0-4C9F-85FC-67271709DC72}" srcOrd="1" destOrd="0" presId="urn:microsoft.com/office/officeart/2008/layout/HorizontalMultiLevelHierarchy"/>
    <dgm:cxn modelId="{471BD3B8-FCF2-4D76-9D34-79F2E2981923}" srcId="{2A69A0BE-18C3-4BF8-A793-541AC0102710}" destId="{4C9ADBF3-9AE9-498E-A527-83B5351D4E53}" srcOrd="0" destOrd="0" parTransId="{7373ABBB-4A74-4478-BD3D-7E6682109714}" sibTransId="{3BDDD7C1-948D-4410-9915-90588CAF3255}"/>
    <dgm:cxn modelId="{9CCBFAB8-3169-43AE-943E-D1438FD0FD37}" type="presOf" srcId="{5B48A24D-0F26-4E32-B710-AA7F880A6E1D}" destId="{87DEA864-DC10-4118-81B4-18C4D76BA2CC}" srcOrd="0" destOrd="0" presId="urn:microsoft.com/office/officeart/2008/layout/HorizontalMultiLevelHierarchy"/>
    <dgm:cxn modelId="{71D80FB9-43AF-436B-A0CC-CE22046E7D33}" type="presOf" srcId="{519077AC-6365-4BBA-BCD9-93A46D92B6BB}" destId="{2FAE9DF3-3E26-45BE-A7D6-402957C07ADD}" srcOrd="0" destOrd="0" presId="urn:microsoft.com/office/officeart/2008/layout/HorizontalMultiLevelHierarchy"/>
    <dgm:cxn modelId="{C1F475BB-ED3A-4F2D-8720-35D6B5AB0FA0}" type="presOf" srcId="{E38DF1CD-38D2-492A-B44A-DFCED891F9D0}" destId="{72F0CB96-BBD4-41AC-AE4C-A09BF3A7AEE4}" srcOrd="0" destOrd="0" presId="urn:microsoft.com/office/officeart/2008/layout/HorizontalMultiLevelHierarchy"/>
    <dgm:cxn modelId="{BD605FBE-32C1-4065-AA37-39E817EC13BB}" type="presOf" srcId="{E2F56A41-FDFB-4276-B156-35B312F4699B}" destId="{C96CE9CA-FE04-4895-B07F-5CED72329926}" srcOrd="1" destOrd="0" presId="urn:microsoft.com/office/officeart/2008/layout/HorizontalMultiLevelHierarchy"/>
    <dgm:cxn modelId="{3EF23FC4-1AF4-465D-915F-D253ECA64C77}" srcId="{E5E8CCEE-82BC-4D0F-9597-F90125175760}" destId="{53D7E1C9-E70F-46F2-8569-4FDC41E201EA}" srcOrd="0" destOrd="0" parTransId="{1DA833BB-E0A9-4A9F-BF08-0C24FCC2359F}" sibTransId="{AA9AC7DA-BEDD-48CB-AF33-4C5D93067392}"/>
    <dgm:cxn modelId="{39AFD2C6-997C-49E9-B01E-31078BBEB79A}" srcId="{974D3790-BFCC-426B-8D15-3CD8187C13DA}" destId="{519077AC-6365-4BBA-BCD9-93A46D92B6BB}" srcOrd="0" destOrd="0" parTransId="{31965157-0CC8-4A28-A2CA-A7198736A311}" sibTransId="{1F167024-8048-419C-8B36-D9C5F0DFB6AC}"/>
    <dgm:cxn modelId="{E662E3C7-2817-4518-B70D-30B1FB98FFA0}" srcId="{43ADFB9C-5B58-4BA4-8C9F-C8022FE9AC16}" destId="{FBBDD96D-3E80-4399-93E6-046A0DD07244}" srcOrd="1" destOrd="0" parTransId="{7A138273-816B-4641-9169-01CDCA4D62D2}" sibTransId="{D7976652-FFB1-4D8B-8278-719544166F3B}"/>
    <dgm:cxn modelId="{1232E5C7-3195-45B1-BB82-80CE5A27297D}" type="presOf" srcId="{83746D95-7269-42DF-BAC2-C3B40F32FF29}" destId="{E35072CC-E53A-442F-9C29-A82AF430E18F}" srcOrd="0" destOrd="0" presId="urn:microsoft.com/office/officeart/2008/layout/HorizontalMultiLevelHierarchy"/>
    <dgm:cxn modelId="{879E54CB-9035-48CD-956D-4439E90F4D33}" srcId="{A43DF94E-EA7F-4E08-8A61-5809E1D6CA59}" destId="{DB22BEDD-7533-4213-BB80-0FA16CC87AC3}" srcOrd="1" destOrd="0" parTransId="{7FFB0511-5E52-4CD0-B606-3C9CCF69ACF7}" sibTransId="{0257993A-49DE-446D-9046-9719172E607A}"/>
    <dgm:cxn modelId="{708589CB-F802-4451-9936-BD9314A2CCFD}" srcId="{18D44475-9BF5-471C-B41C-185674C57D1B}" destId="{87324987-45AB-4077-AD3A-9069716CDF49}" srcOrd="0" destOrd="0" parTransId="{001BD311-2584-4C42-8309-70887C5D0BD3}" sibTransId="{7B9DAEDE-2915-40E0-BF7B-F5FC9AA6D036}"/>
    <dgm:cxn modelId="{27C00BCC-AFEB-465F-BD57-5A22BF73292E}" type="presOf" srcId="{E8B56E3C-85FA-4960-AB4E-74679E0731F9}" destId="{DE04EFA8-AC85-4D6B-958A-2CA2BBF3DDD0}" srcOrd="1" destOrd="0" presId="urn:microsoft.com/office/officeart/2008/layout/HorizontalMultiLevelHierarchy"/>
    <dgm:cxn modelId="{47D271CC-7539-4D0A-BB95-1FF32D151A3B}" srcId="{909FB938-66EC-477D-B97E-F56EBEEC2DB9}" destId="{3842C133-06D3-4E52-8A9B-A4F0E6FC7DB9}" srcOrd="1" destOrd="0" parTransId="{76AFAFBC-EF6A-4488-88EC-3143DA07AA68}" sibTransId="{5D0FD61A-B809-46A9-AE16-DC62EAD022F6}"/>
    <dgm:cxn modelId="{44DB6DCD-56B2-44F9-ACC2-B51693C81B11}" type="presOf" srcId="{909FB938-66EC-477D-B97E-F56EBEEC2DB9}" destId="{44E751C0-37A0-4ED0-9143-E8993FFA04BD}" srcOrd="0" destOrd="0" presId="urn:microsoft.com/office/officeart/2008/layout/HorizontalMultiLevelHierarchy"/>
    <dgm:cxn modelId="{748FABCE-A7B7-4F8E-9408-495C4840E2EC}" srcId="{43ADFB9C-5B58-4BA4-8C9F-C8022FE9AC16}" destId="{D3C339F0-8015-4BED-A37E-5BD22EACE5ED}" srcOrd="2" destOrd="0" parTransId="{13ACC956-7863-4621-8B01-C77EC249FB9A}" sibTransId="{E260B3EA-8EE5-4138-A96F-CCC62FCCE3F8}"/>
    <dgm:cxn modelId="{2D5BCDCE-55C1-4502-BD36-72703167401B}" type="presOf" srcId="{5D3F52ED-4B9A-4217-B4BE-471B02B92EA3}" destId="{90A3CCF5-4118-405F-BC74-0FA677AB4D2E}" srcOrd="0" destOrd="0" presId="urn:microsoft.com/office/officeart/2008/layout/HorizontalMultiLevelHierarchy"/>
    <dgm:cxn modelId="{30E52ACF-8790-464F-A666-3DB099D7AFA6}" type="presOf" srcId="{7FFB0511-5E52-4CD0-B606-3C9CCF69ACF7}" destId="{193D30E3-09AF-494D-90DC-B3644B95866D}" srcOrd="1" destOrd="0" presId="urn:microsoft.com/office/officeart/2008/layout/HorizontalMultiLevelHierarchy"/>
    <dgm:cxn modelId="{0C7BF8CF-417F-4FC7-9AFE-E3D165FDE8ED}" srcId="{70D8DDD0-BF28-4CC9-9762-B8AB9A2D5FD8}" destId="{C422AA49-4EA2-4684-B1A0-5EF7F1326065}" srcOrd="1" destOrd="0" parTransId="{8D7B217B-5FDE-4827-9A01-1B5709EA8834}" sibTransId="{1B27421A-5E3F-4B72-8A3E-3086E7B0D111}"/>
    <dgm:cxn modelId="{4B4282DE-AD71-487A-9DE6-2C4D00460F6B}" type="presOf" srcId="{E8B56E3C-85FA-4960-AB4E-74679E0731F9}" destId="{320932DC-CE9F-4B30-9C26-89748A0BAA3B}" srcOrd="0" destOrd="0" presId="urn:microsoft.com/office/officeart/2008/layout/HorizontalMultiLevelHierarchy"/>
    <dgm:cxn modelId="{E5C356DF-6D02-48F1-8175-870ADC86D189}" type="presOf" srcId="{A180B9AE-4624-47B0-A811-D23684FF1C8C}" destId="{1F98FFBE-EA07-4A16-81A1-241EF7DEF09C}" srcOrd="0" destOrd="0" presId="urn:microsoft.com/office/officeart/2008/layout/HorizontalMultiLevelHierarchy"/>
    <dgm:cxn modelId="{79AB79E0-4D5F-4C9D-BEDC-B8B0CB682336}" type="presOf" srcId="{D6AFEF98-523B-4F1B-B794-6636FAD46E0F}" destId="{CAC274BB-C9C3-49DE-9874-C5060FA5B079}" srcOrd="1" destOrd="0" presId="urn:microsoft.com/office/officeart/2008/layout/HorizontalMultiLevelHierarchy"/>
    <dgm:cxn modelId="{45ABAEE0-1B27-4EFB-A05B-2D49009708E3}" srcId="{909FB938-66EC-477D-B97E-F56EBEEC2DB9}" destId="{B326062A-74E3-4535-B4C0-1D4A2F86D630}" srcOrd="0" destOrd="0" parTransId="{A2C80366-6688-4CA5-874D-E4022B8740D2}" sibTransId="{178E8027-2F4E-4793-91E9-5A5B03A1CF12}"/>
    <dgm:cxn modelId="{49D344E2-3BFA-4B22-8136-61B7B74472E8}" type="presOf" srcId="{2792FCAC-2A17-45D4-912D-89A2A87F5857}" destId="{9CE02518-36CD-4DAC-A3C0-BC6B8B9BC97D}" srcOrd="1" destOrd="0" presId="urn:microsoft.com/office/officeart/2008/layout/HorizontalMultiLevelHierarchy"/>
    <dgm:cxn modelId="{C3E009E7-8A9F-448F-924E-6F9C189EABBA}" type="presOf" srcId="{E2F56A41-FDFB-4276-B156-35B312F4699B}" destId="{B3787660-C497-4D1F-84FB-7A6CED0E6301}" srcOrd="0" destOrd="0" presId="urn:microsoft.com/office/officeart/2008/layout/HorizontalMultiLevelHierarchy"/>
    <dgm:cxn modelId="{AD2675E8-63A4-4815-B6BA-6750E9749BC2}" type="presOf" srcId="{70D8DDD0-BF28-4CC9-9762-B8AB9A2D5FD8}" destId="{C5C107E7-4E6F-4478-A1C6-A158E204C54B}" srcOrd="0" destOrd="0" presId="urn:microsoft.com/office/officeart/2008/layout/HorizontalMultiLevelHierarchy"/>
    <dgm:cxn modelId="{33FB3FEA-0745-40BC-B0D5-64A3E3D5D846}" type="presOf" srcId="{5D3F52ED-4B9A-4217-B4BE-471B02B92EA3}" destId="{B9A7F980-DE41-4CE6-9B51-F81592CD5EEB}" srcOrd="1" destOrd="0" presId="urn:microsoft.com/office/officeart/2008/layout/HorizontalMultiLevelHierarchy"/>
    <dgm:cxn modelId="{6066F1EA-B4E6-4416-BFFF-12624104A060}" type="presOf" srcId="{EC87E2C2-72DE-4194-ADEA-1D69DA73EF36}" destId="{CE3C8905-12EB-4C10-B267-1A5884C66571}" srcOrd="0" destOrd="0" presId="urn:microsoft.com/office/officeart/2008/layout/HorizontalMultiLevelHierarchy"/>
    <dgm:cxn modelId="{F1CC11F2-F71C-44E8-9439-404CF054CC9D}" type="presOf" srcId="{C05BC3AE-7143-421F-AF19-1A1F436257DA}" destId="{714EE1C6-F551-42F7-8744-63021BE4FD8D}" srcOrd="1" destOrd="0" presId="urn:microsoft.com/office/officeart/2008/layout/HorizontalMultiLevelHierarchy"/>
    <dgm:cxn modelId="{D865D8F2-DE37-4D31-A828-F5D22A519D1D}" srcId="{7E36A50C-A175-40B5-975D-E7C52F16741A}" destId="{05E60D9A-EA77-426B-A425-37788695532E}" srcOrd="0" destOrd="0" parTransId="{3AFA0524-D1A4-426D-91A8-E77B4B473B70}" sibTransId="{859BA02A-522E-4F23-8933-A6FCC7D16D68}"/>
    <dgm:cxn modelId="{9D4951F9-6BDF-4AF9-AE8A-D532979147B4}" type="presOf" srcId="{E807C4BD-960A-4975-950D-74D3329E4097}" destId="{DA90A1BF-806A-4F05-B5F9-79BCA832AB14}" srcOrd="1" destOrd="0" presId="urn:microsoft.com/office/officeart/2008/layout/HorizontalMultiLevelHierarchy"/>
    <dgm:cxn modelId="{962347FB-9F89-416C-8B3E-F48B2014AD04}" type="presOf" srcId="{3AFA0524-D1A4-426D-91A8-E77B4B473B70}" destId="{B7892ACA-4B38-4594-8B3D-3479F46A0F3F}" srcOrd="0" destOrd="0" presId="urn:microsoft.com/office/officeart/2008/layout/HorizontalMultiLevelHierarchy"/>
    <dgm:cxn modelId="{415FB5FB-C6CE-4A9F-8149-C482E7628D75}" type="presOf" srcId="{AD55BB83-F602-49E8-8DBF-4BDF194CA4A3}" destId="{A8544A91-A387-4349-9365-AFFE8B7287F7}" srcOrd="1" destOrd="0" presId="urn:microsoft.com/office/officeart/2008/layout/HorizontalMultiLevelHierarchy"/>
    <dgm:cxn modelId="{E1089CFC-B778-41AC-A5D5-A3D7B154F5C5}" type="presOf" srcId="{8D7B217B-5FDE-4827-9A01-1B5709EA8834}" destId="{C7393E42-3E45-4ED0-B3D0-4B6BB87FB23A}" srcOrd="0" destOrd="0" presId="urn:microsoft.com/office/officeart/2008/layout/HorizontalMultiLevelHierarchy"/>
    <dgm:cxn modelId="{D72EAAFC-E595-4D19-8670-B43D4411CF23}" type="presOf" srcId="{2A69A0BE-18C3-4BF8-A793-541AC0102710}" destId="{FC8D02CE-55EE-4FAE-8AB1-4C4EFE0D1C2E}" srcOrd="0" destOrd="0" presId="urn:microsoft.com/office/officeart/2008/layout/HorizontalMultiLevelHierarchy"/>
    <dgm:cxn modelId="{097279FD-C75F-418C-A5D1-484630551474}" type="presOf" srcId="{1DA833BB-E0A9-4A9F-BF08-0C24FCC2359F}" destId="{77ABCE0D-3BF1-4F2B-B9B0-DD76B842C047}" srcOrd="0" destOrd="0" presId="urn:microsoft.com/office/officeart/2008/layout/HorizontalMultiLevelHierarchy"/>
    <dgm:cxn modelId="{92C1C6FF-EEF6-463E-8CFD-828DA2266B71}" type="presParOf" srcId="{DDF62F73-6FC0-4583-801C-C9FB5A3A7D06}" destId="{DB42618E-8DC6-4E5B-A0A0-A24F4B55F10B}" srcOrd="0" destOrd="0" presId="urn:microsoft.com/office/officeart/2008/layout/HorizontalMultiLevelHierarchy"/>
    <dgm:cxn modelId="{B14012C6-4C7E-441E-9947-B22EDFE41988}" type="presParOf" srcId="{DB42618E-8DC6-4E5B-A0A0-A24F4B55F10B}" destId="{FC8D02CE-55EE-4FAE-8AB1-4C4EFE0D1C2E}" srcOrd="0" destOrd="0" presId="urn:microsoft.com/office/officeart/2008/layout/HorizontalMultiLevelHierarchy"/>
    <dgm:cxn modelId="{2AA15CBA-1BC9-41DF-93F2-AD423A480101}" type="presParOf" srcId="{DB42618E-8DC6-4E5B-A0A0-A24F4B55F10B}" destId="{146126BC-EE47-444C-AEAB-9D568B79A06E}" srcOrd="1" destOrd="0" presId="urn:microsoft.com/office/officeart/2008/layout/HorizontalMultiLevelHierarchy"/>
    <dgm:cxn modelId="{441A5DD7-7DA1-46D9-B0CB-303D3A67834C}" type="presParOf" srcId="{146126BC-EE47-444C-AEAB-9D568B79A06E}" destId="{E82D3C60-5B24-4B5D-8D30-6CA1869604B8}" srcOrd="0" destOrd="0" presId="urn:microsoft.com/office/officeart/2008/layout/HorizontalMultiLevelHierarchy"/>
    <dgm:cxn modelId="{EFD373D1-E0CF-4726-B3E5-503331CA2112}" type="presParOf" srcId="{E82D3C60-5B24-4B5D-8D30-6CA1869604B8}" destId="{E941DB39-5BC0-4CE8-BDC4-0DBF444B5D6B}" srcOrd="0" destOrd="0" presId="urn:microsoft.com/office/officeart/2008/layout/HorizontalMultiLevelHierarchy"/>
    <dgm:cxn modelId="{33B13B91-FFF6-4C78-8B60-118745A3FF38}" type="presParOf" srcId="{146126BC-EE47-444C-AEAB-9D568B79A06E}" destId="{46E438BB-20FF-4BEE-92DB-3CBD4D88BDD7}" srcOrd="1" destOrd="0" presId="urn:microsoft.com/office/officeart/2008/layout/HorizontalMultiLevelHierarchy"/>
    <dgm:cxn modelId="{99382497-1BB4-48EE-8767-B06B7EF7208D}" type="presParOf" srcId="{46E438BB-20FF-4BEE-92DB-3CBD4D88BDD7}" destId="{4C614358-1AE7-43AD-B4D2-FD05B132DB9A}" srcOrd="0" destOrd="0" presId="urn:microsoft.com/office/officeart/2008/layout/HorizontalMultiLevelHierarchy"/>
    <dgm:cxn modelId="{C5BEAFB8-BDD2-4343-883B-152CB7E5939E}" type="presParOf" srcId="{46E438BB-20FF-4BEE-92DB-3CBD4D88BDD7}" destId="{6C0EC26B-4FC7-4652-936C-D4E3CD5D0D87}" srcOrd="1" destOrd="0" presId="urn:microsoft.com/office/officeart/2008/layout/HorizontalMultiLevelHierarchy"/>
    <dgm:cxn modelId="{950DAAB6-317C-479C-8615-8699B3638B0B}" type="presParOf" srcId="{6C0EC26B-4FC7-4652-936C-D4E3CD5D0D87}" destId="{7E19CC6E-AC44-427B-9B4C-E62628120B65}" srcOrd="0" destOrd="0" presId="urn:microsoft.com/office/officeart/2008/layout/HorizontalMultiLevelHierarchy"/>
    <dgm:cxn modelId="{0748EB60-E049-4846-AD05-331485BAC18B}" type="presParOf" srcId="{7E19CC6E-AC44-427B-9B4C-E62628120B65}" destId="{EFE1909B-B46A-4D6F-95B8-ECFCEA8D6BF3}" srcOrd="0" destOrd="0" presId="urn:microsoft.com/office/officeart/2008/layout/HorizontalMultiLevelHierarchy"/>
    <dgm:cxn modelId="{8C28A6CE-6074-451E-9442-86211E48EC7C}" type="presParOf" srcId="{6C0EC26B-4FC7-4652-936C-D4E3CD5D0D87}" destId="{D4CC10A2-D4E2-4D85-8BFE-529370AAD029}" srcOrd="1" destOrd="0" presId="urn:microsoft.com/office/officeart/2008/layout/HorizontalMultiLevelHierarchy"/>
    <dgm:cxn modelId="{FCB25926-1972-4C35-BD50-76531466967F}" type="presParOf" srcId="{D4CC10A2-D4E2-4D85-8BFE-529370AAD029}" destId="{4B513763-E8BE-4972-8E4C-D42D1C733D32}" srcOrd="0" destOrd="0" presId="urn:microsoft.com/office/officeart/2008/layout/HorizontalMultiLevelHierarchy"/>
    <dgm:cxn modelId="{86B20AAE-3770-41DA-95D2-239D97D65883}" type="presParOf" srcId="{D4CC10A2-D4E2-4D85-8BFE-529370AAD029}" destId="{ADD05A4B-5C1D-4B0F-BE34-0778450FB788}" srcOrd="1" destOrd="0" presId="urn:microsoft.com/office/officeart/2008/layout/HorizontalMultiLevelHierarchy"/>
    <dgm:cxn modelId="{39872B30-CDE5-4112-963B-7D2D238C0415}" type="presParOf" srcId="{ADD05A4B-5C1D-4B0F-BE34-0778450FB788}" destId="{87DEA864-DC10-4118-81B4-18C4D76BA2CC}" srcOrd="0" destOrd="0" presId="urn:microsoft.com/office/officeart/2008/layout/HorizontalMultiLevelHierarchy"/>
    <dgm:cxn modelId="{82294F79-E351-4CA4-ACDC-2AB8D21EC1A0}" type="presParOf" srcId="{87DEA864-DC10-4118-81B4-18C4D76BA2CC}" destId="{8BF004B4-C426-4BE4-9B18-595040083BBD}" srcOrd="0" destOrd="0" presId="urn:microsoft.com/office/officeart/2008/layout/HorizontalMultiLevelHierarchy"/>
    <dgm:cxn modelId="{AB99BDB2-F0E6-4976-B216-DDFFD88977DC}" type="presParOf" srcId="{ADD05A4B-5C1D-4B0F-BE34-0778450FB788}" destId="{E4D97D4F-FB4B-42B6-BCCC-F2939FAFF4B9}" srcOrd="1" destOrd="0" presId="urn:microsoft.com/office/officeart/2008/layout/HorizontalMultiLevelHierarchy"/>
    <dgm:cxn modelId="{1FAB6BF6-2CE8-4C8A-9C12-8E8F5BAB1E94}" type="presParOf" srcId="{E4D97D4F-FB4B-42B6-BCCC-F2939FAFF4B9}" destId="{6B9BD39A-1719-4972-98E3-E0DDBE6C46DF}" srcOrd="0" destOrd="0" presId="urn:microsoft.com/office/officeart/2008/layout/HorizontalMultiLevelHierarchy"/>
    <dgm:cxn modelId="{8640AC8D-9123-4BDA-BAB8-98317CD00299}" type="presParOf" srcId="{E4D97D4F-FB4B-42B6-BCCC-F2939FAFF4B9}" destId="{DCA8026A-77FD-405C-8A10-4DB17FB35085}" srcOrd="1" destOrd="0" presId="urn:microsoft.com/office/officeart/2008/layout/HorizontalMultiLevelHierarchy"/>
    <dgm:cxn modelId="{C824F533-EC4C-4891-BC4A-5B4B7C8DC3E5}" type="presParOf" srcId="{DCA8026A-77FD-405C-8A10-4DB17FB35085}" destId="{63C92E8D-C30A-476F-8A8E-01F398F5BA33}" srcOrd="0" destOrd="0" presId="urn:microsoft.com/office/officeart/2008/layout/HorizontalMultiLevelHierarchy"/>
    <dgm:cxn modelId="{03BF39DA-F174-4184-9EE1-06EBF887901C}" type="presParOf" srcId="{63C92E8D-C30A-476F-8A8E-01F398F5BA33}" destId="{9CF4741A-B91E-427C-B52C-7353279928CB}" srcOrd="0" destOrd="0" presId="urn:microsoft.com/office/officeart/2008/layout/HorizontalMultiLevelHierarchy"/>
    <dgm:cxn modelId="{1BE79ACC-EE78-4708-ABCA-BDFF3C6B16A9}" type="presParOf" srcId="{DCA8026A-77FD-405C-8A10-4DB17FB35085}" destId="{DACF4532-288C-4F80-A892-53D2B5A59D9C}" srcOrd="1" destOrd="0" presId="urn:microsoft.com/office/officeart/2008/layout/HorizontalMultiLevelHierarchy"/>
    <dgm:cxn modelId="{FB98EB0F-1150-436A-AD69-FD1BC21F3D9B}" type="presParOf" srcId="{DACF4532-288C-4F80-A892-53D2B5A59D9C}" destId="{6BE58B95-C5F6-4CE3-BC3D-56217EE56FEA}" srcOrd="0" destOrd="0" presId="urn:microsoft.com/office/officeart/2008/layout/HorizontalMultiLevelHierarchy"/>
    <dgm:cxn modelId="{CEB3A925-D064-47F8-85D3-9F2A3D0BD0A8}" type="presParOf" srcId="{DACF4532-288C-4F80-A892-53D2B5A59D9C}" destId="{788CCA3E-A04D-43AC-8A42-B5C077CD6DA0}" srcOrd="1" destOrd="0" presId="urn:microsoft.com/office/officeart/2008/layout/HorizontalMultiLevelHierarchy"/>
    <dgm:cxn modelId="{6B5D2DC2-1CA3-40C5-A8B9-92895F66981B}" type="presParOf" srcId="{DCA8026A-77FD-405C-8A10-4DB17FB35085}" destId="{86B9B1A2-662D-4E73-A0D2-07BDD968004C}" srcOrd="2" destOrd="0" presId="urn:microsoft.com/office/officeart/2008/layout/HorizontalMultiLevelHierarchy"/>
    <dgm:cxn modelId="{BCEAABE3-F899-47E7-8EF4-F4CB9AE62DB0}" type="presParOf" srcId="{86B9B1A2-662D-4E73-A0D2-07BDD968004C}" destId="{D3B4FB2E-78B6-4EFB-9AA1-B93C0ED7DDE5}" srcOrd="0" destOrd="0" presId="urn:microsoft.com/office/officeart/2008/layout/HorizontalMultiLevelHierarchy"/>
    <dgm:cxn modelId="{6262668F-2DCC-4D52-867C-90CFAA3C80EA}" type="presParOf" srcId="{DCA8026A-77FD-405C-8A10-4DB17FB35085}" destId="{8ACE1F8C-FA5C-4A1B-80C6-678D33E077DC}" srcOrd="3" destOrd="0" presId="urn:microsoft.com/office/officeart/2008/layout/HorizontalMultiLevelHierarchy"/>
    <dgm:cxn modelId="{3C2A1171-1887-41D7-A9D7-31F90324F39B}" type="presParOf" srcId="{8ACE1F8C-FA5C-4A1B-80C6-678D33E077DC}" destId="{08AB51CC-4597-4250-A4DA-883518CBDC86}" srcOrd="0" destOrd="0" presId="urn:microsoft.com/office/officeart/2008/layout/HorizontalMultiLevelHierarchy"/>
    <dgm:cxn modelId="{27B83779-ADBD-4865-93AE-E28FB1DB61C6}" type="presParOf" srcId="{8ACE1F8C-FA5C-4A1B-80C6-678D33E077DC}" destId="{944935A8-A013-4A89-AFFD-07C3DF61CB02}" srcOrd="1" destOrd="0" presId="urn:microsoft.com/office/officeart/2008/layout/HorizontalMultiLevelHierarchy"/>
    <dgm:cxn modelId="{FF476947-F65E-4244-BAB6-4213B9A4BDBC}" type="presParOf" srcId="{DCA8026A-77FD-405C-8A10-4DB17FB35085}" destId="{7B94B0B8-1D8D-4459-8E50-14D698AFEC2D}" srcOrd="4" destOrd="0" presId="urn:microsoft.com/office/officeart/2008/layout/HorizontalMultiLevelHierarchy"/>
    <dgm:cxn modelId="{869DB675-4544-4271-A99B-86EED58558A0}" type="presParOf" srcId="{7B94B0B8-1D8D-4459-8E50-14D698AFEC2D}" destId="{E44ECAD8-466F-48B2-925F-0653C49A647E}" srcOrd="0" destOrd="0" presId="urn:microsoft.com/office/officeart/2008/layout/HorizontalMultiLevelHierarchy"/>
    <dgm:cxn modelId="{8AE4CA05-3B51-42B6-9F6D-BA6551150927}" type="presParOf" srcId="{DCA8026A-77FD-405C-8A10-4DB17FB35085}" destId="{15AA0196-08C1-4379-85BE-4F0913F6F698}" srcOrd="5" destOrd="0" presId="urn:microsoft.com/office/officeart/2008/layout/HorizontalMultiLevelHierarchy"/>
    <dgm:cxn modelId="{F0F21F87-B07B-4C56-B5A0-4640C5F74FD2}" type="presParOf" srcId="{15AA0196-08C1-4379-85BE-4F0913F6F698}" destId="{0DA1ABAD-6D3F-455A-949E-1F37FBEA829A}" srcOrd="0" destOrd="0" presId="urn:microsoft.com/office/officeart/2008/layout/HorizontalMultiLevelHierarchy"/>
    <dgm:cxn modelId="{9788F056-E9AF-44EA-B2DE-A033AF2D749C}" type="presParOf" srcId="{15AA0196-08C1-4379-85BE-4F0913F6F698}" destId="{E88436D4-BCE3-4368-BECA-52EF1268E659}" srcOrd="1" destOrd="0" presId="urn:microsoft.com/office/officeart/2008/layout/HorizontalMultiLevelHierarchy"/>
    <dgm:cxn modelId="{6B6D373D-1E9A-40AE-B8C6-B59E8C5BE903}" type="presParOf" srcId="{DCA8026A-77FD-405C-8A10-4DB17FB35085}" destId="{68FFDD8F-0670-4B51-A27A-46A3AC9A8BDD}" srcOrd="6" destOrd="0" presId="urn:microsoft.com/office/officeart/2008/layout/HorizontalMultiLevelHierarchy"/>
    <dgm:cxn modelId="{EF1CC52F-7173-4A59-A7B7-622C34FD8B2A}" type="presParOf" srcId="{68FFDD8F-0670-4B51-A27A-46A3AC9A8BDD}" destId="{5C88EC9B-0BA0-476B-A6C0-B858BA3DC0DF}" srcOrd="0" destOrd="0" presId="urn:microsoft.com/office/officeart/2008/layout/HorizontalMultiLevelHierarchy"/>
    <dgm:cxn modelId="{76896A0B-DBCA-4777-91F2-FBBB5BDB7F19}" type="presParOf" srcId="{DCA8026A-77FD-405C-8A10-4DB17FB35085}" destId="{ABC15B6E-9325-4F5A-8AE6-8EE5F374B81E}" srcOrd="7" destOrd="0" presId="urn:microsoft.com/office/officeart/2008/layout/HorizontalMultiLevelHierarchy"/>
    <dgm:cxn modelId="{A973F726-9261-4B10-A279-8EB1F134B414}" type="presParOf" srcId="{ABC15B6E-9325-4F5A-8AE6-8EE5F374B81E}" destId="{D6A85A95-CF4D-47D7-AFAC-58ECB69554D2}" srcOrd="0" destOrd="0" presId="urn:microsoft.com/office/officeart/2008/layout/HorizontalMultiLevelHierarchy"/>
    <dgm:cxn modelId="{7CDAFE8E-3FF0-48BC-94DC-EDD524C75114}" type="presParOf" srcId="{ABC15B6E-9325-4F5A-8AE6-8EE5F374B81E}" destId="{FF2BBE97-B9B8-4EBB-8A0E-4F6B2C072F7F}" srcOrd="1" destOrd="0" presId="urn:microsoft.com/office/officeart/2008/layout/HorizontalMultiLevelHierarchy"/>
    <dgm:cxn modelId="{41E88358-995F-4BCD-97CE-B851574CD69A}" type="presParOf" srcId="{6C0EC26B-4FC7-4652-936C-D4E3CD5D0D87}" destId="{1F98FFBE-EA07-4A16-81A1-241EF7DEF09C}" srcOrd="2" destOrd="0" presId="urn:microsoft.com/office/officeart/2008/layout/HorizontalMultiLevelHierarchy"/>
    <dgm:cxn modelId="{785F617A-8BEC-4106-88D4-20F26FDC4FE8}" type="presParOf" srcId="{1F98FFBE-EA07-4A16-81A1-241EF7DEF09C}" destId="{060C389C-B8C4-46F1-8771-549349E8D192}" srcOrd="0" destOrd="0" presId="urn:microsoft.com/office/officeart/2008/layout/HorizontalMultiLevelHierarchy"/>
    <dgm:cxn modelId="{36B8468F-8F33-423F-8CE1-FC69337A81E3}" type="presParOf" srcId="{6C0EC26B-4FC7-4652-936C-D4E3CD5D0D87}" destId="{97911C19-B56B-45FF-873C-3370CBFFD643}" srcOrd="3" destOrd="0" presId="urn:microsoft.com/office/officeart/2008/layout/HorizontalMultiLevelHierarchy"/>
    <dgm:cxn modelId="{30395B71-8DFC-4669-A6E6-AA34A33797B4}" type="presParOf" srcId="{97911C19-B56B-45FF-873C-3370CBFFD643}" destId="{C5C107E7-4E6F-4478-A1C6-A158E204C54B}" srcOrd="0" destOrd="0" presId="urn:microsoft.com/office/officeart/2008/layout/HorizontalMultiLevelHierarchy"/>
    <dgm:cxn modelId="{334993AC-0380-467F-9043-0AE321852F41}" type="presParOf" srcId="{97911C19-B56B-45FF-873C-3370CBFFD643}" destId="{3962EE42-7359-4077-A71A-473E15F03CA3}" srcOrd="1" destOrd="0" presId="urn:microsoft.com/office/officeart/2008/layout/HorizontalMultiLevelHierarchy"/>
    <dgm:cxn modelId="{63FE7E84-2F50-45B2-9924-19F7E70A6B4B}" type="presParOf" srcId="{3962EE42-7359-4077-A71A-473E15F03CA3}" destId="{B3787660-C497-4D1F-84FB-7A6CED0E6301}" srcOrd="0" destOrd="0" presId="urn:microsoft.com/office/officeart/2008/layout/HorizontalMultiLevelHierarchy"/>
    <dgm:cxn modelId="{0E312A35-8C29-4FA5-8998-DA828CA0E3F2}" type="presParOf" srcId="{B3787660-C497-4D1F-84FB-7A6CED0E6301}" destId="{C96CE9CA-FE04-4895-B07F-5CED72329926}" srcOrd="0" destOrd="0" presId="urn:microsoft.com/office/officeart/2008/layout/HorizontalMultiLevelHierarchy"/>
    <dgm:cxn modelId="{F1AB5027-DA34-4557-8B8C-3D521E9663C3}" type="presParOf" srcId="{3962EE42-7359-4077-A71A-473E15F03CA3}" destId="{B4B55011-D5BE-4481-8BF7-5B2BACAAA979}" srcOrd="1" destOrd="0" presId="urn:microsoft.com/office/officeart/2008/layout/HorizontalMultiLevelHierarchy"/>
    <dgm:cxn modelId="{C27ED2EF-C815-4E56-A268-A22D03521704}" type="presParOf" srcId="{B4B55011-D5BE-4481-8BF7-5B2BACAAA979}" destId="{028DC14C-845B-4FBC-8681-F5D53795C9CF}" srcOrd="0" destOrd="0" presId="urn:microsoft.com/office/officeart/2008/layout/HorizontalMultiLevelHierarchy"/>
    <dgm:cxn modelId="{E2CD5D0B-C9ED-47D2-AF62-3F216F12EC6B}" type="presParOf" srcId="{B4B55011-D5BE-4481-8BF7-5B2BACAAA979}" destId="{DACB6FA8-5625-427F-BC24-5D48E4311776}" srcOrd="1" destOrd="0" presId="urn:microsoft.com/office/officeart/2008/layout/HorizontalMultiLevelHierarchy"/>
    <dgm:cxn modelId="{1B304E55-8235-4706-B88F-145BE071AC35}" type="presParOf" srcId="{3962EE42-7359-4077-A71A-473E15F03CA3}" destId="{C7393E42-3E45-4ED0-B3D0-4B6BB87FB23A}" srcOrd="2" destOrd="0" presId="urn:microsoft.com/office/officeart/2008/layout/HorizontalMultiLevelHierarchy"/>
    <dgm:cxn modelId="{18596160-7B44-484C-AC41-5106A05A6603}" type="presParOf" srcId="{C7393E42-3E45-4ED0-B3D0-4B6BB87FB23A}" destId="{09B22FA1-AE5D-4E21-A2AE-3E55A0A6228A}" srcOrd="0" destOrd="0" presId="urn:microsoft.com/office/officeart/2008/layout/HorizontalMultiLevelHierarchy"/>
    <dgm:cxn modelId="{54DA861B-8DA3-47EE-904F-98DEAC36E62E}" type="presParOf" srcId="{3962EE42-7359-4077-A71A-473E15F03CA3}" destId="{338858BE-0433-4645-8AF3-9E9371843CDC}" srcOrd="3" destOrd="0" presId="urn:microsoft.com/office/officeart/2008/layout/HorizontalMultiLevelHierarchy"/>
    <dgm:cxn modelId="{FCE0C6BA-1114-4316-AD9E-6D23AE73AF46}" type="presParOf" srcId="{338858BE-0433-4645-8AF3-9E9371843CDC}" destId="{E264341F-B05B-4756-A1D4-D47BB39298AE}" srcOrd="0" destOrd="0" presId="urn:microsoft.com/office/officeart/2008/layout/HorizontalMultiLevelHierarchy"/>
    <dgm:cxn modelId="{3F985B7C-C50B-4344-B7EC-104DCCEEB46A}" type="presParOf" srcId="{338858BE-0433-4645-8AF3-9E9371843CDC}" destId="{AF14240E-2B3A-403C-9E71-000C6E6ECC1F}" srcOrd="1" destOrd="0" presId="urn:microsoft.com/office/officeart/2008/layout/HorizontalMultiLevelHierarchy"/>
    <dgm:cxn modelId="{A8752D3D-FF79-4231-936E-D81612B4ADBB}" type="presParOf" srcId="{AF14240E-2B3A-403C-9E71-000C6E6ECC1F}" destId="{320932DC-CE9F-4B30-9C26-89748A0BAA3B}" srcOrd="0" destOrd="0" presId="urn:microsoft.com/office/officeart/2008/layout/HorizontalMultiLevelHierarchy"/>
    <dgm:cxn modelId="{8AAC3D76-40A4-4DA7-83BC-B8192A03E0B4}" type="presParOf" srcId="{320932DC-CE9F-4B30-9C26-89748A0BAA3B}" destId="{DE04EFA8-AC85-4D6B-958A-2CA2BBF3DDD0}" srcOrd="0" destOrd="0" presId="urn:microsoft.com/office/officeart/2008/layout/HorizontalMultiLevelHierarchy"/>
    <dgm:cxn modelId="{1149EDD0-2493-455E-BFBB-25B960E8228C}" type="presParOf" srcId="{AF14240E-2B3A-403C-9E71-000C6E6ECC1F}" destId="{12232612-C864-48C3-A083-B5AC97601C25}" srcOrd="1" destOrd="0" presId="urn:microsoft.com/office/officeart/2008/layout/HorizontalMultiLevelHierarchy"/>
    <dgm:cxn modelId="{BF7F27AD-7C7E-47AF-A962-F2124DD4905C}" type="presParOf" srcId="{12232612-C864-48C3-A083-B5AC97601C25}" destId="{E35072CC-E53A-442F-9C29-A82AF430E18F}" srcOrd="0" destOrd="0" presId="urn:microsoft.com/office/officeart/2008/layout/HorizontalMultiLevelHierarchy"/>
    <dgm:cxn modelId="{75F6CB5C-A42F-48A6-B8C0-9B7CD28F097E}" type="presParOf" srcId="{12232612-C864-48C3-A083-B5AC97601C25}" destId="{AF59523B-05F7-4FFF-AED3-8D0498CE4881}" srcOrd="1" destOrd="0" presId="urn:microsoft.com/office/officeart/2008/layout/HorizontalMultiLevelHierarchy"/>
    <dgm:cxn modelId="{AA331EEC-736E-4341-A619-17106B70BFB2}" type="presParOf" srcId="{3962EE42-7359-4077-A71A-473E15F03CA3}" destId="{99B487D3-E46D-4439-9F9F-C6A4ACEDE86B}" srcOrd="4" destOrd="0" presId="urn:microsoft.com/office/officeart/2008/layout/HorizontalMultiLevelHierarchy"/>
    <dgm:cxn modelId="{1A74D74B-0C95-4D88-AA5C-20A35DEE93D8}" type="presParOf" srcId="{99B487D3-E46D-4439-9F9F-C6A4ACEDE86B}" destId="{223F7D95-E923-4D1D-B396-AE9DA08A8BC2}" srcOrd="0" destOrd="0" presId="urn:microsoft.com/office/officeart/2008/layout/HorizontalMultiLevelHierarchy"/>
    <dgm:cxn modelId="{DCC176B0-383E-4021-87EB-C9895F07EFE9}" type="presParOf" srcId="{3962EE42-7359-4077-A71A-473E15F03CA3}" destId="{07D9A13D-AAD0-4FF8-93B8-FD7723CC009F}" srcOrd="5" destOrd="0" presId="urn:microsoft.com/office/officeart/2008/layout/HorizontalMultiLevelHierarchy"/>
    <dgm:cxn modelId="{5621975C-4EEA-4007-B5D0-B0CFA3D37F68}" type="presParOf" srcId="{07D9A13D-AAD0-4FF8-93B8-FD7723CC009F}" destId="{44E751C0-37A0-4ED0-9143-E8993FFA04BD}" srcOrd="0" destOrd="0" presId="urn:microsoft.com/office/officeart/2008/layout/HorizontalMultiLevelHierarchy"/>
    <dgm:cxn modelId="{EF174754-7949-4563-975A-B08E5EE62C0B}" type="presParOf" srcId="{07D9A13D-AAD0-4FF8-93B8-FD7723CC009F}" destId="{8E509EBB-353D-4618-95EC-098619B18A4F}" srcOrd="1" destOrd="0" presId="urn:microsoft.com/office/officeart/2008/layout/HorizontalMultiLevelHierarchy"/>
    <dgm:cxn modelId="{EE5D09D6-009B-4D82-8AF0-6088516D69A7}" type="presParOf" srcId="{8E509EBB-353D-4618-95EC-098619B18A4F}" destId="{DA382F35-F14A-408D-B6D6-EBEBF18BBB21}" srcOrd="0" destOrd="0" presId="urn:microsoft.com/office/officeart/2008/layout/HorizontalMultiLevelHierarchy"/>
    <dgm:cxn modelId="{6ADE8111-8A85-4D1B-8A7B-2735437E3BDA}" type="presParOf" srcId="{DA382F35-F14A-408D-B6D6-EBEBF18BBB21}" destId="{CB7C7A6A-2B2A-4EE0-AE58-92F9CA48B60C}" srcOrd="0" destOrd="0" presId="urn:microsoft.com/office/officeart/2008/layout/HorizontalMultiLevelHierarchy"/>
    <dgm:cxn modelId="{334FC911-8983-438D-8784-8D737DD8A5FA}" type="presParOf" srcId="{8E509EBB-353D-4618-95EC-098619B18A4F}" destId="{E50D4CD6-65BD-4423-986A-1BDFEB4DA02A}" srcOrd="1" destOrd="0" presId="urn:microsoft.com/office/officeart/2008/layout/HorizontalMultiLevelHierarchy"/>
    <dgm:cxn modelId="{0F12946D-9DAC-4CBE-A465-C19E98004936}" type="presParOf" srcId="{E50D4CD6-65BD-4423-986A-1BDFEB4DA02A}" destId="{AE6AB56C-8CFC-4EAB-8E7B-12E84E98DEBC}" srcOrd="0" destOrd="0" presId="urn:microsoft.com/office/officeart/2008/layout/HorizontalMultiLevelHierarchy"/>
    <dgm:cxn modelId="{85CD2619-320C-4F48-9501-28BE2A6B47E3}" type="presParOf" srcId="{E50D4CD6-65BD-4423-986A-1BDFEB4DA02A}" destId="{3A486B27-145F-48E6-A2C0-B05741DC25FF}" srcOrd="1" destOrd="0" presId="urn:microsoft.com/office/officeart/2008/layout/HorizontalMultiLevelHierarchy"/>
    <dgm:cxn modelId="{B7AD8F64-9F72-441B-91DC-74CAF8BFA9BB}" type="presParOf" srcId="{8E509EBB-353D-4618-95EC-098619B18A4F}" destId="{80E000AA-7A7E-41C3-B920-6FFAE2C03BC3}" srcOrd="2" destOrd="0" presId="urn:microsoft.com/office/officeart/2008/layout/HorizontalMultiLevelHierarchy"/>
    <dgm:cxn modelId="{6B31CE61-DDAA-47EC-9243-21A87DB2ACA4}" type="presParOf" srcId="{80E000AA-7A7E-41C3-B920-6FFAE2C03BC3}" destId="{44C66CA4-682C-4FC6-9EA0-50B47DE90316}" srcOrd="0" destOrd="0" presId="urn:microsoft.com/office/officeart/2008/layout/HorizontalMultiLevelHierarchy"/>
    <dgm:cxn modelId="{D11AD17A-2CF0-45C4-85FA-A4FE7E2B5599}" type="presParOf" srcId="{8E509EBB-353D-4618-95EC-098619B18A4F}" destId="{0E565D63-830C-4D80-8BE5-32F8A339663E}" srcOrd="3" destOrd="0" presId="urn:microsoft.com/office/officeart/2008/layout/HorizontalMultiLevelHierarchy"/>
    <dgm:cxn modelId="{3685A1F0-5D5F-4BD5-AE6B-22098A7BB01D}" type="presParOf" srcId="{0E565D63-830C-4D80-8BE5-32F8A339663E}" destId="{943A59C3-BAE3-4F97-910D-B8C70768C022}" srcOrd="0" destOrd="0" presId="urn:microsoft.com/office/officeart/2008/layout/HorizontalMultiLevelHierarchy"/>
    <dgm:cxn modelId="{A7ACF1B7-3958-454D-B95A-77B92C8ED5B6}" type="presParOf" srcId="{0E565D63-830C-4D80-8BE5-32F8A339663E}" destId="{E8F74452-F083-4A3D-8EEA-B7AE2812D483}" srcOrd="1" destOrd="0" presId="urn:microsoft.com/office/officeart/2008/layout/HorizontalMultiLevelHierarchy"/>
    <dgm:cxn modelId="{A6B63855-B9F5-4391-B40A-5B92B0A606DF}" type="presParOf" srcId="{8E509EBB-353D-4618-95EC-098619B18A4F}" destId="{DE99E6F0-A65C-4132-AB49-F121A2FB87A5}" srcOrd="4" destOrd="0" presId="urn:microsoft.com/office/officeart/2008/layout/HorizontalMultiLevelHierarchy"/>
    <dgm:cxn modelId="{0803DFD2-E893-4E0C-BA01-44EACBDB19AA}" type="presParOf" srcId="{DE99E6F0-A65C-4132-AB49-F121A2FB87A5}" destId="{CEE2060A-BA5F-4BBA-BD99-6341B3328061}" srcOrd="0" destOrd="0" presId="urn:microsoft.com/office/officeart/2008/layout/HorizontalMultiLevelHierarchy"/>
    <dgm:cxn modelId="{3B84B451-0360-4FD9-BB22-9E93B490925A}" type="presParOf" srcId="{8E509EBB-353D-4618-95EC-098619B18A4F}" destId="{1468502C-2AE8-4DE9-82A5-C04B58BCCC28}" srcOrd="5" destOrd="0" presId="urn:microsoft.com/office/officeart/2008/layout/HorizontalMultiLevelHierarchy"/>
    <dgm:cxn modelId="{C894E675-62E2-477D-B6B1-2A16D3324038}" type="presParOf" srcId="{1468502C-2AE8-4DE9-82A5-C04B58BCCC28}" destId="{BCD2EB94-AE92-4807-9B54-EF4B8ED42907}" srcOrd="0" destOrd="0" presId="urn:microsoft.com/office/officeart/2008/layout/HorizontalMultiLevelHierarchy"/>
    <dgm:cxn modelId="{1365CD9B-09D0-46B6-9CC9-C5FF60EE4FEC}" type="presParOf" srcId="{1468502C-2AE8-4DE9-82A5-C04B58BCCC28}" destId="{C7E35288-3BBA-4411-83DC-92D4A5F6FB9C}" srcOrd="1" destOrd="0" presId="urn:microsoft.com/office/officeart/2008/layout/HorizontalMultiLevelHierarchy"/>
    <dgm:cxn modelId="{82E62C82-5DD7-4E56-9390-A45228CA8EDF}" type="presParOf" srcId="{3962EE42-7359-4077-A71A-473E15F03CA3}" destId="{FDBF009A-E08D-4570-B677-A7F5C4F9FC13}" srcOrd="6" destOrd="0" presId="urn:microsoft.com/office/officeart/2008/layout/HorizontalMultiLevelHierarchy"/>
    <dgm:cxn modelId="{0E664A6D-52BD-419F-A7D5-71A446D1B8B3}" type="presParOf" srcId="{FDBF009A-E08D-4570-B677-A7F5C4F9FC13}" destId="{1D41C62A-25D2-44EA-ADC2-2CA5CB2DA106}" srcOrd="0" destOrd="0" presId="urn:microsoft.com/office/officeart/2008/layout/HorizontalMultiLevelHierarchy"/>
    <dgm:cxn modelId="{6933A20C-53C2-4041-A7A0-3AD486001341}" type="presParOf" srcId="{3962EE42-7359-4077-A71A-473E15F03CA3}" destId="{DCE94057-4464-4AE5-B62B-6879795ECFFD}" srcOrd="7" destOrd="0" presId="urn:microsoft.com/office/officeart/2008/layout/HorizontalMultiLevelHierarchy"/>
    <dgm:cxn modelId="{7EADF26F-CD5B-467A-A904-A28BB35B37B4}" type="presParOf" srcId="{DCE94057-4464-4AE5-B62B-6879795ECFFD}" destId="{008C4746-933A-4140-BD0E-6289248D0031}" srcOrd="0" destOrd="0" presId="urn:microsoft.com/office/officeart/2008/layout/HorizontalMultiLevelHierarchy"/>
    <dgm:cxn modelId="{AE06443D-ED04-4BA3-AE22-76EEC3CC15BD}" type="presParOf" srcId="{DCE94057-4464-4AE5-B62B-6879795ECFFD}" destId="{DE8FDD2F-2532-4291-B7FC-501C9FFF4106}" srcOrd="1" destOrd="0" presId="urn:microsoft.com/office/officeart/2008/layout/HorizontalMultiLevelHierarchy"/>
    <dgm:cxn modelId="{618B8002-554C-4186-AE74-DED26C356341}" type="presParOf" srcId="{DE8FDD2F-2532-4291-B7FC-501C9FFF4106}" destId="{45C08AB1-E884-4D85-9FAC-92CC816B5C36}" srcOrd="0" destOrd="0" presId="urn:microsoft.com/office/officeart/2008/layout/HorizontalMultiLevelHierarchy"/>
    <dgm:cxn modelId="{275DC1AD-644B-47A0-8A6A-D1461B5F9E78}" type="presParOf" srcId="{45C08AB1-E884-4D85-9FAC-92CC816B5C36}" destId="{F3054220-9BEE-4467-BC16-6A1E99605DE4}" srcOrd="0" destOrd="0" presId="urn:microsoft.com/office/officeart/2008/layout/HorizontalMultiLevelHierarchy"/>
    <dgm:cxn modelId="{7EB69B16-19C5-42D8-854F-EA41425E78DA}" type="presParOf" srcId="{DE8FDD2F-2532-4291-B7FC-501C9FFF4106}" destId="{63C6AEF0-C9C1-4DBF-B927-D2272D1F3AFB}" srcOrd="1" destOrd="0" presId="urn:microsoft.com/office/officeart/2008/layout/HorizontalMultiLevelHierarchy"/>
    <dgm:cxn modelId="{6271863A-A859-450A-A1C1-05107B76E240}" type="presParOf" srcId="{63C6AEF0-C9C1-4DBF-B927-D2272D1F3AFB}" destId="{37B048D3-9149-4FD7-9361-74ACE8711375}" srcOrd="0" destOrd="0" presId="urn:microsoft.com/office/officeart/2008/layout/HorizontalMultiLevelHierarchy"/>
    <dgm:cxn modelId="{61ACE79B-BD00-44CA-8793-02B2D464FF9A}" type="presParOf" srcId="{63C6AEF0-C9C1-4DBF-B927-D2272D1F3AFB}" destId="{4E40F59E-D38D-46DD-8EBC-6FDE45FA6BD2}" srcOrd="1" destOrd="0" presId="urn:microsoft.com/office/officeart/2008/layout/HorizontalMultiLevelHierarchy"/>
    <dgm:cxn modelId="{BA068921-8BFA-4FE3-BE4A-B90B51B8EA33}" type="presParOf" srcId="{DE8FDD2F-2532-4291-B7FC-501C9FFF4106}" destId="{72F0CB96-BBD4-41AC-AE4C-A09BF3A7AEE4}" srcOrd="2" destOrd="0" presId="urn:microsoft.com/office/officeart/2008/layout/HorizontalMultiLevelHierarchy"/>
    <dgm:cxn modelId="{7DB8F803-9A50-48E2-BE4A-775D09D452B9}" type="presParOf" srcId="{72F0CB96-BBD4-41AC-AE4C-A09BF3A7AEE4}" destId="{8C07ED1D-0CB4-499F-AFCE-0773423DB888}" srcOrd="0" destOrd="0" presId="urn:microsoft.com/office/officeart/2008/layout/HorizontalMultiLevelHierarchy"/>
    <dgm:cxn modelId="{823CF37D-92B3-4C25-AF10-60A6BE696439}" type="presParOf" srcId="{DE8FDD2F-2532-4291-B7FC-501C9FFF4106}" destId="{0DF2CF2D-F538-42E2-88DE-BE3F06D8691D}" srcOrd="3" destOrd="0" presId="urn:microsoft.com/office/officeart/2008/layout/HorizontalMultiLevelHierarchy"/>
    <dgm:cxn modelId="{B1FE7C9E-D77D-4138-9E39-D1582572DEBD}" type="presParOf" srcId="{0DF2CF2D-F538-42E2-88DE-BE3F06D8691D}" destId="{1E46EAD1-8EE9-4DA5-8964-B23D9A3E6026}" srcOrd="0" destOrd="0" presId="urn:microsoft.com/office/officeart/2008/layout/HorizontalMultiLevelHierarchy"/>
    <dgm:cxn modelId="{CEC91010-9619-4355-B08E-907DD25BFBFA}" type="presParOf" srcId="{0DF2CF2D-F538-42E2-88DE-BE3F06D8691D}" destId="{E6E58771-759C-42CB-985A-4AC08BC87244}" srcOrd="1" destOrd="0" presId="urn:microsoft.com/office/officeart/2008/layout/HorizontalMultiLevelHierarchy"/>
    <dgm:cxn modelId="{ADDE3011-B070-4B90-9042-B3822CD912E3}" type="presParOf" srcId="{3962EE42-7359-4077-A71A-473E15F03CA3}" destId="{9D3D8645-26CE-4256-B218-7877EAA09A73}" srcOrd="8" destOrd="0" presId="urn:microsoft.com/office/officeart/2008/layout/HorizontalMultiLevelHierarchy"/>
    <dgm:cxn modelId="{1E1135EB-21CB-4E91-9D1A-BBB713138C33}" type="presParOf" srcId="{9D3D8645-26CE-4256-B218-7877EAA09A73}" destId="{DA90A1BF-806A-4F05-B5F9-79BCA832AB14}" srcOrd="0" destOrd="0" presId="urn:microsoft.com/office/officeart/2008/layout/HorizontalMultiLevelHierarchy"/>
    <dgm:cxn modelId="{982DC04F-CDEE-4895-819F-A2ED9B0E9929}" type="presParOf" srcId="{3962EE42-7359-4077-A71A-473E15F03CA3}" destId="{D0B2CA47-F442-48BA-9BA3-0EA74C936E2B}" srcOrd="9" destOrd="0" presId="urn:microsoft.com/office/officeart/2008/layout/HorizontalMultiLevelHierarchy"/>
    <dgm:cxn modelId="{FC1948EC-BBBA-491F-A385-25F0E59C3E93}" type="presParOf" srcId="{D0B2CA47-F442-48BA-9BA3-0EA74C936E2B}" destId="{765F2E97-4CF6-4F54-8E0D-9129914F6671}" srcOrd="0" destOrd="0" presId="urn:microsoft.com/office/officeart/2008/layout/HorizontalMultiLevelHierarchy"/>
    <dgm:cxn modelId="{326082D9-3DAD-4664-B239-350A70C90F94}" type="presParOf" srcId="{D0B2CA47-F442-48BA-9BA3-0EA74C936E2B}" destId="{DD08A1E3-6773-4AAA-8B19-BEEA72EF512D}" srcOrd="1" destOrd="0" presId="urn:microsoft.com/office/officeart/2008/layout/HorizontalMultiLevelHierarchy"/>
    <dgm:cxn modelId="{419CB189-E906-4828-9B7D-50F931D9642D}" type="presParOf" srcId="{DD08A1E3-6773-4AAA-8B19-BEEA72EF512D}" destId="{77ABCE0D-3BF1-4F2B-B9B0-DD76B842C047}" srcOrd="0" destOrd="0" presId="urn:microsoft.com/office/officeart/2008/layout/HorizontalMultiLevelHierarchy"/>
    <dgm:cxn modelId="{3B8EF635-40BB-4CDD-8CB5-FDBD62BD8AD8}" type="presParOf" srcId="{77ABCE0D-3BF1-4F2B-B9B0-DD76B842C047}" destId="{61BCA0A8-F12B-4EB2-8337-7173B560430B}" srcOrd="0" destOrd="0" presId="urn:microsoft.com/office/officeart/2008/layout/HorizontalMultiLevelHierarchy"/>
    <dgm:cxn modelId="{126CAE9F-201E-4426-9E5A-448CC3E0D7A3}" type="presParOf" srcId="{DD08A1E3-6773-4AAA-8B19-BEEA72EF512D}" destId="{F600D325-5843-49C5-A71E-7DBCC48B24F1}" srcOrd="1" destOrd="0" presId="urn:microsoft.com/office/officeart/2008/layout/HorizontalMultiLevelHierarchy"/>
    <dgm:cxn modelId="{66BD6E6C-9F69-4394-8CA8-658FD923BBE8}" type="presParOf" srcId="{F600D325-5843-49C5-A71E-7DBCC48B24F1}" destId="{182C85BC-9C8A-4ADB-95F4-A4FF775ED67A}" srcOrd="0" destOrd="0" presId="urn:microsoft.com/office/officeart/2008/layout/HorizontalMultiLevelHierarchy"/>
    <dgm:cxn modelId="{7F114B16-DF63-4F68-9417-41F504BD053F}" type="presParOf" srcId="{F600D325-5843-49C5-A71E-7DBCC48B24F1}" destId="{D8FB4B87-2A01-4AF0-B266-251B25B51E7E}" srcOrd="1" destOrd="0" presId="urn:microsoft.com/office/officeart/2008/layout/HorizontalMultiLevelHierarchy"/>
    <dgm:cxn modelId="{CB7EDCDD-5EBF-481F-BFAA-0439863AFD28}" type="presParOf" srcId="{146126BC-EE47-444C-AEAB-9D568B79A06E}" destId="{90A3CCF5-4118-405F-BC74-0FA677AB4D2E}" srcOrd="2" destOrd="0" presId="urn:microsoft.com/office/officeart/2008/layout/HorizontalMultiLevelHierarchy"/>
    <dgm:cxn modelId="{CB902F0F-2F0B-4AA7-BDBD-680AAD7E933F}" type="presParOf" srcId="{90A3CCF5-4118-405F-BC74-0FA677AB4D2E}" destId="{B9A7F980-DE41-4CE6-9B51-F81592CD5EEB}" srcOrd="0" destOrd="0" presId="urn:microsoft.com/office/officeart/2008/layout/HorizontalMultiLevelHierarchy"/>
    <dgm:cxn modelId="{F2EA169F-B9B6-4ABB-A9EA-25826AED3416}" type="presParOf" srcId="{146126BC-EE47-444C-AEAB-9D568B79A06E}" destId="{BC8D83AC-53A0-427C-9E6D-43C06F7AC7E0}" srcOrd="3" destOrd="0" presId="urn:microsoft.com/office/officeart/2008/layout/HorizontalMultiLevelHierarchy"/>
    <dgm:cxn modelId="{69426A5B-C825-43CD-A994-9FD0B58880A7}" type="presParOf" srcId="{BC8D83AC-53A0-427C-9E6D-43C06F7AC7E0}" destId="{5CC5D470-6E43-4607-B162-905BCF49CA2B}" srcOrd="0" destOrd="0" presId="urn:microsoft.com/office/officeart/2008/layout/HorizontalMultiLevelHierarchy"/>
    <dgm:cxn modelId="{3C440432-AE3A-4408-AD26-2A02A965E35E}" type="presParOf" srcId="{BC8D83AC-53A0-427C-9E6D-43C06F7AC7E0}" destId="{6FA04197-A04F-4342-ADED-6EF630C86E77}" srcOrd="1" destOrd="0" presId="urn:microsoft.com/office/officeart/2008/layout/HorizontalMultiLevelHierarchy"/>
    <dgm:cxn modelId="{EABE0E83-A025-4514-993E-38D8C6DD5B54}" type="presParOf" srcId="{6FA04197-A04F-4342-ADED-6EF630C86E77}" destId="{F479D8DA-01D4-498A-AAC6-BD03A85EB755}" srcOrd="0" destOrd="0" presId="urn:microsoft.com/office/officeart/2008/layout/HorizontalMultiLevelHierarchy"/>
    <dgm:cxn modelId="{822F8BDA-755D-4931-B304-B997F2F756C5}" type="presParOf" srcId="{F479D8DA-01D4-498A-AAC6-BD03A85EB755}" destId="{AC2C5FDD-E2B0-4C9F-85FC-67271709DC72}" srcOrd="0" destOrd="0" presId="urn:microsoft.com/office/officeart/2008/layout/HorizontalMultiLevelHierarchy"/>
    <dgm:cxn modelId="{9A3C1836-09AA-4B27-AB3C-DA6507B9186F}" type="presParOf" srcId="{6FA04197-A04F-4342-ADED-6EF630C86E77}" destId="{40FA0505-4AD2-4F2B-B39C-117C06DFDFE5}" srcOrd="1" destOrd="0" presId="urn:microsoft.com/office/officeart/2008/layout/HorizontalMultiLevelHierarchy"/>
    <dgm:cxn modelId="{B55DAF28-7945-4C1D-A7C0-8643F615F9D3}" type="presParOf" srcId="{40FA0505-4AD2-4F2B-B39C-117C06DFDFE5}" destId="{A201C4C7-B25D-4549-B3C9-D28635C58EB5}" srcOrd="0" destOrd="0" presId="urn:microsoft.com/office/officeart/2008/layout/HorizontalMultiLevelHierarchy"/>
    <dgm:cxn modelId="{76AD05A0-A3B3-4DA0-8011-78724BBE7983}" type="presParOf" srcId="{40FA0505-4AD2-4F2B-B39C-117C06DFDFE5}" destId="{B6F5DE7C-646F-4DE9-B5F4-F721CD135D33}" srcOrd="1" destOrd="0" presId="urn:microsoft.com/office/officeart/2008/layout/HorizontalMultiLevelHierarchy"/>
    <dgm:cxn modelId="{7385614F-FC3B-4B9A-B61F-37F76A8CF6FA}" type="presParOf" srcId="{B6F5DE7C-646F-4DE9-B5F4-F721CD135D33}" destId="{E8EC3DFA-38AB-4770-8E88-898A55F35AD2}" srcOrd="0" destOrd="0" presId="urn:microsoft.com/office/officeart/2008/layout/HorizontalMultiLevelHierarchy"/>
    <dgm:cxn modelId="{6F39E2CE-7F71-4D4E-B303-EABC58E25B32}" type="presParOf" srcId="{E8EC3DFA-38AB-4770-8E88-898A55F35AD2}" destId="{6863F2C3-78A5-4014-9EC4-2489FAB47C4E}" srcOrd="0" destOrd="0" presId="urn:microsoft.com/office/officeart/2008/layout/HorizontalMultiLevelHierarchy"/>
    <dgm:cxn modelId="{6CA576FA-525B-4AC6-BA33-390AC13A363B}" type="presParOf" srcId="{B6F5DE7C-646F-4DE9-B5F4-F721CD135D33}" destId="{313CE248-D1ED-4BDD-A13B-DA4AABDA2525}" srcOrd="1" destOrd="0" presId="urn:microsoft.com/office/officeart/2008/layout/HorizontalMultiLevelHierarchy"/>
    <dgm:cxn modelId="{665E9F0B-1DE6-44EF-834E-1B65D8D7AD5E}" type="presParOf" srcId="{313CE248-D1ED-4BDD-A13B-DA4AABDA2525}" destId="{CE3C8905-12EB-4C10-B267-1A5884C66571}" srcOrd="0" destOrd="0" presId="urn:microsoft.com/office/officeart/2008/layout/HorizontalMultiLevelHierarchy"/>
    <dgm:cxn modelId="{B98C0790-FF37-427B-B7B4-0E9E1D4D95B0}" type="presParOf" srcId="{313CE248-D1ED-4BDD-A13B-DA4AABDA2525}" destId="{8238BD2E-96E2-4CC1-8975-313F1F606ED6}" srcOrd="1" destOrd="0" presId="urn:microsoft.com/office/officeart/2008/layout/HorizontalMultiLevelHierarchy"/>
    <dgm:cxn modelId="{7386BCCE-94D8-435D-8ECA-E5855A8A353E}" type="presParOf" srcId="{8238BD2E-96E2-4CC1-8975-313F1F606ED6}" destId="{4FA8D0F1-9249-42EA-8305-10CCE3F2BB4C}" srcOrd="0" destOrd="0" presId="urn:microsoft.com/office/officeart/2008/layout/HorizontalMultiLevelHierarchy"/>
    <dgm:cxn modelId="{451FFAD8-5B89-4279-A8B8-ECF7321F23E1}" type="presParOf" srcId="{4FA8D0F1-9249-42EA-8305-10CCE3F2BB4C}" destId="{714EE1C6-F551-42F7-8744-63021BE4FD8D}" srcOrd="0" destOrd="0" presId="urn:microsoft.com/office/officeart/2008/layout/HorizontalMultiLevelHierarchy"/>
    <dgm:cxn modelId="{64C87745-CC46-454A-BB9C-ADF46770BD7F}" type="presParOf" srcId="{8238BD2E-96E2-4CC1-8975-313F1F606ED6}" destId="{438A15DD-3778-4E86-9628-DBEC85DD8CCB}" srcOrd="1" destOrd="0" presId="urn:microsoft.com/office/officeart/2008/layout/HorizontalMultiLevelHierarchy"/>
    <dgm:cxn modelId="{0D775ADA-A1E0-4494-992D-E23B26CFBDCF}" type="presParOf" srcId="{438A15DD-3778-4E86-9628-DBEC85DD8CCB}" destId="{875FFE8E-C9D5-4BE2-8342-6B8F8346DB87}" srcOrd="0" destOrd="0" presId="urn:microsoft.com/office/officeart/2008/layout/HorizontalMultiLevelHierarchy"/>
    <dgm:cxn modelId="{A795F41F-45B3-4569-9895-161B53BF4565}" type="presParOf" srcId="{438A15DD-3778-4E86-9628-DBEC85DD8CCB}" destId="{1BA2F8B4-6C68-47A1-8592-61C636204F53}" srcOrd="1" destOrd="0" presId="urn:microsoft.com/office/officeart/2008/layout/HorizontalMultiLevelHierarchy"/>
    <dgm:cxn modelId="{B7EB6E83-A05E-4DF4-A523-13F8186DD9BB}" type="presParOf" srcId="{B6F5DE7C-646F-4DE9-B5F4-F721CD135D33}" destId="{318D36F3-840D-4B30-A01F-128B7AAC3421}" srcOrd="2" destOrd="0" presId="urn:microsoft.com/office/officeart/2008/layout/HorizontalMultiLevelHierarchy"/>
    <dgm:cxn modelId="{B9A87245-1247-45F2-A174-D2E54BA66BDA}" type="presParOf" srcId="{318D36F3-840D-4B30-A01F-128B7AAC3421}" destId="{193D30E3-09AF-494D-90DC-B3644B95866D}" srcOrd="0" destOrd="0" presId="urn:microsoft.com/office/officeart/2008/layout/HorizontalMultiLevelHierarchy"/>
    <dgm:cxn modelId="{F7A8C544-E09A-48F5-9CA5-C74265C89C01}" type="presParOf" srcId="{B6F5DE7C-646F-4DE9-B5F4-F721CD135D33}" destId="{C48C9741-5382-4A1C-8700-EC914737D509}" srcOrd="3" destOrd="0" presId="urn:microsoft.com/office/officeart/2008/layout/HorizontalMultiLevelHierarchy"/>
    <dgm:cxn modelId="{5B15867E-0928-4B93-8FBA-344B6582E745}" type="presParOf" srcId="{C48C9741-5382-4A1C-8700-EC914737D509}" destId="{54F81CDF-5060-47FD-B571-109B20CB8432}" srcOrd="0" destOrd="0" presId="urn:microsoft.com/office/officeart/2008/layout/HorizontalMultiLevelHierarchy"/>
    <dgm:cxn modelId="{98809B89-3AAE-4AEB-BC6B-C14D03FE2D9A}" type="presParOf" srcId="{C48C9741-5382-4A1C-8700-EC914737D509}" destId="{6872A6F7-8FCC-46CA-94FB-45DD8CD8CFAB}" srcOrd="1" destOrd="0" presId="urn:microsoft.com/office/officeart/2008/layout/HorizontalMultiLevelHierarchy"/>
    <dgm:cxn modelId="{F302FC60-C3C4-4C21-8196-3D9AB44B4F72}" type="presParOf" srcId="{6872A6F7-8FCC-46CA-94FB-45DD8CD8CFAB}" destId="{E575A5D0-A8E8-4E84-9E5C-9FAC656D8DFD}" srcOrd="0" destOrd="0" presId="urn:microsoft.com/office/officeart/2008/layout/HorizontalMultiLevelHierarchy"/>
    <dgm:cxn modelId="{598ABB69-BFB6-4007-9311-BE85C2EC8765}" type="presParOf" srcId="{E575A5D0-A8E8-4E84-9E5C-9FAC656D8DFD}" destId="{A8544A91-A387-4349-9365-AFFE8B7287F7}" srcOrd="0" destOrd="0" presId="urn:microsoft.com/office/officeart/2008/layout/HorizontalMultiLevelHierarchy"/>
    <dgm:cxn modelId="{D3976830-6D83-482A-BE88-60F8CA7FD965}" type="presParOf" srcId="{6872A6F7-8FCC-46CA-94FB-45DD8CD8CFAB}" destId="{908DF141-9C18-43C0-B569-AE861F34D08D}" srcOrd="1" destOrd="0" presId="urn:microsoft.com/office/officeart/2008/layout/HorizontalMultiLevelHierarchy"/>
    <dgm:cxn modelId="{861D5078-8BE2-4063-9DA4-564DA02F7FDD}" type="presParOf" srcId="{908DF141-9C18-43C0-B569-AE861F34D08D}" destId="{A9DB3C85-C019-46BB-94C7-BFB578562093}" srcOrd="0" destOrd="0" presId="urn:microsoft.com/office/officeart/2008/layout/HorizontalMultiLevelHierarchy"/>
    <dgm:cxn modelId="{BD4DF393-3707-4B32-9B8A-3BF3CCF511BD}" type="presParOf" srcId="{908DF141-9C18-43C0-B569-AE861F34D08D}" destId="{FCAF5203-6AD3-4C27-B685-040F0EABF504}" srcOrd="1" destOrd="0" presId="urn:microsoft.com/office/officeart/2008/layout/HorizontalMultiLevelHierarchy"/>
    <dgm:cxn modelId="{EE0F06AF-5704-4F17-BC05-11732C42FE24}" type="presParOf" srcId="{146126BC-EE47-444C-AEAB-9D568B79A06E}" destId="{2CAB0CEE-884F-46CB-9A4B-554B06C16B37}" srcOrd="4" destOrd="0" presId="urn:microsoft.com/office/officeart/2008/layout/HorizontalMultiLevelHierarchy"/>
    <dgm:cxn modelId="{D4A122B7-0C81-4BEC-BC81-BA2EBEAD2645}" type="presParOf" srcId="{2CAB0CEE-884F-46CB-9A4B-554B06C16B37}" destId="{9CE02518-36CD-4DAC-A3C0-BC6B8B9BC97D}" srcOrd="0" destOrd="0" presId="urn:microsoft.com/office/officeart/2008/layout/HorizontalMultiLevelHierarchy"/>
    <dgm:cxn modelId="{0623698F-764B-4C6A-9FBF-8D0E6D38C390}" type="presParOf" srcId="{146126BC-EE47-444C-AEAB-9D568B79A06E}" destId="{48EA94C0-EE1F-4B00-9E56-3BD24ED8354E}" srcOrd="5" destOrd="0" presId="urn:microsoft.com/office/officeart/2008/layout/HorizontalMultiLevelHierarchy"/>
    <dgm:cxn modelId="{57779AA5-CC89-47E2-BBC5-4BCE9E839833}" type="presParOf" srcId="{48EA94C0-EE1F-4B00-9E56-3BD24ED8354E}" destId="{36A4811C-E80B-4B4E-86CE-FC408B53E6FE}" srcOrd="0" destOrd="0" presId="urn:microsoft.com/office/officeart/2008/layout/HorizontalMultiLevelHierarchy"/>
    <dgm:cxn modelId="{60F6DF4E-0001-4AB5-A9DC-73BBABFE9834}" type="presParOf" srcId="{48EA94C0-EE1F-4B00-9E56-3BD24ED8354E}" destId="{5608E0E0-8977-4DD7-B9A6-656178C49A08}" srcOrd="1" destOrd="0" presId="urn:microsoft.com/office/officeart/2008/layout/HorizontalMultiLevelHierarchy"/>
    <dgm:cxn modelId="{422EB750-1C44-4D8E-AA86-D034D3BFCA74}" type="presParOf" srcId="{5608E0E0-8977-4DD7-B9A6-656178C49A08}" destId="{B7892ACA-4B38-4594-8B3D-3479F46A0F3F}" srcOrd="0" destOrd="0" presId="urn:microsoft.com/office/officeart/2008/layout/HorizontalMultiLevelHierarchy"/>
    <dgm:cxn modelId="{150B4BF7-325A-4425-817A-71FB1DC89BCF}" type="presParOf" srcId="{B7892ACA-4B38-4594-8B3D-3479F46A0F3F}" destId="{1E6D0347-166B-42EF-B55F-C11E15BEF8EB}" srcOrd="0" destOrd="0" presId="urn:microsoft.com/office/officeart/2008/layout/HorizontalMultiLevelHierarchy"/>
    <dgm:cxn modelId="{F295FA37-EC9D-41AC-8392-4B06226C2BF2}" type="presParOf" srcId="{5608E0E0-8977-4DD7-B9A6-656178C49A08}" destId="{CA786807-C395-4323-BC39-72DCEEEBE4F7}" srcOrd="1" destOrd="0" presId="urn:microsoft.com/office/officeart/2008/layout/HorizontalMultiLevelHierarchy"/>
    <dgm:cxn modelId="{A585ABF6-9028-4D14-84B3-0245DEAC8CC5}" type="presParOf" srcId="{CA786807-C395-4323-BC39-72DCEEEBE4F7}" destId="{CAEB967B-30E4-4FA1-95E2-B443389FEED9}" srcOrd="0" destOrd="0" presId="urn:microsoft.com/office/officeart/2008/layout/HorizontalMultiLevelHierarchy"/>
    <dgm:cxn modelId="{3584C10E-834C-4185-84F8-682040A11955}" type="presParOf" srcId="{CA786807-C395-4323-BC39-72DCEEEBE4F7}" destId="{204678A9-68BC-4230-ABE6-D4358D51D510}" srcOrd="1" destOrd="0" presId="urn:microsoft.com/office/officeart/2008/layout/HorizontalMultiLevelHierarchy"/>
    <dgm:cxn modelId="{B8A44E7F-AB34-463E-9A11-909159EAD7C0}" type="presParOf" srcId="{204678A9-68BC-4230-ABE6-D4358D51D510}" destId="{AE678AA9-3991-4ECB-AD5C-E0FCAD15A7A9}" srcOrd="0" destOrd="0" presId="urn:microsoft.com/office/officeart/2008/layout/HorizontalMultiLevelHierarchy"/>
    <dgm:cxn modelId="{6BC6FAFA-BB1D-4BFA-A5EB-F37D6ACE26F1}" type="presParOf" srcId="{AE678AA9-3991-4ECB-AD5C-E0FCAD15A7A9}" destId="{CAC274BB-C9C3-49DE-9874-C5060FA5B079}" srcOrd="0" destOrd="0" presId="urn:microsoft.com/office/officeart/2008/layout/HorizontalMultiLevelHierarchy"/>
    <dgm:cxn modelId="{13939FFF-105E-4F36-9E5F-401B773FB452}" type="presParOf" srcId="{204678A9-68BC-4230-ABE6-D4358D51D510}" destId="{2F95CC92-41BA-421E-B751-7DF87F9DE09D}" srcOrd="1" destOrd="0" presId="urn:microsoft.com/office/officeart/2008/layout/HorizontalMultiLevelHierarchy"/>
    <dgm:cxn modelId="{0CD7CB41-125F-4DE3-8A0F-2E16C0C73925}" type="presParOf" srcId="{2F95CC92-41BA-421E-B751-7DF87F9DE09D}" destId="{CC628DCA-B4E8-42A3-99C6-60956D6DEDBD}" srcOrd="0" destOrd="0" presId="urn:microsoft.com/office/officeart/2008/layout/HorizontalMultiLevelHierarchy"/>
    <dgm:cxn modelId="{A6270750-4D1A-4F49-A1D2-F9E60AE9447C}" type="presParOf" srcId="{2F95CC92-41BA-421E-B751-7DF87F9DE09D}" destId="{04D0D823-797F-418D-B775-74BDE0B3F155}" srcOrd="1" destOrd="0" presId="urn:microsoft.com/office/officeart/2008/layout/HorizontalMultiLevelHierarchy"/>
    <dgm:cxn modelId="{1434DEB5-C30B-490D-992E-D93442CAD5AE}" type="presParOf" srcId="{04D0D823-797F-418D-B775-74BDE0B3F155}" destId="{000930D8-0A8A-43CA-9A9F-9924DF721BBD}" srcOrd="0" destOrd="0" presId="urn:microsoft.com/office/officeart/2008/layout/HorizontalMultiLevelHierarchy"/>
    <dgm:cxn modelId="{2CC761F5-4B4D-440B-AE20-283FACB9A715}" type="presParOf" srcId="{000930D8-0A8A-43CA-9A9F-9924DF721BBD}" destId="{350A3850-54C1-4B7A-94B3-4F0005A0F90D}" srcOrd="0" destOrd="0" presId="urn:microsoft.com/office/officeart/2008/layout/HorizontalMultiLevelHierarchy"/>
    <dgm:cxn modelId="{BFBAC9E1-DFFB-43E1-8789-EE4459FD1D88}" type="presParOf" srcId="{04D0D823-797F-418D-B775-74BDE0B3F155}" destId="{CEB74044-B343-4856-BB9C-64E4603180E0}" srcOrd="1" destOrd="0" presId="urn:microsoft.com/office/officeart/2008/layout/HorizontalMultiLevelHierarchy"/>
    <dgm:cxn modelId="{1D238BED-0C75-4AFE-9AAD-53163ABB5A7F}" type="presParOf" srcId="{CEB74044-B343-4856-BB9C-64E4603180E0}" destId="{2FAE9DF3-3E26-45BE-A7D6-402957C07ADD}" srcOrd="0" destOrd="0" presId="urn:microsoft.com/office/officeart/2008/layout/HorizontalMultiLevelHierarchy"/>
    <dgm:cxn modelId="{BBAA195E-E2B4-4915-BAE3-3AC50ECE005D}" type="presParOf" srcId="{CEB74044-B343-4856-BB9C-64E4603180E0}" destId="{03E4E180-A337-43A1-8744-617076B309A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8FEE13-4D39-4419-A2A5-C1F7F0C7F223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AF3A420-26E2-416E-B90E-92A525DED17A}">
      <dgm:prSet phldrT="[Text]" custT="1"/>
      <dgm:spPr/>
      <dgm:t>
        <a:bodyPr/>
        <a:lstStyle/>
        <a:p>
          <a:r>
            <a:rPr lang="en-US" sz="1200" noProof="0" dirty="0"/>
            <a:t>Deflection</a:t>
          </a:r>
        </a:p>
      </dgm:t>
    </dgm:pt>
    <dgm:pt modelId="{ACF84732-1647-47AD-91BB-1BBA2A12BDF0}" type="parTrans" cxnId="{0BD20459-1BD9-4142-9F36-846C6FA8E088}">
      <dgm:prSet/>
      <dgm:spPr/>
      <dgm:t>
        <a:bodyPr/>
        <a:lstStyle/>
        <a:p>
          <a:endParaRPr lang="de-DE"/>
        </a:p>
      </dgm:t>
    </dgm:pt>
    <dgm:pt modelId="{2B3E688D-45B9-4752-AE0B-9A7D8B6FF3EA}" type="sibTrans" cxnId="{0BD20459-1BD9-4142-9F36-846C6FA8E088}">
      <dgm:prSet/>
      <dgm:spPr/>
      <dgm:t>
        <a:bodyPr/>
        <a:lstStyle/>
        <a:p>
          <a:endParaRPr lang="de-DE"/>
        </a:p>
      </dgm:t>
    </dgm:pt>
    <dgm:pt modelId="{9D892846-4CFE-4394-AAE0-D9B06AAD2786}">
      <dgm:prSet phldrT="[Text]" custT="1"/>
      <dgm:spPr/>
      <dgm:t>
        <a:bodyPr/>
        <a:lstStyle/>
        <a:p>
          <a:r>
            <a:rPr lang="en-US" sz="1200" b="0" noProof="0" dirty="0" err="1"/>
            <a:t>SimplePropagation</a:t>
          </a:r>
          <a:endParaRPr lang="en-US" sz="1200" b="0" noProof="0" dirty="0"/>
        </a:p>
      </dgm:t>
    </dgm:pt>
    <dgm:pt modelId="{AE173A86-B9FC-4734-B75B-515655CB014C}" type="parTrans" cxnId="{DE1F3882-28F1-4F06-B6B8-761018ED07C4}">
      <dgm:prSet/>
      <dgm:spPr/>
      <dgm:t>
        <a:bodyPr/>
        <a:lstStyle/>
        <a:p>
          <a:endParaRPr lang="de-DE"/>
        </a:p>
      </dgm:t>
    </dgm:pt>
    <dgm:pt modelId="{970A8F6E-7A93-4F78-873C-0AFF37635DF2}" type="sibTrans" cxnId="{DE1F3882-28F1-4F06-B6B8-761018ED07C4}">
      <dgm:prSet/>
      <dgm:spPr/>
      <dgm:t>
        <a:bodyPr/>
        <a:lstStyle/>
        <a:p>
          <a:endParaRPr lang="de-DE"/>
        </a:p>
      </dgm:t>
    </dgm:pt>
    <dgm:pt modelId="{60139129-9D19-45FF-B0B1-3254C94AF482}">
      <dgm:prSet phldrT="[Text]" custT="1"/>
      <dgm:spPr/>
      <dgm:t>
        <a:bodyPr/>
        <a:lstStyle/>
        <a:p>
          <a:r>
            <a:rPr lang="en-US" sz="1200" noProof="0" dirty="0"/>
            <a:t>Nucleon-</a:t>
          </a:r>
          <a:r>
            <a:rPr lang="en-US" sz="1200" noProof="0" dirty="0" err="1"/>
            <a:t>Interacion</a:t>
          </a:r>
          <a:endParaRPr lang="en-US" sz="1200" noProof="0" dirty="0"/>
        </a:p>
      </dgm:t>
    </dgm:pt>
    <dgm:pt modelId="{E8E73302-C62D-4AB7-B398-936CC7C495B1}" type="parTrans" cxnId="{E71F663C-ABD1-43BE-8EA1-C70BFDEAE1DC}">
      <dgm:prSet/>
      <dgm:spPr/>
      <dgm:t>
        <a:bodyPr/>
        <a:lstStyle/>
        <a:p>
          <a:endParaRPr lang="de-DE"/>
        </a:p>
      </dgm:t>
    </dgm:pt>
    <dgm:pt modelId="{4A5B211B-B38B-4903-9F22-3840F3CABDA2}" type="sibTrans" cxnId="{E71F663C-ABD1-43BE-8EA1-C70BFDEAE1DC}">
      <dgm:prSet/>
      <dgm:spPr/>
      <dgm:t>
        <a:bodyPr/>
        <a:lstStyle/>
        <a:p>
          <a:endParaRPr lang="de-DE"/>
        </a:p>
      </dgm:t>
    </dgm:pt>
    <dgm:pt modelId="{F01CCC27-8BE7-4193-BD90-4588FCD95655}">
      <dgm:prSet phldrT="[Text]" custT="1"/>
      <dgm:spPr/>
      <dgm:t>
        <a:bodyPr/>
        <a:lstStyle/>
        <a:p>
          <a:r>
            <a:rPr lang="en-US" sz="1100" b="0" noProof="0" dirty="0" err="1"/>
            <a:t>ElectronPairProduction</a:t>
          </a:r>
          <a:endParaRPr lang="en-US" sz="1100" b="0" noProof="0" dirty="0"/>
        </a:p>
      </dgm:t>
    </dgm:pt>
    <dgm:pt modelId="{F905548E-7AE1-4AF1-9D79-69E0E4C4F289}" type="parTrans" cxnId="{59AD0B31-61F4-49A1-BF7F-FCF5540AC28F}">
      <dgm:prSet/>
      <dgm:spPr/>
      <dgm:t>
        <a:bodyPr/>
        <a:lstStyle/>
        <a:p>
          <a:endParaRPr lang="de-DE"/>
        </a:p>
      </dgm:t>
    </dgm:pt>
    <dgm:pt modelId="{B5A9EE9C-5475-439B-9690-BF6234CCE323}" type="sibTrans" cxnId="{59AD0B31-61F4-49A1-BF7F-FCF5540AC28F}">
      <dgm:prSet/>
      <dgm:spPr/>
      <dgm:t>
        <a:bodyPr/>
        <a:lstStyle/>
        <a:p>
          <a:endParaRPr lang="de-DE"/>
        </a:p>
      </dgm:t>
    </dgm:pt>
    <dgm:pt modelId="{796E9B0F-4FE3-4249-A816-BE675903C872}">
      <dgm:prSet phldrT="[Text]" custT="1"/>
      <dgm:spPr/>
      <dgm:t>
        <a:bodyPr/>
        <a:lstStyle/>
        <a:p>
          <a:r>
            <a:rPr lang="en-US" sz="1200" noProof="0" dirty="0"/>
            <a:t>EM-Interactions</a:t>
          </a:r>
        </a:p>
      </dgm:t>
    </dgm:pt>
    <dgm:pt modelId="{72A8BF91-0DC3-4455-B96C-2CC21D6A872A}" type="parTrans" cxnId="{0BF2B0C7-C795-4C23-A8F5-BEFCA26F53A9}">
      <dgm:prSet/>
      <dgm:spPr/>
      <dgm:t>
        <a:bodyPr/>
        <a:lstStyle/>
        <a:p>
          <a:endParaRPr lang="de-DE"/>
        </a:p>
      </dgm:t>
    </dgm:pt>
    <dgm:pt modelId="{0D612677-60AE-4DA0-8931-3FA32BE77E68}" type="sibTrans" cxnId="{0BF2B0C7-C795-4C23-A8F5-BEFCA26F53A9}">
      <dgm:prSet/>
      <dgm:spPr/>
      <dgm:t>
        <a:bodyPr/>
        <a:lstStyle/>
        <a:p>
          <a:endParaRPr lang="de-DE"/>
        </a:p>
      </dgm:t>
    </dgm:pt>
    <dgm:pt modelId="{82DE20F2-BE51-476E-ABC1-23F21FC7118E}">
      <dgm:prSet phldrT="[Text]" custT="1"/>
      <dgm:spPr/>
      <dgm:t>
        <a:bodyPr/>
        <a:lstStyle/>
        <a:p>
          <a:r>
            <a:rPr lang="en-US" sz="1200" b="0" noProof="0" dirty="0"/>
            <a:t>EM(Double/Triple)-</a:t>
          </a:r>
          <a:r>
            <a:rPr lang="en-US" sz="1200" b="0" noProof="0" dirty="0" err="1"/>
            <a:t>PairProduction</a:t>
          </a:r>
          <a:endParaRPr lang="en-US" sz="1200" b="0" noProof="0" dirty="0"/>
        </a:p>
      </dgm:t>
    </dgm:pt>
    <dgm:pt modelId="{E0067DEA-A364-4047-8504-B7A02B88595F}" type="parTrans" cxnId="{978D6688-E8C2-42A0-BC05-9EF220F168FA}">
      <dgm:prSet/>
      <dgm:spPr/>
      <dgm:t>
        <a:bodyPr/>
        <a:lstStyle/>
        <a:p>
          <a:endParaRPr lang="de-DE"/>
        </a:p>
      </dgm:t>
    </dgm:pt>
    <dgm:pt modelId="{247A7E2A-7AE8-469D-AC30-299554478E87}" type="sibTrans" cxnId="{978D6688-E8C2-42A0-BC05-9EF220F168FA}">
      <dgm:prSet/>
      <dgm:spPr/>
      <dgm:t>
        <a:bodyPr/>
        <a:lstStyle/>
        <a:p>
          <a:endParaRPr lang="de-DE"/>
        </a:p>
      </dgm:t>
    </dgm:pt>
    <dgm:pt modelId="{3F74B794-6095-41F8-8D8D-D470868D1A31}">
      <dgm:prSet custT="1"/>
      <dgm:spPr/>
      <dgm:t>
        <a:bodyPr/>
        <a:lstStyle/>
        <a:p>
          <a:r>
            <a:rPr lang="en-US" sz="1200" b="0" noProof="0" dirty="0" err="1"/>
            <a:t>PropagationCK</a:t>
          </a:r>
          <a:endParaRPr lang="en-US" sz="1200" b="0" noProof="0" dirty="0"/>
        </a:p>
      </dgm:t>
    </dgm:pt>
    <dgm:pt modelId="{FEC4A492-1360-419D-BF1F-E535195DC1CC}" type="parTrans" cxnId="{BBC355E0-323B-4748-96E5-0EB17D5198AD}">
      <dgm:prSet/>
      <dgm:spPr/>
      <dgm:t>
        <a:bodyPr/>
        <a:lstStyle/>
        <a:p>
          <a:endParaRPr lang="de-DE"/>
        </a:p>
      </dgm:t>
    </dgm:pt>
    <dgm:pt modelId="{0503CF05-6229-4E5D-875B-2ABCA958E255}" type="sibTrans" cxnId="{BBC355E0-323B-4748-96E5-0EB17D5198AD}">
      <dgm:prSet/>
      <dgm:spPr/>
      <dgm:t>
        <a:bodyPr/>
        <a:lstStyle/>
        <a:p>
          <a:endParaRPr lang="de-DE"/>
        </a:p>
      </dgm:t>
    </dgm:pt>
    <dgm:pt modelId="{B9D20A77-FD36-4F58-91B3-DD8CCE76586A}">
      <dgm:prSet custT="1"/>
      <dgm:spPr/>
      <dgm:t>
        <a:bodyPr/>
        <a:lstStyle/>
        <a:p>
          <a:r>
            <a:rPr lang="en-US" sz="1200" b="0" noProof="0" dirty="0" err="1"/>
            <a:t>DiffusionSDE</a:t>
          </a:r>
          <a:endParaRPr lang="en-US" sz="1200" b="0" noProof="0" dirty="0"/>
        </a:p>
      </dgm:t>
    </dgm:pt>
    <dgm:pt modelId="{61BD18AF-35AF-453B-956F-DB2454BFF702}" type="parTrans" cxnId="{7DCB414E-5978-4C53-AC2E-7A3CC893C320}">
      <dgm:prSet/>
      <dgm:spPr/>
      <dgm:t>
        <a:bodyPr/>
        <a:lstStyle/>
        <a:p>
          <a:endParaRPr lang="de-DE"/>
        </a:p>
      </dgm:t>
    </dgm:pt>
    <dgm:pt modelId="{7DFAF664-8B5B-470F-AD6C-038260A2186D}" type="sibTrans" cxnId="{7DCB414E-5978-4C53-AC2E-7A3CC893C320}">
      <dgm:prSet/>
      <dgm:spPr/>
      <dgm:t>
        <a:bodyPr/>
        <a:lstStyle/>
        <a:p>
          <a:endParaRPr lang="de-DE"/>
        </a:p>
      </dgm:t>
    </dgm:pt>
    <dgm:pt modelId="{3960FFB2-96F7-434D-B17B-6CC5EA311C49}">
      <dgm:prSet custT="1"/>
      <dgm:spPr/>
      <dgm:t>
        <a:bodyPr/>
        <a:lstStyle/>
        <a:p>
          <a:r>
            <a:rPr lang="en-US" sz="1100" b="0" noProof="0" dirty="0" err="1"/>
            <a:t>PhotoPionProduction</a:t>
          </a:r>
          <a:endParaRPr lang="en-US" sz="1100" b="0" noProof="0" dirty="0"/>
        </a:p>
      </dgm:t>
    </dgm:pt>
    <dgm:pt modelId="{39715A81-FE27-499D-A648-C7ECC4B4F534}" type="parTrans" cxnId="{5164271F-7A3E-4424-903D-E3B6E406862E}">
      <dgm:prSet/>
      <dgm:spPr/>
      <dgm:t>
        <a:bodyPr/>
        <a:lstStyle/>
        <a:p>
          <a:endParaRPr lang="de-DE"/>
        </a:p>
      </dgm:t>
    </dgm:pt>
    <dgm:pt modelId="{6D27C785-D2A8-44CD-8ECD-086D50EDAD2D}" type="sibTrans" cxnId="{5164271F-7A3E-4424-903D-E3B6E406862E}">
      <dgm:prSet/>
      <dgm:spPr/>
      <dgm:t>
        <a:bodyPr/>
        <a:lstStyle/>
        <a:p>
          <a:endParaRPr lang="de-DE"/>
        </a:p>
      </dgm:t>
    </dgm:pt>
    <dgm:pt modelId="{8E611068-9C94-4475-B89E-60FC7E04D242}">
      <dgm:prSet custT="1"/>
      <dgm:spPr/>
      <dgm:t>
        <a:bodyPr/>
        <a:lstStyle/>
        <a:p>
          <a:r>
            <a:rPr lang="en-US" sz="1100" b="0" noProof="0" dirty="0" err="1"/>
            <a:t>PhotoDisintegration</a:t>
          </a:r>
          <a:endParaRPr lang="en-US" sz="1100" b="0" noProof="0" dirty="0"/>
        </a:p>
      </dgm:t>
    </dgm:pt>
    <dgm:pt modelId="{93B63A19-B7F3-460E-AC03-9414FCAB7261}" type="parTrans" cxnId="{BA60F511-2459-44FD-A798-DE883E82C8E9}">
      <dgm:prSet/>
      <dgm:spPr/>
      <dgm:t>
        <a:bodyPr/>
        <a:lstStyle/>
        <a:p>
          <a:endParaRPr lang="de-DE"/>
        </a:p>
      </dgm:t>
    </dgm:pt>
    <dgm:pt modelId="{DBDAD7DF-ACA0-4805-9114-1ADA9901AF3F}" type="sibTrans" cxnId="{BA60F511-2459-44FD-A798-DE883E82C8E9}">
      <dgm:prSet/>
      <dgm:spPr/>
      <dgm:t>
        <a:bodyPr/>
        <a:lstStyle/>
        <a:p>
          <a:endParaRPr lang="de-DE"/>
        </a:p>
      </dgm:t>
    </dgm:pt>
    <dgm:pt modelId="{4BEB8EA7-F794-48C5-86D3-28B076C6F5C8}">
      <dgm:prSet custT="1"/>
      <dgm:spPr/>
      <dgm:t>
        <a:bodyPr/>
        <a:lstStyle/>
        <a:p>
          <a:r>
            <a:rPr lang="en-US" sz="1100" b="0" noProof="0" dirty="0" err="1"/>
            <a:t>NuclearDecay</a:t>
          </a:r>
          <a:endParaRPr lang="en-US" sz="1100" b="0" noProof="0" dirty="0"/>
        </a:p>
      </dgm:t>
    </dgm:pt>
    <dgm:pt modelId="{4B268A27-960B-4DBD-BA6A-EABBF9BB571D}" type="parTrans" cxnId="{F3DBDDAB-88C7-4B75-A967-97CDFAA697C5}">
      <dgm:prSet/>
      <dgm:spPr/>
      <dgm:t>
        <a:bodyPr/>
        <a:lstStyle/>
        <a:p>
          <a:endParaRPr lang="de-DE"/>
        </a:p>
      </dgm:t>
    </dgm:pt>
    <dgm:pt modelId="{9B1D5CEC-807E-459F-9BA1-12BA6F0B5D2C}" type="sibTrans" cxnId="{F3DBDDAB-88C7-4B75-A967-97CDFAA697C5}">
      <dgm:prSet/>
      <dgm:spPr/>
      <dgm:t>
        <a:bodyPr/>
        <a:lstStyle/>
        <a:p>
          <a:endParaRPr lang="de-DE"/>
        </a:p>
      </dgm:t>
    </dgm:pt>
    <dgm:pt modelId="{4A601169-B489-43B2-9CAF-0FFC0F8AB57A}">
      <dgm:prSet custT="1"/>
      <dgm:spPr/>
      <dgm:t>
        <a:bodyPr/>
        <a:lstStyle/>
        <a:p>
          <a:r>
            <a:rPr lang="en-US" sz="1200" b="0" noProof="0" dirty="0" err="1"/>
            <a:t>EMInverseCompton</a:t>
          </a:r>
          <a:r>
            <a:rPr lang="en-US" sz="1200" b="0" noProof="0" dirty="0"/>
            <a:t>-Scattering</a:t>
          </a:r>
        </a:p>
      </dgm:t>
    </dgm:pt>
    <dgm:pt modelId="{84C5948E-023A-4B35-B98F-0EB022BFC1DF}" type="parTrans" cxnId="{ADA730E8-B71C-48AD-A191-090A9596E405}">
      <dgm:prSet/>
      <dgm:spPr/>
      <dgm:t>
        <a:bodyPr/>
        <a:lstStyle/>
        <a:p>
          <a:endParaRPr lang="de-DE"/>
        </a:p>
      </dgm:t>
    </dgm:pt>
    <dgm:pt modelId="{065CD0C1-FC7F-4F30-8F5D-EFB123CB3AAB}" type="sibTrans" cxnId="{ADA730E8-B71C-48AD-A191-090A9596E405}">
      <dgm:prSet/>
      <dgm:spPr/>
      <dgm:t>
        <a:bodyPr/>
        <a:lstStyle/>
        <a:p>
          <a:endParaRPr lang="de-DE"/>
        </a:p>
      </dgm:t>
    </dgm:pt>
    <dgm:pt modelId="{912C3991-05B8-47E6-88E2-42CC2FC99292}">
      <dgm:prSet custT="1"/>
      <dgm:spPr/>
      <dgm:t>
        <a:bodyPr/>
        <a:lstStyle/>
        <a:p>
          <a:r>
            <a:rPr lang="en-US" sz="1200" noProof="0" dirty="0"/>
            <a:t>General Interactions</a:t>
          </a:r>
        </a:p>
      </dgm:t>
    </dgm:pt>
    <dgm:pt modelId="{EB17D179-A83C-4276-AEBF-C4776FFC403C}" type="parTrans" cxnId="{8EF6D238-B447-4D6B-9E51-2FB702E5AE9D}">
      <dgm:prSet/>
      <dgm:spPr/>
      <dgm:t>
        <a:bodyPr/>
        <a:lstStyle/>
        <a:p>
          <a:endParaRPr lang="de-DE"/>
        </a:p>
      </dgm:t>
    </dgm:pt>
    <dgm:pt modelId="{778F4BFB-38CF-40C8-B65E-4D7D1C0956FF}" type="sibTrans" cxnId="{8EF6D238-B447-4D6B-9E51-2FB702E5AE9D}">
      <dgm:prSet/>
      <dgm:spPr/>
      <dgm:t>
        <a:bodyPr/>
        <a:lstStyle/>
        <a:p>
          <a:endParaRPr lang="de-DE"/>
        </a:p>
      </dgm:t>
    </dgm:pt>
    <dgm:pt modelId="{5A822935-D293-43DE-9321-3C7E9FBA82C3}">
      <dgm:prSet custT="1"/>
      <dgm:spPr/>
      <dgm:t>
        <a:bodyPr/>
        <a:lstStyle/>
        <a:p>
          <a:r>
            <a:rPr lang="en-US" sz="1200" b="0" noProof="0" dirty="0"/>
            <a:t>Redshift</a:t>
          </a:r>
        </a:p>
      </dgm:t>
    </dgm:pt>
    <dgm:pt modelId="{89D17B69-5506-432A-A769-8959DE4DF750}" type="parTrans" cxnId="{8B36AFCA-3808-4AA1-8011-1AF323FBED95}">
      <dgm:prSet/>
      <dgm:spPr/>
      <dgm:t>
        <a:bodyPr/>
        <a:lstStyle/>
        <a:p>
          <a:endParaRPr lang="de-DE"/>
        </a:p>
      </dgm:t>
    </dgm:pt>
    <dgm:pt modelId="{97C9B5CC-F522-49CC-A73E-CA0A5176393F}" type="sibTrans" cxnId="{8B36AFCA-3808-4AA1-8011-1AF323FBED95}">
      <dgm:prSet/>
      <dgm:spPr/>
      <dgm:t>
        <a:bodyPr/>
        <a:lstStyle/>
        <a:p>
          <a:endParaRPr lang="de-DE"/>
        </a:p>
      </dgm:t>
    </dgm:pt>
    <dgm:pt modelId="{F31B8877-C6C0-4FFE-8D5F-797342F83CE1}">
      <dgm:prSet custT="1"/>
      <dgm:spPr/>
      <dgm:t>
        <a:bodyPr/>
        <a:lstStyle/>
        <a:p>
          <a:r>
            <a:rPr lang="en-US" sz="1200" b="0" noProof="0" dirty="0" err="1"/>
            <a:t>SynchrotronRadiation</a:t>
          </a:r>
          <a:endParaRPr lang="en-US" sz="1200" b="0" noProof="0" dirty="0"/>
        </a:p>
      </dgm:t>
    </dgm:pt>
    <dgm:pt modelId="{A4C0D758-F744-4367-8538-D22DA8CAFA1F}" type="parTrans" cxnId="{EC8E70F8-D8A8-4E35-A761-E4AE59D9171C}">
      <dgm:prSet/>
      <dgm:spPr/>
      <dgm:t>
        <a:bodyPr/>
        <a:lstStyle/>
        <a:p>
          <a:endParaRPr lang="de-DE"/>
        </a:p>
      </dgm:t>
    </dgm:pt>
    <dgm:pt modelId="{99F33A49-96AC-4BB7-9158-128EC6065FEA}" type="sibTrans" cxnId="{EC8E70F8-D8A8-4E35-A761-E4AE59D9171C}">
      <dgm:prSet/>
      <dgm:spPr/>
      <dgm:t>
        <a:bodyPr/>
        <a:lstStyle/>
        <a:p>
          <a:endParaRPr lang="de-DE"/>
        </a:p>
      </dgm:t>
    </dgm:pt>
    <dgm:pt modelId="{B6889C22-DE9C-4DC4-A87B-345B9C4A1B55}">
      <dgm:prSet custT="1"/>
      <dgm:spPr/>
      <dgm:t>
        <a:bodyPr/>
        <a:lstStyle/>
        <a:p>
          <a:r>
            <a:rPr lang="en-US" sz="1200" noProof="0" dirty="0"/>
            <a:t>Boundaries/</a:t>
          </a:r>
        </a:p>
        <a:p>
          <a:r>
            <a:rPr lang="en-US" sz="1200" noProof="0" dirty="0"/>
            <a:t>Thresholds</a:t>
          </a:r>
        </a:p>
      </dgm:t>
    </dgm:pt>
    <dgm:pt modelId="{E137F184-C6C6-431A-946B-1CB46743A159}" type="parTrans" cxnId="{B268C948-0D12-4796-8402-E2EB10B91CE4}">
      <dgm:prSet/>
      <dgm:spPr/>
      <dgm:t>
        <a:bodyPr/>
        <a:lstStyle/>
        <a:p>
          <a:endParaRPr lang="de-DE"/>
        </a:p>
      </dgm:t>
    </dgm:pt>
    <dgm:pt modelId="{0E82B0E1-E41D-49EE-960E-6C0CC5264FA4}" type="sibTrans" cxnId="{B268C948-0D12-4796-8402-E2EB10B91CE4}">
      <dgm:prSet/>
      <dgm:spPr/>
      <dgm:t>
        <a:bodyPr/>
        <a:lstStyle/>
        <a:p>
          <a:endParaRPr lang="de-DE"/>
        </a:p>
      </dgm:t>
    </dgm:pt>
    <dgm:pt modelId="{F465FA2F-D862-4E1A-BD3C-04AEF91180B9}">
      <dgm:prSet custT="1"/>
      <dgm:spPr/>
      <dgm:t>
        <a:bodyPr/>
        <a:lstStyle/>
        <a:p>
          <a:r>
            <a:rPr lang="en-US" sz="1200" b="0" noProof="0" dirty="0" err="1"/>
            <a:t>MaximumTrajectory</a:t>
          </a:r>
          <a:r>
            <a:rPr lang="en-US" sz="1200" b="0" noProof="0" dirty="0"/>
            <a:t>-Length</a:t>
          </a:r>
        </a:p>
      </dgm:t>
    </dgm:pt>
    <dgm:pt modelId="{39640458-6F06-4CDF-8333-F52B341AFE39}" type="parTrans" cxnId="{E170EE84-C79B-49FD-9E4B-512EC12FE2A8}">
      <dgm:prSet/>
      <dgm:spPr/>
      <dgm:t>
        <a:bodyPr/>
        <a:lstStyle/>
        <a:p>
          <a:endParaRPr lang="de-DE"/>
        </a:p>
      </dgm:t>
    </dgm:pt>
    <dgm:pt modelId="{214F89EF-B40B-41AB-BAED-090CB8BE73C1}" type="sibTrans" cxnId="{E170EE84-C79B-49FD-9E4B-512EC12FE2A8}">
      <dgm:prSet/>
      <dgm:spPr/>
      <dgm:t>
        <a:bodyPr/>
        <a:lstStyle/>
        <a:p>
          <a:endParaRPr lang="de-DE"/>
        </a:p>
      </dgm:t>
    </dgm:pt>
    <dgm:pt modelId="{122D5283-1C22-467A-BACB-2056B5E73B4C}">
      <dgm:prSet custT="1"/>
      <dgm:spPr/>
      <dgm:t>
        <a:bodyPr/>
        <a:lstStyle/>
        <a:p>
          <a:r>
            <a:rPr lang="en-US" sz="1200" b="0" noProof="0" dirty="0" err="1"/>
            <a:t>MinimumEnergy</a:t>
          </a:r>
          <a:endParaRPr lang="en-US" sz="1200" b="0" noProof="0" dirty="0"/>
        </a:p>
      </dgm:t>
    </dgm:pt>
    <dgm:pt modelId="{BC22CD2B-85A0-4C58-9993-A7E51AFB8A22}" type="parTrans" cxnId="{872C1390-8B9B-4ACB-B85D-BD567523B3F8}">
      <dgm:prSet/>
      <dgm:spPr/>
      <dgm:t>
        <a:bodyPr/>
        <a:lstStyle/>
        <a:p>
          <a:endParaRPr lang="de-DE"/>
        </a:p>
      </dgm:t>
    </dgm:pt>
    <dgm:pt modelId="{11689BFD-0225-436E-9330-F26028E3EBAB}" type="sibTrans" cxnId="{872C1390-8B9B-4ACB-B85D-BD567523B3F8}">
      <dgm:prSet/>
      <dgm:spPr/>
      <dgm:t>
        <a:bodyPr/>
        <a:lstStyle/>
        <a:p>
          <a:endParaRPr lang="de-DE"/>
        </a:p>
      </dgm:t>
    </dgm:pt>
    <dgm:pt modelId="{3059B685-9889-47D9-9FC5-D1FAFFEFDEFB}">
      <dgm:prSet custT="1"/>
      <dgm:spPr/>
      <dgm:t>
        <a:bodyPr/>
        <a:lstStyle/>
        <a:p>
          <a:r>
            <a:rPr lang="en-US" sz="1200" b="0" noProof="0" dirty="0" err="1"/>
            <a:t>CubicBoundary</a:t>
          </a:r>
          <a:endParaRPr lang="en-US" sz="1200" b="0" noProof="0" dirty="0"/>
        </a:p>
      </dgm:t>
    </dgm:pt>
    <dgm:pt modelId="{C42D0047-DADC-41E9-A779-49FD01A90609}" type="parTrans" cxnId="{EA63E178-DA84-47D5-9FF0-09CB0F1F0196}">
      <dgm:prSet/>
      <dgm:spPr/>
      <dgm:t>
        <a:bodyPr/>
        <a:lstStyle/>
        <a:p>
          <a:endParaRPr lang="de-DE"/>
        </a:p>
      </dgm:t>
    </dgm:pt>
    <dgm:pt modelId="{95779E62-6324-4A91-8A83-C4C6329AF1AD}" type="sibTrans" cxnId="{EA63E178-DA84-47D5-9FF0-09CB0F1F0196}">
      <dgm:prSet/>
      <dgm:spPr/>
      <dgm:t>
        <a:bodyPr/>
        <a:lstStyle/>
        <a:p>
          <a:endParaRPr lang="de-DE"/>
        </a:p>
      </dgm:t>
    </dgm:pt>
    <dgm:pt modelId="{2E4301F1-0512-4AF0-A401-4AE489A45C40}">
      <dgm:prSet custT="1"/>
      <dgm:spPr/>
      <dgm:t>
        <a:bodyPr/>
        <a:lstStyle/>
        <a:p>
          <a:r>
            <a:rPr lang="en-US" sz="1200" b="0" noProof="0" dirty="0" err="1"/>
            <a:t>SphericalBoundary</a:t>
          </a:r>
          <a:endParaRPr lang="en-US" sz="1200" b="0" noProof="0" dirty="0"/>
        </a:p>
      </dgm:t>
    </dgm:pt>
    <dgm:pt modelId="{D35F1106-1100-4C55-AE5B-B1B042024F27}" type="parTrans" cxnId="{F8429EA8-E4B5-48D4-9D82-696BDDDA1A07}">
      <dgm:prSet/>
      <dgm:spPr/>
      <dgm:t>
        <a:bodyPr/>
        <a:lstStyle/>
        <a:p>
          <a:endParaRPr lang="de-DE"/>
        </a:p>
      </dgm:t>
    </dgm:pt>
    <dgm:pt modelId="{DB7E23EC-E931-4C0B-8913-9735F30645D8}" type="sibTrans" cxnId="{F8429EA8-E4B5-48D4-9D82-696BDDDA1A07}">
      <dgm:prSet/>
      <dgm:spPr/>
      <dgm:t>
        <a:bodyPr/>
        <a:lstStyle/>
        <a:p>
          <a:endParaRPr lang="de-DE"/>
        </a:p>
      </dgm:t>
    </dgm:pt>
    <dgm:pt modelId="{D4EBE265-5E21-4585-A19E-A0A8055EA408}">
      <dgm:prSet custT="1"/>
      <dgm:spPr/>
      <dgm:t>
        <a:bodyPr/>
        <a:lstStyle/>
        <a:p>
          <a:r>
            <a:rPr lang="en-US" sz="1200" noProof="0" dirty="0"/>
            <a:t>Observer</a:t>
          </a:r>
        </a:p>
      </dgm:t>
    </dgm:pt>
    <dgm:pt modelId="{91B6645E-0DA5-446F-AE3C-9C9649962F2D}" type="parTrans" cxnId="{1CA65435-80CE-4639-B646-7CA72B856310}">
      <dgm:prSet/>
      <dgm:spPr/>
      <dgm:t>
        <a:bodyPr/>
        <a:lstStyle/>
        <a:p>
          <a:endParaRPr lang="de-DE"/>
        </a:p>
      </dgm:t>
    </dgm:pt>
    <dgm:pt modelId="{3044D9F4-DC12-41D4-A07B-3A8D8E430C0E}" type="sibTrans" cxnId="{1CA65435-80CE-4639-B646-7CA72B856310}">
      <dgm:prSet/>
      <dgm:spPr/>
      <dgm:t>
        <a:bodyPr/>
        <a:lstStyle/>
        <a:p>
          <a:endParaRPr lang="de-DE"/>
        </a:p>
      </dgm:t>
    </dgm:pt>
    <dgm:pt modelId="{300D4C52-3AFC-4AD1-8EAF-1763EE6538BA}">
      <dgm:prSet custT="1"/>
      <dgm:spPr/>
      <dgm:t>
        <a:bodyPr/>
        <a:lstStyle/>
        <a:p>
          <a:r>
            <a:rPr lang="en-US" sz="1100" b="0" noProof="0" dirty="0" err="1"/>
            <a:t>ObserverSmallSphere</a:t>
          </a:r>
          <a:endParaRPr lang="en-US" sz="1100" b="0" noProof="0" dirty="0"/>
        </a:p>
      </dgm:t>
    </dgm:pt>
    <dgm:pt modelId="{9147D328-B3B5-4969-986B-35D95F11FF74}" type="parTrans" cxnId="{D626E8D4-33EB-4B9D-A234-34618FC1F2A3}">
      <dgm:prSet/>
      <dgm:spPr/>
      <dgm:t>
        <a:bodyPr/>
        <a:lstStyle/>
        <a:p>
          <a:endParaRPr lang="de-DE"/>
        </a:p>
      </dgm:t>
    </dgm:pt>
    <dgm:pt modelId="{E9C79228-1F34-4DDC-BE49-3347C8A2B462}" type="sibTrans" cxnId="{D626E8D4-33EB-4B9D-A234-34618FC1F2A3}">
      <dgm:prSet/>
      <dgm:spPr/>
      <dgm:t>
        <a:bodyPr/>
        <a:lstStyle/>
        <a:p>
          <a:endParaRPr lang="de-DE"/>
        </a:p>
      </dgm:t>
    </dgm:pt>
    <dgm:pt modelId="{805C763E-3A95-4A57-9849-41A8CE3D981F}">
      <dgm:prSet custT="1"/>
      <dgm:spPr/>
      <dgm:t>
        <a:bodyPr/>
        <a:lstStyle/>
        <a:p>
          <a:r>
            <a:rPr lang="en-US" sz="1100" b="0" noProof="0" dirty="0" err="1"/>
            <a:t>ObserverTracking</a:t>
          </a:r>
          <a:endParaRPr lang="en-US" sz="1100" b="0" noProof="0" dirty="0"/>
        </a:p>
      </dgm:t>
    </dgm:pt>
    <dgm:pt modelId="{DD3E5258-9E02-4073-B12F-BE66C3BD929E}" type="parTrans" cxnId="{6603AAEB-DBB8-461B-B622-29E3E7BC7390}">
      <dgm:prSet/>
      <dgm:spPr/>
      <dgm:t>
        <a:bodyPr/>
        <a:lstStyle/>
        <a:p>
          <a:endParaRPr lang="de-DE"/>
        </a:p>
      </dgm:t>
    </dgm:pt>
    <dgm:pt modelId="{F869C663-62D1-4B87-A911-200651CF707E}" type="sibTrans" cxnId="{6603AAEB-DBB8-461B-B622-29E3E7BC7390}">
      <dgm:prSet/>
      <dgm:spPr/>
      <dgm:t>
        <a:bodyPr/>
        <a:lstStyle/>
        <a:p>
          <a:endParaRPr lang="de-DE"/>
        </a:p>
      </dgm:t>
    </dgm:pt>
    <dgm:pt modelId="{680F62F0-1CB9-4EB5-BE1E-313EC0431E45}">
      <dgm:prSet custT="1"/>
      <dgm:spPr/>
      <dgm:t>
        <a:bodyPr/>
        <a:lstStyle/>
        <a:p>
          <a:r>
            <a:rPr lang="en-US" sz="1100" b="0" noProof="0" dirty="0" err="1"/>
            <a:t>ObserverPoint</a:t>
          </a:r>
          <a:endParaRPr lang="en-US" sz="1100" b="0" noProof="0" dirty="0"/>
        </a:p>
      </dgm:t>
    </dgm:pt>
    <dgm:pt modelId="{8F4ADCF9-772D-4E09-A78E-EEF758286096}" type="parTrans" cxnId="{0BA08A71-D137-4FC2-B968-BF7C59F098DC}">
      <dgm:prSet/>
      <dgm:spPr/>
      <dgm:t>
        <a:bodyPr/>
        <a:lstStyle/>
        <a:p>
          <a:endParaRPr lang="de-DE"/>
        </a:p>
      </dgm:t>
    </dgm:pt>
    <dgm:pt modelId="{0414370D-3D27-4DA3-80C1-4AC14AF29719}" type="sibTrans" cxnId="{0BA08A71-D137-4FC2-B968-BF7C59F098DC}">
      <dgm:prSet/>
      <dgm:spPr/>
      <dgm:t>
        <a:bodyPr/>
        <a:lstStyle/>
        <a:p>
          <a:endParaRPr lang="de-DE"/>
        </a:p>
      </dgm:t>
    </dgm:pt>
    <dgm:pt modelId="{D22ABDAC-12E4-4018-B858-C13A2322E1BF}">
      <dgm:prSet custT="1"/>
      <dgm:spPr/>
      <dgm:t>
        <a:bodyPr/>
        <a:lstStyle/>
        <a:p>
          <a:r>
            <a:rPr lang="en-US" sz="1100" b="0" noProof="0" dirty="0" err="1"/>
            <a:t>ObserverDetectAll</a:t>
          </a:r>
          <a:endParaRPr lang="en-US" sz="1100" b="0" noProof="0" dirty="0"/>
        </a:p>
      </dgm:t>
    </dgm:pt>
    <dgm:pt modelId="{C29B4EEE-2C4E-4973-9FBF-D35CA4EEDA88}" type="parTrans" cxnId="{6B9138BD-4052-4762-BB4F-D8F149866DAC}">
      <dgm:prSet/>
      <dgm:spPr/>
      <dgm:t>
        <a:bodyPr/>
        <a:lstStyle/>
        <a:p>
          <a:endParaRPr lang="de-DE"/>
        </a:p>
      </dgm:t>
    </dgm:pt>
    <dgm:pt modelId="{B6B13E56-C21F-421C-9E48-175F174391F8}" type="sibTrans" cxnId="{6B9138BD-4052-4762-BB4F-D8F149866DAC}">
      <dgm:prSet/>
      <dgm:spPr/>
      <dgm:t>
        <a:bodyPr/>
        <a:lstStyle/>
        <a:p>
          <a:endParaRPr lang="de-DE"/>
        </a:p>
      </dgm:t>
    </dgm:pt>
    <dgm:pt modelId="{E86BED75-EF98-4229-8ECC-6A17A7C14544}">
      <dgm:prSet custT="1"/>
      <dgm:spPr/>
      <dgm:t>
        <a:bodyPr/>
        <a:lstStyle/>
        <a:p>
          <a:r>
            <a:rPr lang="en-US" sz="1200" b="0" noProof="0" dirty="0"/>
            <a:t>…</a:t>
          </a:r>
        </a:p>
      </dgm:t>
    </dgm:pt>
    <dgm:pt modelId="{53BECC94-8574-4D15-904D-4A473F929923}" type="parTrans" cxnId="{F3F82953-EE1B-4EAA-8A81-FD3864C239C2}">
      <dgm:prSet/>
      <dgm:spPr/>
      <dgm:t>
        <a:bodyPr/>
        <a:lstStyle/>
        <a:p>
          <a:endParaRPr lang="de-DE"/>
        </a:p>
      </dgm:t>
    </dgm:pt>
    <dgm:pt modelId="{40C384A2-E88B-4E45-9F61-9F34F853DAA7}" type="sibTrans" cxnId="{F3F82953-EE1B-4EAA-8A81-FD3864C239C2}">
      <dgm:prSet/>
      <dgm:spPr/>
      <dgm:t>
        <a:bodyPr/>
        <a:lstStyle/>
        <a:p>
          <a:endParaRPr lang="de-DE"/>
        </a:p>
      </dgm:t>
    </dgm:pt>
    <dgm:pt modelId="{3B7B93A8-8B91-462D-93F6-4A1C2B461503}">
      <dgm:prSet custT="1"/>
      <dgm:spPr/>
      <dgm:t>
        <a:bodyPr/>
        <a:lstStyle/>
        <a:p>
          <a:r>
            <a:rPr lang="en-US" sz="1200" noProof="0" dirty="0"/>
            <a:t>Output</a:t>
          </a:r>
        </a:p>
      </dgm:t>
    </dgm:pt>
    <dgm:pt modelId="{E553A777-2469-4F9E-A568-AAB5F5CAD9E1}" type="parTrans" cxnId="{362FFC6B-7AD6-474E-8F26-233DE61B82A4}">
      <dgm:prSet/>
      <dgm:spPr/>
      <dgm:t>
        <a:bodyPr/>
        <a:lstStyle/>
        <a:p>
          <a:endParaRPr lang="de-DE"/>
        </a:p>
      </dgm:t>
    </dgm:pt>
    <dgm:pt modelId="{AEAB81A4-18E5-43CD-9A76-6140FDEF46DC}" type="sibTrans" cxnId="{362FFC6B-7AD6-474E-8F26-233DE61B82A4}">
      <dgm:prSet/>
      <dgm:spPr/>
      <dgm:t>
        <a:bodyPr/>
        <a:lstStyle/>
        <a:p>
          <a:endParaRPr lang="de-DE"/>
        </a:p>
      </dgm:t>
    </dgm:pt>
    <dgm:pt modelId="{C9F14BF1-6EF6-4261-89E8-9749C05A25E0}">
      <dgm:prSet custT="1"/>
      <dgm:spPr/>
      <dgm:t>
        <a:bodyPr/>
        <a:lstStyle/>
        <a:p>
          <a:r>
            <a:rPr lang="en-US" sz="1200" b="0" noProof="0" dirty="0" err="1"/>
            <a:t>ShellOutput</a:t>
          </a:r>
          <a:endParaRPr lang="en-US" sz="1200" b="0" noProof="0" dirty="0"/>
        </a:p>
      </dgm:t>
    </dgm:pt>
    <dgm:pt modelId="{4D199B2E-A93B-418C-952B-B29DD7E50516}" type="parTrans" cxnId="{7D443351-2BCF-43D1-A454-5A38051030FC}">
      <dgm:prSet/>
      <dgm:spPr/>
      <dgm:t>
        <a:bodyPr/>
        <a:lstStyle/>
        <a:p>
          <a:endParaRPr lang="de-DE"/>
        </a:p>
      </dgm:t>
    </dgm:pt>
    <dgm:pt modelId="{FB958F7A-3351-4D6C-A7D3-EDC89AEC6407}" type="sibTrans" cxnId="{7D443351-2BCF-43D1-A454-5A38051030FC}">
      <dgm:prSet/>
      <dgm:spPr/>
      <dgm:t>
        <a:bodyPr/>
        <a:lstStyle/>
        <a:p>
          <a:endParaRPr lang="de-DE"/>
        </a:p>
      </dgm:t>
    </dgm:pt>
    <dgm:pt modelId="{45FE8D4A-F3B8-4140-9011-51BA891DCB50}">
      <dgm:prSet custT="1"/>
      <dgm:spPr/>
      <dgm:t>
        <a:bodyPr/>
        <a:lstStyle/>
        <a:p>
          <a:r>
            <a:rPr lang="en-US" sz="1200" b="0" noProof="0" dirty="0" err="1"/>
            <a:t>TextOutput</a:t>
          </a:r>
          <a:endParaRPr lang="en-US" sz="1200" b="0" noProof="0" dirty="0"/>
        </a:p>
      </dgm:t>
    </dgm:pt>
    <dgm:pt modelId="{60068986-B18A-431E-A78B-7F9FF908B022}" type="parTrans" cxnId="{144BD78A-D2A5-45E9-B75F-9F264226F520}">
      <dgm:prSet/>
      <dgm:spPr/>
      <dgm:t>
        <a:bodyPr/>
        <a:lstStyle/>
        <a:p>
          <a:endParaRPr lang="de-DE"/>
        </a:p>
      </dgm:t>
    </dgm:pt>
    <dgm:pt modelId="{D8217C6A-E87B-44DE-AAD2-64456B163243}" type="sibTrans" cxnId="{144BD78A-D2A5-45E9-B75F-9F264226F520}">
      <dgm:prSet/>
      <dgm:spPr/>
      <dgm:t>
        <a:bodyPr/>
        <a:lstStyle/>
        <a:p>
          <a:endParaRPr lang="de-DE"/>
        </a:p>
      </dgm:t>
    </dgm:pt>
    <dgm:pt modelId="{772E7226-E8C7-41D3-A44D-DBABF75869E1}">
      <dgm:prSet custT="1"/>
      <dgm:spPr/>
      <dgm:t>
        <a:bodyPr/>
        <a:lstStyle/>
        <a:p>
          <a:r>
            <a:rPr lang="en-US" sz="1200" b="0" noProof="0" dirty="0"/>
            <a:t>HDF5Output</a:t>
          </a:r>
        </a:p>
      </dgm:t>
    </dgm:pt>
    <dgm:pt modelId="{88194265-588E-4CAE-9306-686B9AC77C6A}" type="parTrans" cxnId="{D665CF6E-8B41-49E9-BAF4-67EFBE4F6224}">
      <dgm:prSet/>
      <dgm:spPr/>
      <dgm:t>
        <a:bodyPr/>
        <a:lstStyle/>
        <a:p>
          <a:endParaRPr lang="de-DE"/>
        </a:p>
      </dgm:t>
    </dgm:pt>
    <dgm:pt modelId="{ED57C09B-9E2A-489F-B0AF-9FFEACD2D47D}" type="sibTrans" cxnId="{D665CF6E-8B41-49E9-BAF4-67EFBE4F6224}">
      <dgm:prSet/>
      <dgm:spPr/>
      <dgm:t>
        <a:bodyPr/>
        <a:lstStyle/>
        <a:p>
          <a:endParaRPr lang="de-DE"/>
        </a:p>
      </dgm:t>
    </dgm:pt>
    <dgm:pt modelId="{45CFCE98-21B4-4869-8E0F-439B7E2DAC9A}">
      <dgm:prSet custT="1"/>
      <dgm:spPr/>
      <dgm:t>
        <a:bodyPr/>
        <a:lstStyle/>
        <a:p>
          <a:r>
            <a:rPr lang="en-US" sz="1200" b="0" noProof="0" dirty="0" err="1"/>
            <a:t>ParticleCollector</a:t>
          </a:r>
          <a:endParaRPr lang="en-US" sz="1200" b="0" noProof="0" dirty="0"/>
        </a:p>
      </dgm:t>
    </dgm:pt>
    <dgm:pt modelId="{208E40D5-1260-432F-8C3C-64FAEEDD58BF}" type="parTrans" cxnId="{2608B6CB-DCE7-4580-8AAB-9618F4C90A85}">
      <dgm:prSet/>
      <dgm:spPr/>
      <dgm:t>
        <a:bodyPr/>
        <a:lstStyle/>
        <a:p>
          <a:endParaRPr lang="de-DE"/>
        </a:p>
      </dgm:t>
    </dgm:pt>
    <dgm:pt modelId="{B13D80B8-323F-4586-82E2-4C9C61C2B6E2}" type="sibTrans" cxnId="{2608B6CB-DCE7-4580-8AAB-9618F4C90A85}">
      <dgm:prSet/>
      <dgm:spPr/>
      <dgm:t>
        <a:bodyPr/>
        <a:lstStyle/>
        <a:p>
          <a:endParaRPr lang="de-DE"/>
        </a:p>
      </dgm:t>
    </dgm:pt>
    <dgm:pt modelId="{EE9795B3-3F06-4368-B953-47B4226A9F22}">
      <dgm:prSet custT="1"/>
      <dgm:spPr/>
      <dgm:t>
        <a:bodyPr/>
        <a:lstStyle/>
        <a:p>
          <a:r>
            <a:rPr lang="en-US" sz="1200" noProof="0" dirty="0"/>
            <a:t>Others</a:t>
          </a:r>
        </a:p>
      </dgm:t>
    </dgm:pt>
    <dgm:pt modelId="{B0863629-9B1D-4400-89E1-1E681AC5466A}" type="parTrans" cxnId="{E701A2C9-C6F1-4B58-A057-2623BBE92229}">
      <dgm:prSet/>
      <dgm:spPr/>
      <dgm:t>
        <a:bodyPr/>
        <a:lstStyle/>
        <a:p>
          <a:endParaRPr lang="de-DE"/>
        </a:p>
      </dgm:t>
    </dgm:pt>
    <dgm:pt modelId="{D8109073-DBFE-4F0D-83CC-86480AA90801}" type="sibTrans" cxnId="{E701A2C9-C6F1-4B58-A057-2623BBE92229}">
      <dgm:prSet/>
      <dgm:spPr/>
      <dgm:t>
        <a:bodyPr/>
        <a:lstStyle/>
        <a:p>
          <a:endParaRPr lang="de-DE"/>
        </a:p>
      </dgm:t>
    </dgm:pt>
    <dgm:pt modelId="{A86AE170-B59A-4660-9FCF-512E03553DB8}">
      <dgm:prSet custT="1"/>
      <dgm:spPr/>
      <dgm:t>
        <a:bodyPr/>
        <a:lstStyle/>
        <a:p>
          <a:r>
            <a:rPr lang="en-US" sz="1200" b="0" noProof="0" dirty="0" err="1"/>
            <a:t>PerformanceModule</a:t>
          </a:r>
          <a:endParaRPr lang="en-US" sz="1200" b="0" noProof="0" dirty="0"/>
        </a:p>
      </dgm:t>
    </dgm:pt>
    <dgm:pt modelId="{201B3284-9147-4B46-8950-B8CC439863F2}" type="parTrans" cxnId="{89148822-41CF-47C4-8179-722398A8C2FA}">
      <dgm:prSet/>
      <dgm:spPr/>
      <dgm:t>
        <a:bodyPr/>
        <a:lstStyle/>
        <a:p>
          <a:endParaRPr lang="de-DE"/>
        </a:p>
      </dgm:t>
    </dgm:pt>
    <dgm:pt modelId="{8DEE8463-1940-4B82-B67C-3F696C3F8A5E}" type="sibTrans" cxnId="{89148822-41CF-47C4-8179-722398A8C2FA}">
      <dgm:prSet/>
      <dgm:spPr/>
      <dgm:t>
        <a:bodyPr/>
        <a:lstStyle/>
        <a:p>
          <a:endParaRPr lang="de-DE"/>
        </a:p>
      </dgm:t>
    </dgm:pt>
    <dgm:pt modelId="{370172DF-3C7D-44BE-BA02-2406F6672FA5}">
      <dgm:prSet custT="1"/>
      <dgm:spPr/>
      <dgm:t>
        <a:bodyPr/>
        <a:lstStyle/>
        <a:p>
          <a:r>
            <a:rPr lang="en-US" sz="1200" b="0" noProof="0" dirty="0"/>
            <a:t>…</a:t>
          </a:r>
        </a:p>
      </dgm:t>
    </dgm:pt>
    <dgm:pt modelId="{7318BB61-5141-4E07-8C3C-D5D357763326}" type="parTrans" cxnId="{6C5C13C7-07C5-4193-85AA-651CC56BA007}">
      <dgm:prSet/>
      <dgm:spPr/>
      <dgm:t>
        <a:bodyPr/>
        <a:lstStyle/>
        <a:p>
          <a:endParaRPr lang="de-DE"/>
        </a:p>
      </dgm:t>
    </dgm:pt>
    <dgm:pt modelId="{396AB9B8-1FFC-4335-A9DA-3F12C7A60C0B}" type="sibTrans" cxnId="{6C5C13C7-07C5-4193-85AA-651CC56BA007}">
      <dgm:prSet/>
      <dgm:spPr/>
      <dgm:t>
        <a:bodyPr/>
        <a:lstStyle/>
        <a:p>
          <a:endParaRPr lang="de-DE"/>
        </a:p>
      </dgm:t>
    </dgm:pt>
    <dgm:pt modelId="{A1637D9B-34E0-4AFF-A5E8-6481CBF43BC7}">
      <dgm:prSet custT="1"/>
      <dgm:spPr/>
      <dgm:t>
        <a:bodyPr/>
        <a:lstStyle/>
        <a:p>
          <a:r>
            <a:rPr lang="en-US" sz="1100" b="0" noProof="0" dirty="0" err="1"/>
            <a:t>ObserverTimeEvolution</a:t>
          </a:r>
          <a:endParaRPr lang="en-US" sz="1100" b="0" noProof="0" dirty="0"/>
        </a:p>
      </dgm:t>
    </dgm:pt>
    <dgm:pt modelId="{58E56C91-C923-4F1C-91BF-D5A113B7BC46}" type="parTrans" cxnId="{517EFDA8-BE9F-4A40-8FFF-DC6CC574569A}">
      <dgm:prSet/>
      <dgm:spPr/>
      <dgm:t>
        <a:bodyPr/>
        <a:lstStyle/>
        <a:p>
          <a:endParaRPr lang="de-DE"/>
        </a:p>
      </dgm:t>
    </dgm:pt>
    <dgm:pt modelId="{E274646F-92BB-426B-A220-DCFD3E379D50}" type="sibTrans" cxnId="{517EFDA8-BE9F-4A40-8FFF-DC6CC574569A}">
      <dgm:prSet/>
      <dgm:spPr/>
      <dgm:t>
        <a:bodyPr/>
        <a:lstStyle/>
        <a:p>
          <a:endParaRPr lang="de-DE"/>
        </a:p>
      </dgm:t>
    </dgm:pt>
    <dgm:pt modelId="{BD8335A8-1122-4659-93FE-83F51521E159}">
      <dgm:prSet custT="1"/>
      <dgm:spPr/>
      <dgm:t>
        <a:bodyPr/>
        <a:lstStyle/>
        <a:p>
          <a:r>
            <a:rPr lang="en-US" sz="1200" b="0" noProof="0" dirty="0" err="1"/>
            <a:t>AdiabaticCooling</a:t>
          </a:r>
          <a:endParaRPr lang="en-US" sz="1200" b="0" noProof="0" dirty="0"/>
        </a:p>
      </dgm:t>
    </dgm:pt>
    <dgm:pt modelId="{73B5894E-82CF-4939-8BE0-FCB8363F6A72}" type="parTrans" cxnId="{12767CE6-0BA3-42C7-877B-FED96C062C68}">
      <dgm:prSet/>
      <dgm:spPr/>
      <dgm:t>
        <a:bodyPr/>
        <a:lstStyle/>
        <a:p>
          <a:endParaRPr lang="de-DE"/>
        </a:p>
      </dgm:t>
    </dgm:pt>
    <dgm:pt modelId="{4C5FB65C-9BB7-425E-8006-A75FB9DC40C2}" type="sibTrans" cxnId="{12767CE6-0BA3-42C7-877B-FED96C062C68}">
      <dgm:prSet/>
      <dgm:spPr/>
      <dgm:t>
        <a:bodyPr/>
        <a:lstStyle/>
        <a:p>
          <a:endParaRPr lang="de-DE"/>
        </a:p>
      </dgm:t>
    </dgm:pt>
    <dgm:pt modelId="{ABA8CF89-AA99-4ADA-BE8D-865BB705CB4E}" type="pres">
      <dgm:prSet presAssocID="{9F8FEE13-4D39-4419-A2A5-C1F7F0C7F223}" presName="diagram" presStyleCnt="0">
        <dgm:presLayoutVars>
          <dgm:dir/>
          <dgm:animLvl val="lvl"/>
          <dgm:resizeHandles val="exact"/>
        </dgm:presLayoutVars>
      </dgm:prSet>
      <dgm:spPr/>
    </dgm:pt>
    <dgm:pt modelId="{D16030AF-6BA5-4D17-B3AC-D4EB82C997E3}" type="pres">
      <dgm:prSet presAssocID="{2AF3A420-26E2-416E-B90E-92A525DED17A}" presName="compNode" presStyleCnt="0"/>
      <dgm:spPr/>
    </dgm:pt>
    <dgm:pt modelId="{EFDBEF0D-C31E-4761-8693-8A7BFBA68A37}" type="pres">
      <dgm:prSet presAssocID="{2AF3A420-26E2-416E-B90E-92A525DED17A}" presName="childRect" presStyleLbl="bgAcc1" presStyleIdx="0" presStyleCnt="8" custScaleX="118864">
        <dgm:presLayoutVars>
          <dgm:bulletEnabled val="1"/>
        </dgm:presLayoutVars>
      </dgm:prSet>
      <dgm:spPr/>
    </dgm:pt>
    <dgm:pt modelId="{6B217695-98AB-4DCA-9632-EDA34EA46F29}" type="pres">
      <dgm:prSet presAssocID="{2AF3A420-26E2-416E-B90E-92A525DED17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D5B958B-10B2-4077-B5EB-0945F2211298}" type="pres">
      <dgm:prSet presAssocID="{2AF3A420-26E2-416E-B90E-92A525DED17A}" presName="parentRect" presStyleLbl="alignNode1" presStyleIdx="0" presStyleCnt="8"/>
      <dgm:spPr/>
    </dgm:pt>
    <dgm:pt modelId="{2E812DEF-4BFD-41B5-9BBA-7D3F31AA777C}" type="pres">
      <dgm:prSet presAssocID="{2AF3A420-26E2-416E-B90E-92A525DED17A}" presName="adorn" presStyleLbl="fgAccFollowNode1" presStyleIdx="0" presStyleCnt="8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612775">
          <a:noFill/>
        </a:ln>
      </dgm:spPr>
      <dgm:extLst>
        <a:ext uri="{E40237B7-FDA0-4F09-8148-C483321AD2D9}">
          <dgm14:cNvPr xmlns:dgm14="http://schemas.microsoft.com/office/drawing/2010/diagram" id="0" name="" descr="Kompass"/>
        </a:ext>
      </dgm:extLst>
    </dgm:pt>
    <dgm:pt modelId="{4EAF348D-7599-4C47-845A-51C2E71A995D}" type="pres">
      <dgm:prSet presAssocID="{2B3E688D-45B9-4752-AE0B-9A7D8B6FF3EA}" presName="sibTrans" presStyleLbl="sibTrans2D1" presStyleIdx="0" presStyleCnt="0"/>
      <dgm:spPr/>
    </dgm:pt>
    <dgm:pt modelId="{76B7C22E-84B7-4CA4-A5D0-91A5A2418592}" type="pres">
      <dgm:prSet presAssocID="{60139129-9D19-45FF-B0B1-3254C94AF482}" presName="compNode" presStyleCnt="0"/>
      <dgm:spPr/>
    </dgm:pt>
    <dgm:pt modelId="{57C5D9B1-EE55-4077-A2B1-DB4EDB9B28E6}" type="pres">
      <dgm:prSet presAssocID="{60139129-9D19-45FF-B0B1-3254C94AF482}" presName="childRect" presStyleLbl="bgAcc1" presStyleIdx="1" presStyleCnt="8" custScaleX="118864">
        <dgm:presLayoutVars>
          <dgm:bulletEnabled val="1"/>
        </dgm:presLayoutVars>
      </dgm:prSet>
      <dgm:spPr/>
    </dgm:pt>
    <dgm:pt modelId="{7991ABA2-1524-499E-B689-93618E3AEE33}" type="pres">
      <dgm:prSet presAssocID="{60139129-9D19-45FF-B0B1-3254C94AF48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FC81032-C2C8-4031-819F-252606C9C47D}" type="pres">
      <dgm:prSet presAssocID="{60139129-9D19-45FF-B0B1-3254C94AF482}" presName="parentRect" presStyleLbl="alignNode1" presStyleIdx="1" presStyleCnt="8"/>
      <dgm:spPr/>
    </dgm:pt>
    <dgm:pt modelId="{63DFDC53-E945-4885-898D-AFB7D9C5ED3A}" type="pres">
      <dgm:prSet presAssocID="{60139129-9D19-45FF-B0B1-3254C94AF482}" presName="adorn" presStyleLbl="fgAccFollow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CEF381A8-6FD8-44B4-B190-0F2AE1A90DFC}" type="pres">
      <dgm:prSet presAssocID="{4A5B211B-B38B-4903-9F22-3840F3CABDA2}" presName="sibTrans" presStyleLbl="sibTrans2D1" presStyleIdx="0" presStyleCnt="0"/>
      <dgm:spPr/>
    </dgm:pt>
    <dgm:pt modelId="{44522C41-489E-4BB8-993E-E93849EDD4B5}" type="pres">
      <dgm:prSet presAssocID="{796E9B0F-4FE3-4249-A816-BE675903C872}" presName="compNode" presStyleCnt="0"/>
      <dgm:spPr/>
    </dgm:pt>
    <dgm:pt modelId="{31A961B9-1783-417D-BE92-CB13667459E6}" type="pres">
      <dgm:prSet presAssocID="{796E9B0F-4FE3-4249-A816-BE675903C872}" presName="childRect" presStyleLbl="bgAcc1" presStyleIdx="2" presStyleCnt="8" custScaleX="118864">
        <dgm:presLayoutVars>
          <dgm:bulletEnabled val="1"/>
        </dgm:presLayoutVars>
      </dgm:prSet>
      <dgm:spPr/>
    </dgm:pt>
    <dgm:pt modelId="{46211C3D-B42C-4B51-942A-8228D12B7DA4}" type="pres">
      <dgm:prSet presAssocID="{796E9B0F-4FE3-4249-A816-BE675903C87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493C292-79AD-4659-AA8D-DBDD57E4AB2E}" type="pres">
      <dgm:prSet presAssocID="{796E9B0F-4FE3-4249-A816-BE675903C872}" presName="parentRect" presStyleLbl="alignNode1" presStyleIdx="2" presStyleCnt="8"/>
      <dgm:spPr/>
    </dgm:pt>
    <dgm:pt modelId="{91F8F6AA-28BB-4A43-8C38-29EFB329ADAF}" type="pres">
      <dgm:prSet presAssocID="{796E9B0F-4FE3-4249-A816-BE675903C872}" presName="adorn" presStyleLbl="fgAccFollow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chspannung"/>
        </a:ext>
      </dgm:extLst>
    </dgm:pt>
    <dgm:pt modelId="{16468175-1E37-4F1D-A0C3-04DE32AA5C9A}" type="pres">
      <dgm:prSet presAssocID="{0D612677-60AE-4DA0-8931-3FA32BE77E68}" presName="sibTrans" presStyleLbl="sibTrans2D1" presStyleIdx="0" presStyleCnt="0"/>
      <dgm:spPr/>
    </dgm:pt>
    <dgm:pt modelId="{9B521D28-B815-4362-BF8F-DF31E7DA471A}" type="pres">
      <dgm:prSet presAssocID="{912C3991-05B8-47E6-88E2-42CC2FC99292}" presName="compNode" presStyleCnt="0"/>
      <dgm:spPr/>
    </dgm:pt>
    <dgm:pt modelId="{9F3F134A-11D0-497E-9089-B137B0BE514C}" type="pres">
      <dgm:prSet presAssocID="{912C3991-05B8-47E6-88E2-42CC2FC99292}" presName="childRect" presStyleLbl="bgAcc1" presStyleIdx="3" presStyleCnt="8" custScaleX="118864">
        <dgm:presLayoutVars>
          <dgm:bulletEnabled val="1"/>
        </dgm:presLayoutVars>
      </dgm:prSet>
      <dgm:spPr/>
    </dgm:pt>
    <dgm:pt modelId="{18BC6AEF-AE08-4F38-9FA7-339348C21C24}" type="pres">
      <dgm:prSet presAssocID="{912C3991-05B8-47E6-88E2-42CC2FC9929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556758F-F366-422E-955B-6AFAF37C4E06}" type="pres">
      <dgm:prSet presAssocID="{912C3991-05B8-47E6-88E2-42CC2FC99292}" presName="parentRect" presStyleLbl="alignNode1" presStyleIdx="3" presStyleCnt="8"/>
      <dgm:spPr/>
    </dgm:pt>
    <dgm:pt modelId="{765C4D2D-6CA2-40A6-9827-47CB31E4600C}" type="pres">
      <dgm:prSet presAssocID="{912C3991-05B8-47E6-88E2-42CC2FC99292}" presName="adorn" presStyleLbl="fgAccFollow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hnräder"/>
        </a:ext>
      </dgm:extLst>
    </dgm:pt>
    <dgm:pt modelId="{36B100E8-47A4-4B83-97CC-F432F1619133}" type="pres">
      <dgm:prSet presAssocID="{778F4BFB-38CF-40C8-B65E-4D7D1C0956FF}" presName="sibTrans" presStyleLbl="sibTrans2D1" presStyleIdx="0" presStyleCnt="0"/>
      <dgm:spPr/>
    </dgm:pt>
    <dgm:pt modelId="{65D7D206-985D-46D1-A2A7-D2B32DEC449A}" type="pres">
      <dgm:prSet presAssocID="{B6889C22-DE9C-4DC4-A87B-345B9C4A1B55}" presName="compNode" presStyleCnt="0"/>
      <dgm:spPr/>
    </dgm:pt>
    <dgm:pt modelId="{AA2FF32B-A5F9-4A9C-A81F-69BF3147150A}" type="pres">
      <dgm:prSet presAssocID="{B6889C22-DE9C-4DC4-A87B-345B9C4A1B55}" presName="childRect" presStyleLbl="bgAcc1" presStyleIdx="4" presStyleCnt="8" custScaleX="118864" custScaleY="130247">
        <dgm:presLayoutVars>
          <dgm:bulletEnabled val="1"/>
        </dgm:presLayoutVars>
      </dgm:prSet>
      <dgm:spPr/>
    </dgm:pt>
    <dgm:pt modelId="{567FB03F-D301-4C10-84DE-1A02F2B2C43E}" type="pres">
      <dgm:prSet presAssocID="{B6889C22-DE9C-4DC4-A87B-345B9C4A1B5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A5B28EE-4865-430C-915E-A7B8F56A6926}" type="pres">
      <dgm:prSet presAssocID="{B6889C22-DE9C-4DC4-A87B-345B9C4A1B55}" presName="parentRect" presStyleLbl="alignNode1" presStyleIdx="4" presStyleCnt="8" custLinFactNeighborY="32404"/>
      <dgm:spPr/>
    </dgm:pt>
    <dgm:pt modelId="{CDB75B8D-3395-4309-A485-7C7081D677C0}" type="pres">
      <dgm:prSet presAssocID="{B6889C22-DE9C-4DC4-A87B-345B9C4A1B55}" presName="adorn" presStyleLbl="fgAccFollowNode1" presStyleIdx="4" presStyleCnt="8" custLinFactNeighborY="3557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rbotsschild"/>
        </a:ext>
      </dgm:extLst>
    </dgm:pt>
    <dgm:pt modelId="{E5639B18-C4D5-46B0-9829-4BFF69998AE1}" type="pres">
      <dgm:prSet presAssocID="{0E82B0E1-E41D-49EE-960E-6C0CC5264FA4}" presName="sibTrans" presStyleLbl="sibTrans2D1" presStyleIdx="0" presStyleCnt="0"/>
      <dgm:spPr/>
    </dgm:pt>
    <dgm:pt modelId="{32338B01-3CFB-4661-9F85-6CF74D8AEA50}" type="pres">
      <dgm:prSet presAssocID="{D4EBE265-5E21-4585-A19E-A0A8055EA408}" presName="compNode" presStyleCnt="0"/>
      <dgm:spPr/>
    </dgm:pt>
    <dgm:pt modelId="{53278014-128A-4560-9DA3-737FC51DA9FA}" type="pres">
      <dgm:prSet presAssocID="{D4EBE265-5E21-4585-A19E-A0A8055EA408}" presName="childRect" presStyleLbl="bgAcc1" presStyleIdx="5" presStyleCnt="8" custScaleX="118864" custScaleY="129012">
        <dgm:presLayoutVars>
          <dgm:bulletEnabled val="1"/>
        </dgm:presLayoutVars>
      </dgm:prSet>
      <dgm:spPr/>
    </dgm:pt>
    <dgm:pt modelId="{F143FD27-EA60-4053-8554-8BCDFBA1CACA}" type="pres">
      <dgm:prSet presAssocID="{D4EBE265-5E21-4585-A19E-A0A8055EA40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B3AC77C-BBC5-4ACA-BA1A-CAE57F21F7DD}" type="pres">
      <dgm:prSet presAssocID="{D4EBE265-5E21-4585-A19E-A0A8055EA408}" presName="parentRect" presStyleLbl="alignNode1" presStyleIdx="5" presStyleCnt="8" custLinFactNeighborY="32404"/>
      <dgm:spPr/>
    </dgm:pt>
    <dgm:pt modelId="{A79A72BD-3E04-41CD-A403-2B9EA0C3EA91}" type="pres">
      <dgm:prSet presAssocID="{D4EBE265-5E21-4585-A19E-A0A8055EA408}" presName="adorn" presStyleLbl="fgAccFollowNode1" presStyleIdx="5" presStyleCnt="8" custLinFactNeighborY="3557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ernglas"/>
        </a:ext>
      </dgm:extLst>
    </dgm:pt>
    <dgm:pt modelId="{E2D276F6-28F6-46D6-BBA0-D4AB5F619397}" type="pres">
      <dgm:prSet presAssocID="{3044D9F4-DC12-41D4-A07B-3A8D8E430C0E}" presName="sibTrans" presStyleLbl="sibTrans2D1" presStyleIdx="0" presStyleCnt="0"/>
      <dgm:spPr/>
    </dgm:pt>
    <dgm:pt modelId="{D05B587A-1324-4CDD-96AD-E9445260F641}" type="pres">
      <dgm:prSet presAssocID="{3B7B93A8-8B91-462D-93F6-4A1C2B461503}" presName="compNode" presStyleCnt="0"/>
      <dgm:spPr/>
    </dgm:pt>
    <dgm:pt modelId="{12ECDFB3-F2A4-4D97-B2BA-C94030C64A79}" type="pres">
      <dgm:prSet presAssocID="{3B7B93A8-8B91-462D-93F6-4A1C2B461503}" presName="childRect" presStyleLbl="bgAcc1" presStyleIdx="6" presStyleCnt="8" custScaleX="118864" custScaleY="127193">
        <dgm:presLayoutVars>
          <dgm:bulletEnabled val="1"/>
        </dgm:presLayoutVars>
      </dgm:prSet>
      <dgm:spPr/>
    </dgm:pt>
    <dgm:pt modelId="{34D803F8-8E1E-4CD8-97ED-70164122788E}" type="pres">
      <dgm:prSet presAssocID="{3B7B93A8-8B91-462D-93F6-4A1C2B46150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E3066D1-EC98-4E27-A19D-795DBBB2A5E8}" type="pres">
      <dgm:prSet presAssocID="{3B7B93A8-8B91-462D-93F6-4A1C2B461503}" presName="parentRect" presStyleLbl="alignNode1" presStyleIdx="6" presStyleCnt="8" custLinFactNeighborY="32404"/>
      <dgm:spPr/>
    </dgm:pt>
    <dgm:pt modelId="{CB8CC23B-66BF-4E6D-A2B5-F005CF8AF647}" type="pres">
      <dgm:prSet presAssocID="{3B7B93A8-8B91-462D-93F6-4A1C2B461503}" presName="adorn" presStyleLbl="fgAccFollowNode1" presStyleIdx="6" presStyleCnt="8" custLinFactNeighborY="35576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ift"/>
        </a:ext>
      </dgm:extLst>
    </dgm:pt>
    <dgm:pt modelId="{84A99186-D6C6-4BC7-BB42-114B7D0FF68D}" type="pres">
      <dgm:prSet presAssocID="{AEAB81A4-18E5-43CD-9A76-6140FDEF46DC}" presName="sibTrans" presStyleLbl="sibTrans2D1" presStyleIdx="0" presStyleCnt="0"/>
      <dgm:spPr/>
    </dgm:pt>
    <dgm:pt modelId="{A2BA6EE0-636C-487F-87B9-7AFDF5410066}" type="pres">
      <dgm:prSet presAssocID="{EE9795B3-3F06-4368-B953-47B4226A9F22}" presName="compNode" presStyleCnt="0"/>
      <dgm:spPr/>
    </dgm:pt>
    <dgm:pt modelId="{7FF4CBD9-BC9F-4406-8161-1FAC78331BD3}" type="pres">
      <dgm:prSet presAssocID="{EE9795B3-3F06-4368-B953-47B4226A9F22}" presName="childRect" presStyleLbl="bgAcc1" presStyleIdx="7" presStyleCnt="8" custScaleX="118864" custScaleY="127110">
        <dgm:presLayoutVars>
          <dgm:bulletEnabled val="1"/>
        </dgm:presLayoutVars>
      </dgm:prSet>
      <dgm:spPr/>
    </dgm:pt>
    <dgm:pt modelId="{EE854F2E-0F0F-4F9E-8288-FEFA27881B45}" type="pres">
      <dgm:prSet presAssocID="{EE9795B3-3F06-4368-B953-47B4226A9F2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9FCE690-9D86-4468-BCA8-0D3F95B258DD}" type="pres">
      <dgm:prSet presAssocID="{EE9795B3-3F06-4368-B953-47B4226A9F22}" presName="parentRect" presStyleLbl="alignNode1" presStyleIdx="7" presStyleCnt="8" custLinFactNeighborY="32404"/>
      <dgm:spPr/>
    </dgm:pt>
    <dgm:pt modelId="{534400C1-733F-4E21-8DC1-13661F71E6E8}" type="pres">
      <dgm:prSet presAssocID="{EE9795B3-3F06-4368-B953-47B4226A9F22}" presName="adorn" presStyleLbl="fgAccFollowNode1" presStyleIdx="7" presStyleCnt="8" custLinFactNeighborY="35576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schenmesser"/>
        </a:ext>
      </dgm:extLst>
    </dgm:pt>
  </dgm:ptLst>
  <dgm:cxnLst>
    <dgm:cxn modelId="{D7E1BB0A-438F-402D-BFE2-2803FFE989C1}" type="presOf" srcId="{A86AE170-B59A-4660-9FCF-512E03553DB8}" destId="{7FF4CBD9-BC9F-4406-8161-1FAC78331BD3}" srcOrd="0" destOrd="0" presId="urn:microsoft.com/office/officeart/2005/8/layout/bList2"/>
    <dgm:cxn modelId="{BA60F511-2459-44FD-A798-DE883E82C8E9}" srcId="{60139129-9D19-45FF-B0B1-3254C94AF482}" destId="{8E611068-9C94-4475-B89E-60FC7E04D242}" srcOrd="2" destOrd="0" parTransId="{93B63A19-B7F3-460E-AC03-9414FCAB7261}" sibTransId="{DBDAD7DF-ACA0-4805-9114-1ADA9901AF3F}"/>
    <dgm:cxn modelId="{A4AF7219-6DB8-45A9-B965-EA9F39206F34}" type="presOf" srcId="{D22ABDAC-12E4-4018-B858-C13A2322E1BF}" destId="{53278014-128A-4560-9DA3-737FC51DA9FA}" srcOrd="0" destOrd="3" presId="urn:microsoft.com/office/officeart/2005/8/layout/bList2"/>
    <dgm:cxn modelId="{5164271F-7A3E-4424-903D-E3B6E406862E}" srcId="{60139129-9D19-45FF-B0B1-3254C94AF482}" destId="{3960FFB2-96F7-434D-B17B-6CC5EA311C49}" srcOrd="1" destOrd="0" parTransId="{39715A81-FE27-499D-A648-C7ECC4B4F534}" sibTransId="{6D27C785-D2A8-44CD-8ECD-086D50EDAD2D}"/>
    <dgm:cxn modelId="{89148822-41CF-47C4-8179-722398A8C2FA}" srcId="{EE9795B3-3F06-4368-B953-47B4226A9F22}" destId="{A86AE170-B59A-4660-9FCF-512E03553DB8}" srcOrd="0" destOrd="0" parTransId="{201B3284-9147-4B46-8950-B8CC439863F2}" sibTransId="{8DEE8463-1940-4B82-B67C-3F696C3F8A5E}"/>
    <dgm:cxn modelId="{4DE0AB29-97F6-465B-A1F0-212E0D51B6C4}" type="presOf" srcId="{45CFCE98-21B4-4869-8E0F-439B7E2DAC9A}" destId="{12ECDFB3-F2A4-4D97-B2BA-C94030C64A79}" srcOrd="0" destOrd="3" presId="urn:microsoft.com/office/officeart/2005/8/layout/bList2"/>
    <dgm:cxn modelId="{75A8092C-1ED1-42B4-9DC5-3F63CADB1D34}" type="presOf" srcId="{680F62F0-1CB9-4EB5-BE1E-313EC0431E45}" destId="{53278014-128A-4560-9DA3-737FC51DA9FA}" srcOrd="0" destOrd="2" presId="urn:microsoft.com/office/officeart/2005/8/layout/bList2"/>
    <dgm:cxn modelId="{0C7B3A2C-2AFC-47C9-92B1-EE6301340E03}" type="presOf" srcId="{4BEB8EA7-F794-48C5-86D3-28B076C6F5C8}" destId="{57C5D9B1-EE55-4077-A2B1-DB4EDB9B28E6}" srcOrd="0" destOrd="3" presId="urn:microsoft.com/office/officeart/2005/8/layout/bList2"/>
    <dgm:cxn modelId="{7F424C2C-DE9E-45EA-BA2E-0B5BC931DAC1}" type="presOf" srcId="{8E611068-9C94-4475-B89E-60FC7E04D242}" destId="{57C5D9B1-EE55-4077-A2B1-DB4EDB9B28E6}" srcOrd="0" destOrd="2" presId="urn:microsoft.com/office/officeart/2005/8/layout/bList2"/>
    <dgm:cxn modelId="{E6D3C52C-C790-4CF5-9E11-28908F70E8EF}" type="presOf" srcId="{E86BED75-EF98-4229-8ECC-6A17A7C14544}" destId="{53278014-128A-4560-9DA3-737FC51DA9FA}" srcOrd="0" destOrd="5" presId="urn:microsoft.com/office/officeart/2005/8/layout/bList2"/>
    <dgm:cxn modelId="{142DD92C-F16A-4913-9943-CC814EFC4DB7}" type="presOf" srcId="{4A601169-B489-43B2-9CAF-0FFC0F8AB57A}" destId="{31A961B9-1783-417D-BE92-CB13667459E6}" srcOrd="0" destOrd="1" presId="urn:microsoft.com/office/officeart/2005/8/layout/bList2"/>
    <dgm:cxn modelId="{E263C42F-0F41-4E7A-80C1-A005CA902118}" type="presOf" srcId="{B6889C22-DE9C-4DC4-A87B-345B9C4A1B55}" destId="{567FB03F-D301-4C10-84DE-1A02F2B2C43E}" srcOrd="0" destOrd="0" presId="urn:microsoft.com/office/officeart/2005/8/layout/bList2"/>
    <dgm:cxn modelId="{59AD0B31-61F4-49A1-BF7F-FCF5540AC28F}" srcId="{60139129-9D19-45FF-B0B1-3254C94AF482}" destId="{F01CCC27-8BE7-4193-BD90-4588FCD95655}" srcOrd="0" destOrd="0" parTransId="{F905548E-7AE1-4AF1-9D79-69E0E4C4F289}" sibTransId="{B5A9EE9C-5475-439B-9690-BF6234CCE323}"/>
    <dgm:cxn modelId="{43690332-C2CC-44FD-9852-906E6A43BEC8}" type="presOf" srcId="{0E82B0E1-E41D-49EE-960E-6C0CC5264FA4}" destId="{E5639B18-C4D5-46B0-9829-4BFF69998AE1}" srcOrd="0" destOrd="0" presId="urn:microsoft.com/office/officeart/2005/8/layout/bList2"/>
    <dgm:cxn modelId="{1CA65435-80CE-4639-B646-7CA72B856310}" srcId="{9F8FEE13-4D39-4419-A2A5-C1F7F0C7F223}" destId="{D4EBE265-5E21-4585-A19E-A0A8055EA408}" srcOrd="5" destOrd="0" parTransId="{91B6645E-0DA5-446F-AE3C-9C9649962F2D}" sibTransId="{3044D9F4-DC12-41D4-A07B-3A8D8E430C0E}"/>
    <dgm:cxn modelId="{E3204E37-709B-489D-8CFB-926C36AEBA87}" type="presOf" srcId="{F31B8877-C6C0-4FFE-8D5F-797342F83CE1}" destId="{9F3F134A-11D0-497E-9089-B137B0BE514C}" srcOrd="0" destOrd="1" presId="urn:microsoft.com/office/officeart/2005/8/layout/bList2"/>
    <dgm:cxn modelId="{8EF6D238-B447-4D6B-9E51-2FB702E5AE9D}" srcId="{9F8FEE13-4D39-4419-A2A5-C1F7F0C7F223}" destId="{912C3991-05B8-47E6-88E2-42CC2FC99292}" srcOrd="3" destOrd="0" parTransId="{EB17D179-A83C-4276-AEBF-C4776FFC403C}" sibTransId="{778F4BFB-38CF-40C8-B65E-4D7D1C0956FF}"/>
    <dgm:cxn modelId="{E71F663C-ABD1-43BE-8EA1-C70BFDEAE1DC}" srcId="{9F8FEE13-4D39-4419-A2A5-C1F7F0C7F223}" destId="{60139129-9D19-45FF-B0B1-3254C94AF482}" srcOrd="1" destOrd="0" parTransId="{E8E73302-C62D-4AB7-B398-936CC7C495B1}" sibTransId="{4A5B211B-B38B-4903-9F22-3840F3CABDA2}"/>
    <dgm:cxn modelId="{3DE5C83D-0C5D-43B7-B5E2-D2CC093AEB9D}" type="presOf" srcId="{9D892846-4CFE-4394-AAE0-D9B06AAD2786}" destId="{EFDBEF0D-C31E-4761-8693-8A7BFBA68A37}" srcOrd="0" destOrd="0" presId="urn:microsoft.com/office/officeart/2005/8/layout/bList2"/>
    <dgm:cxn modelId="{6897243F-0916-4F4A-944B-9F3EC83B39B5}" type="presOf" srcId="{0D612677-60AE-4DA0-8931-3FA32BE77E68}" destId="{16468175-1E37-4F1D-A0C3-04DE32AA5C9A}" srcOrd="0" destOrd="0" presId="urn:microsoft.com/office/officeart/2005/8/layout/bList2"/>
    <dgm:cxn modelId="{2EBD4C5C-9E96-4CA9-9A3A-8D60B6947723}" type="presOf" srcId="{D4EBE265-5E21-4585-A19E-A0A8055EA408}" destId="{DB3AC77C-BBC5-4ACA-BA1A-CAE57F21F7DD}" srcOrd="1" destOrd="0" presId="urn:microsoft.com/office/officeart/2005/8/layout/bList2"/>
    <dgm:cxn modelId="{AFAAE861-9D0F-4845-8130-5E424E8D0A86}" type="presOf" srcId="{82DE20F2-BE51-476E-ABC1-23F21FC7118E}" destId="{31A961B9-1783-417D-BE92-CB13667459E6}" srcOrd="0" destOrd="0" presId="urn:microsoft.com/office/officeart/2005/8/layout/bList2"/>
    <dgm:cxn modelId="{94E92A64-5231-4D6C-A17E-702DDD0474DA}" type="presOf" srcId="{796E9B0F-4FE3-4249-A816-BE675903C872}" destId="{46211C3D-B42C-4B51-942A-8228D12B7DA4}" srcOrd="0" destOrd="0" presId="urn:microsoft.com/office/officeart/2005/8/layout/bList2"/>
    <dgm:cxn modelId="{B268C948-0D12-4796-8402-E2EB10B91CE4}" srcId="{9F8FEE13-4D39-4419-A2A5-C1F7F0C7F223}" destId="{B6889C22-DE9C-4DC4-A87B-345B9C4A1B55}" srcOrd="4" destOrd="0" parTransId="{E137F184-C6C6-431A-946B-1CB46743A159}" sibTransId="{0E82B0E1-E41D-49EE-960E-6C0CC5264FA4}"/>
    <dgm:cxn modelId="{7740424A-DDCB-4F3E-8581-A5FA1454B965}" type="presOf" srcId="{60139129-9D19-45FF-B0B1-3254C94AF482}" destId="{7991ABA2-1524-499E-B689-93618E3AEE33}" srcOrd="0" destOrd="0" presId="urn:microsoft.com/office/officeart/2005/8/layout/bList2"/>
    <dgm:cxn modelId="{362FFC6B-7AD6-474E-8F26-233DE61B82A4}" srcId="{9F8FEE13-4D39-4419-A2A5-C1F7F0C7F223}" destId="{3B7B93A8-8B91-462D-93F6-4A1C2B461503}" srcOrd="6" destOrd="0" parTransId="{E553A777-2469-4F9E-A568-AAB5F5CAD9E1}" sibTransId="{AEAB81A4-18E5-43CD-9A76-6140FDEF46DC}"/>
    <dgm:cxn modelId="{8E0A404C-4673-4DC6-92A4-6E0A39F128D1}" type="presOf" srcId="{45FE8D4A-F3B8-4140-9011-51BA891DCB50}" destId="{12ECDFB3-F2A4-4D97-B2BA-C94030C64A79}" srcOrd="0" destOrd="1" presId="urn:microsoft.com/office/officeart/2005/8/layout/bList2"/>
    <dgm:cxn modelId="{EEF5D84C-A1E6-40B8-8CDA-D584FE462271}" type="presOf" srcId="{AEAB81A4-18E5-43CD-9A76-6140FDEF46DC}" destId="{84A99186-D6C6-4BC7-BB42-114B7D0FF68D}" srcOrd="0" destOrd="0" presId="urn:microsoft.com/office/officeart/2005/8/layout/bList2"/>
    <dgm:cxn modelId="{7DCB414E-5978-4C53-AC2E-7A3CC893C320}" srcId="{2AF3A420-26E2-416E-B90E-92A525DED17A}" destId="{B9D20A77-FD36-4F58-91B3-DD8CCE76586A}" srcOrd="2" destOrd="0" parTransId="{61BD18AF-35AF-453B-956F-DB2454BFF702}" sibTransId="{7DFAF664-8B5B-470F-AD6C-038260A2186D}"/>
    <dgm:cxn modelId="{92877C4E-833F-4716-8D7E-7D45C515F3B0}" type="presOf" srcId="{912C3991-05B8-47E6-88E2-42CC2FC99292}" destId="{18BC6AEF-AE08-4F38-9FA7-339348C21C24}" srcOrd="0" destOrd="0" presId="urn:microsoft.com/office/officeart/2005/8/layout/bList2"/>
    <dgm:cxn modelId="{D665CF6E-8B41-49E9-BAF4-67EFBE4F6224}" srcId="{3B7B93A8-8B91-462D-93F6-4A1C2B461503}" destId="{772E7226-E8C7-41D3-A44D-DBABF75869E1}" srcOrd="2" destOrd="0" parTransId="{88194265-588E-4CAE-9306-686B9AC77C6A}" sibTransId="{ED57C09B-9E2A-489F-B0AF-9FFEACD2D47D}"/>
    <dgm:cxn modelId="{B60CBD4F-A128-44BA-9217-95DF032F49B0}" type="presOf" srcId="{EE9795B3-3F06-4368-B953-47B4226A9F22}" destId="{E9FCE690-9D86-4468-BCA8-0D3F95B258DD}" srcOrd="1" destOrd="0" presId="urn:microsoft.com/office/officeart/2005/8/layout/bList2"/>
    <dgm:cxn modelId="{237FC16F-53FC-4E35-B3A9-664D9B2D5291}" type="presOf" srcId="{B9D20A77-FD36-4F58-91B3-DD8CCE76586A}" destId="{EFDBEF0D-C31E-4761-8693-8A7BFBA68A37}" srcOrd="0" destOrd="2" presId="urn:microsoft.com/office/officeart/2005/8/layout/bList2"/>
    <dgm:cxn modelId="{7D443351-2BCF-43D1-A454-5A38051030FC}" srcId="{3B7B93A8-8B91-462D-93F6-4A1C2B461503}" destId="{C9F14BF1-6EF6-4261-89E8-9749C05A25E0}" srcOrd="0" destOrd="0" parTransId="{4D199B2E-A93B-418C-952B-B29DD7E50516}" sibTransId="{FB958F7A-3351-4D6C-A7D3-EDC89AEC6407}"/>
    <dgm:cxn modelId="{0BA08A71-D137-4FC2-B968-BF7C59F098DC}" srcId="{D4EBE265-5E21-4585-A19E-A0A8055EA408}" destId="{680F62F0-1CB9-4EB5-BE1E-313EC0431E45}" srcOrd="2" destOrd="0" parTransId="{8F4ADCF9-772D-4E09-A78E-EEF758286096}" sibTransId="{0414370D-3D27-4DA3-80C1-4AC14AF29719}"/>
    <dgm:cxn modelId="{CCC95772-31B1-4B46-A578-0ECF9178D159}" type="presOf" srcId="{D4EBE265-5E21-4585-A19E-A0A8055EA408}" destId="{F143FD27-EA60-4053-8554-8BCDFBA1CACA}" srcOrd="0" destOrd="0" presId="urn:microsoft.com/office/officeart/2005/8/layout/bList2"/>
    <dgm:cxn modelId="{F3F82953-EE1B-4EAA-8A81-FD3864C239C2}" srcId="{D4EBE265-5E21-4585-A19E-A0A8055EA408}" destId="{E86BED75-EF98-4229-8ECC-6A17A7C14544}" srcOrd="5" destOrd="0" parTransId="{53BECC94-8574-4D15-904D-4A473F929923}" sibTransId="{40C384A2-E88B-4E45-9F61-9F34F853DAA7}"/>
    <dgm:cxn modelId="{688EC773-4163-4413-AC81-37BA73377AB8}" type="presOf" srcId="{9F8FEE13-4D39-4419-A2A5-C1F7F0C7F223}" destId="{ABA8CF89-AA99-4ADA-BE8D-865BB705CB4E}" srcOrd="0" destOrd="0" presId="urn:microsoft.com/office/officeart/2005/8/layout/bList2"/>
    <dgm:cxn modelId="{F4FFE357-6D51-427B-A332-0F0DE55C6E6B}" type="presOf" srcId="{2B3E688D-45B9-4752-AE0B-9A7D8B6FF3EA}" destId="{4EAF348D-7599-4C47-845A-51C2E71A995D}" srcOrd="0" destOrd="0" presId="urn:microsoft.com/office/officeart/2005/8/layout/bList2"/>
    <dgm:cxn modelId="{EA63E178-DA84-47D5-9FF0-09CB0F1F0196}" srcId="{B6889C22-DE9C-4DC4-A87B-345B9C4A1B55}" destId="{3059B685-9889-47D9-9FC5-D1FAFFEFDEFB}" srcOrd="2" destOrd="0" parTransId="{C42D0047-DADC-41E9-A779-49FD01A90609}" sibTransId="{95779E62-6324-4A91-8A83-C4C6329AF1AD}"/>
    <dgm:cxn modelId="{0BD20459-1BD9-4142-9F36-846C6FA8E088}" srcId="{9F8FEE13-4D39-4419-A2A5-C1F7F0C7F223}" destId="{2AF3A420-26E2-416E-B90E-92A525DED17A}" srcOrd="0" destOrd="0" parTransId="{ACF84732-1647-47AD-91BB-1BBA2A12BDF0}" sibTransId="{2B3E688D-45B9-4752-AE0B-9A7D8B6FF3EA}"/>
    <dgm:cxn modelId="{98C71D79-A197-487B-9190-92F009549F74}" type="presOf" srcId="{C9F14BF1-6EF6-4261-89E8-9749C05A25E0}" destId="{12ECDFB3-F2A4-4D97-B2BA-C94030C64A79}" srcOrd="0" destOrd="0" presId="urn:microsoft.com/office/officeart/2005/8/layout/bList2"/>
    <dgm:cxn modelId="{92E78059-7298-4880-8B74-7DF57BE74D60}" type="presOf" srcId="{5A822935-D293-43DE-9321-3C7E9FBA82C3}" destId="{9F3F134A-11D0-497E-9089-B137B0BE514C}" srcOrd="0" destOrd="0" presId="urn:microsoft.com/office/officeart/2005/8/layout/bList2"/>
    <dgm:cxn modelId="{18F08159-6515-4834-985D-6AE125B14517}" type="presOf" srcId="{60139129-9D19-45FF-B0B1-3254C94AF482}" destId="{DFC81032-C2C8-4031-819F-252606C9C47D}" srcOrd="1" destOrd="0" presId="urn:microsoft.com/office/officeart/2005/8/layout/bList2"/>
    <dgm:cxn modelId="{5C64F97D-171A-44D4-9022-26F013963D4D}" type="presOf" srcId="{B6889C22-DE9C-4DC4-A87B-345B9C4A1B55}" destId="{DA5B28EE-4865-430C-915E-A7B8F56A6926}" srcOrd="1" destOrd="0" presId="urn:microsoft.com/office/officeart/2005/8/layout/bList2"/>
    <dgm:cxn modelId="{DE1F3882-28F1-4F06-B6B8-761018ED07C4}" srcId="{2AF3A420-26E2-416E-B90E-92A525DED17A}" destId="{9D892846-4CFE-4394-AAE0-D9B06AAD2786}" srcOrd="0" destOrd="0" parTransId="{AE173A86-B9FC-4734-B75B-515655CB014C}" sibTransId="{970A8F6E-7A93-4F78-873C-0AFF37635DF2}"/>
    <dgm:cxn modelId="{2AED7A84-B018-4B42-805B-EA0F5F48DE15}" type="presOf" srcId="{F465FA2F-D862-4E1A-BD3C-04AEF91180B9}" destId="{AA2FF32B-A5F9-4A9C-A81F-69BF3147150A}" srcOrd="0" destOrd="0" presId="urn:microsoft.com/office/officeart/2005/8/layout/bList2"/>
    <dgm:cxn modelId="{E170EE84-C79B-49FD-9E4B-512EC12FE2A8}" srcId="{B6889C22-DE9C-4DC4-A87B-345B9C4A1B55}" destId="{F465FA2F-D862-4E1A-BD3C-04AEF91180B9}" srcOrd="0" destOrd="0" parTransId="{39640458-6F06-4CDF-8333-F52B341AFE39}" sibTransId="{214F89EF-B40B-41AB-BAED-090CB8BE73C1}"/>
    <dgm:cxn modelId="{978D6688-E8C2-42A0-BC05-9EF220F168FA}" srcId="{796E9B0F-4FE3-4249-A816-BE675903C872}" destId="{82DE20F2-BE51-476E-ABC1-23F21FC7118E}" srcOrd="0" destOrd="0" parTransId="{E0067DEA-A364-4047-8504-B7A02B88595F}" sibTransId="{247A7E2A-7AE8-469D-AC30-299554478E87}"/>
    <dgm:cxn modelId="{144BD78A-D2A5-45E9-B75F-9F264226F520}" srcId="{3B7B93A8-8B91-462D-93F6-4A1C2B461503}" destId="{45FE8D4A-F3B8-4140-9011-51BA891DCB50}" srcOrd="1" destOrd="0" parTransId="{60068986-B18A-431E-A78B-7F9FF908B022}" sibTransId="{D8217C6A-E87B-44DE-AAD2-64456B163243}"/>
    <dgm:cxn modelId="{872C1390-8B9B-4ACB-B85D-BD567523B3F8}" srcId="{B6889C22-DE9C-4DC4-A87B-345B9C4A1B55}" destId="{122D5283-1C22-467A-BACB-2056B5E73B4C}" srcOrd="1" destOrd="0" parTransId="{BC22CD2B-85A0-4C58-9993-A7E51AFB8A22}" sibTransId="{11689BFD-0225-436E-9330-F26028E3EBAB}"/>
    <dgm:cxn modelId="{515BBC92-3EDE-42D7-91A4-07A23855A525}" type="presOf" srcId="{3059B685-9889-47D9-9FC5-D1FAFFEFDEFB}" destId="{AA2FF32B-A5F9-4A9C-A81F-69BF3147150A}" srcOrd="0" destOrd="2" presId="urn:microsoft.com/office/officeart/2005/8/layout/bList2"/>
    <dgm:cxn modelId="{85706B94-928D-430D-ACEC-E70B8B30E9DA}" type="presOf" srcId="{805C763E-3A95-4A57-9849-41A8CE3D981F}" destId="{53278014-128A-4560-9DA3-737FC51DA9FA}" srcOrd="0" destOrd="1" presId="urn:microsoft.com/office/officeart/2005/8/layout/bList2"/>
    <dgm:cxn modelId="{10BCDF94-99E2-453E-8AA4-51098628FBD8}" type="presOf" srcId="{EE9795B3-3F06-4368-B953-47B4226A9F22}" destId="{EE854F2E-0F0F-4F9E-8288-FEFA27881B45}" srcOrd="0" destOrd="0" presId="urn:microsoft.com/office/officeart/2005/8/layout/bList2"/>
    <dgm:cxn modelId="{ABDD1198-D8B7-4C6E-BCF2-F3BA230AA8D2}" type="presOf" srcId="{A1637D9B-34E0-4AFF-A5E8-6481CBF43BC7}" destId="{53278014-128A-4560-9DA3-737FC51DA9FA}" srcOrd="0" destOrd="4" presId="urn:microsoft.com/office/officeart/2005/8/layout/bList2"/>
    <dgm:cxn modelId="{D6C8C29F-78DA-4B30-9E56-9706F853B55B}" type="presOf" srcId="{3044D9F4-DC12-41D4-A07B-3A8D8E430C0E}" destId="{E2D276F6-28F6-46D6-BBA0-D4AB5F619397}" srcOrd="0" destOrd="0" presId="urn:microsoft.com/office/officeart/2005/8/layout/bList2"/>
    <dgm:cxn modelId="{BEACFFA3-A798-4C4B-AD26-EA8756A8AF25}" type="presOf" srcId="{3B7B93A8-8B91-462D-93F6-4A1C2B461503}" destId="{DE3066D1-EC98-4E27-A19D-795DBBB2A5E8}" srcOrd="1" destOrd="0" presId="urn:microsoft.com/office/officeart/2005/8/layout/bList2"/>
    <dgm:cxn modelId="{1F88ADA5-D290-4829-9A50-8116F99BD054}" type="presOf" srcId="{796E9B0F-4FE3-4249-A816-BE675903C872}" destId="{4493C292-79AD-4659-AA8D-DBDD57E4AB2E}" srcOrd="1" destOrd="0" presId="urn:microsoft.com/office/officeart/2005/8/layout/bList2"/>
    <dgm:cxn modelId="{F9F941A8-283B-4986-B647-35DAED4B32E4}" type="presOf" srcId="{3B7B93A8-8B91-462D-93F6-4A1C2B461503}" destId="{34D803F8-8E1E-4CD8-97ED-70164122788E}" srcOrd="0" destOrd="0" presId="urn:microsoft.com/office/officeart/2005/8/layout/bList2"/>
    <dgm:cxn modelId="{F8429EA8-E4B5-48D4-9D82-696BDDDA1A07}" srcId="{B6889C22-DE9C-4DC4-A87B-345B9C4A1B55}" destId="{2E4301F1-0512-4AF0-A401-4AE489A45C40}" srcOrd="3" destOrd="0" parTransId="{D35F1106-1100-4C55-AE5B-B1B042024F27}" sibTransId="{DB7E23EC-E931-4C0B-8913-9735F30645D8}"/>
    <dgm:cxn modelId="{517EFDA8-BE9F-4A40-8FFF-DC6CC574569A}" srcId="{D4EBE265-5E21-4585-A19E-A0A8055EA408}" destId="{A1637D9B-34E0-4AFF-A5E8-6481CBF43BC7}" srcOrd="4" destOrd="0" parTransId="{58E56C91-C923-4F1C-91BF-D5A113B7BC46}" sibTransId="{E274646F-92BB-426B-A220-DCFD3E379D50}"/>
    <dgm:cxn modelId="{62ED0FAA-56C2-46C3-B7E3-67DA102E47C1}" type="presOf" srcId="{3960FFB2-96F7-434D-B17B-6CC5EA311C49}" destId="{57C5D9B1-EE55-4077-A2B1-DB4EDB9B28E6}" srcOrd="0" destOrd="1" presId="urn:microsoft.com/office/officeart/2005/8/layout/bList2"/>
    <dgm:cxn modelId="{F3DBDDAB-88C7-4B75-A967-97CDFAA697C5}" srcId="{60139129-9D19-45FF-B0B1-3254C94AF482}" destId="{4BEB8EA7-F794-48C5-86D3-28B076C6F5C8}" srcOrd="3" destOrd="0" parTransId="{4B268A27-960B-4DBD-BA6A-EABBF9BB571D}" sibTransId="{9B1D5CEC-807E-459F-9BA1-12BA6F0B5D2C}"/>
    <dgm:cxn modelId="{CA9718B0-8B60-4B7B-9C6A-1977AE6EE719}" type="presOf" srcId="{BD8335A8-1122-4659-93FE-83F51521E159}" destId="{9F3F134A-11D0-497E-9089-B137B0BE514C}" srcOrd="0" destOrd="2" presId="urn:microsoft.com/office/officeart/2005/8/layout/bList2"/>
    <dgm:cxn modelId="{EED989B4-DB0B-4ABC-A4E5-EF82908A09B8}" type="presOf" srcId="{3F74B794-6095-41F8-8D8D-D470868D1A31}" destId="{EFDBEF0D-C31E-4761-8693-8A7BFBA68A37}" srcOrd="0" destOrd="1" presId="urn:microsoft.com/office/officeart/2005/8/layout/bList2"/>
    <dgm:cxn modelId="{46DEF6BA-219A-4194-8DD6-9B2BCDEE7ED2}" type="presOf" srcId="{772E7226-E8C7-41D3-A44D-DBABF75869E1}" destId="{12ECDFB3-F2A4-4D97-B2BA-C94030C64A79}" srcOrd="0" destOrd="2" presId="urn:microsoft.com/office/officeart/2005/8/layout/bList2"/>
    <dgm:cxn modelId="{6B9138BD-4052-4762-BB4F-D8F149866DAC}" srcId="{D4EBE265-5E21-4585-A19E-A0A8055EA408}" destId="{D22ABDAC-12E4-4018-B858-C13A2322E1BF}" srcOrd="3" destOrd="0" parTransId="{C29B4EEE-2C4E-4973-9FBF-D35CA4EEDA88}" sibTransId="{B6B13E56-C21F-421C-9E48-175F174391F8}"/>
    <dgm:cxn modelId="{1ABF7BC2-91FA-4634-9607-DAF8987556FD}" type="presOf" srcId="{F01CCC27-8BE7-4193-BD90-4588FCD95655}" destId="{57C5D9B1-EE55-4077-A2B1-DB4EDB9B28E6}" srcOrd="0" destOrd="0" presId="urn:microsoft.com/office/officeart/2005/8/layout/bList2"/>
    <dgm:cxn modelId="{CA2C02C4-DC3B-4E4F-B128-E5DE8A886BDD}" type="presOf" srcId="{778F4BFB-38CF-40C8-B65E-4D7D1C0956FF}" destId="{36B100E8-47A4-4B83-97CC-F432F1619133}" srcOrd="0" destOrd="0" presId="urn:microsoft.com/office/officeart/2005/8/layout/bList2"/>
    <dgm:cxn modelId="{B46943C4-F581-4AF8-A656-0825D04ABB5A}" type="presOf" srcId="{4A5B211B-B38B-4903-9F22-3840F3CABDA2}" destId="{CEF381A8-6FD8-44B4-B190-0F2AE1A90DFC}" srcOrd="0" destOrd="0" presId="urn:microsoft.com/office/officeart/2005/8/layout/bList2"/>
    <dgm:cxn modelId="{6C5C13C7-07C5-4193-85AA-651CC56BA007}" srcId="{B6889C22-DE9C-4DC4-A87B-345B9C4A1B55}" destId="{370172DF-3C7D-44BE-BA02-2406F6672FA5}" srcOrd="4" destOrd="0" parTransId="{7318BB61-5141-4E07-8C3C-D5D357763326}" sibTransId="{396AB9B8-1FFC-4335-A9DA-3F12C7A60C0B}"/>
    <dgm:cxn modelId="{0BF2B0C7-C795-4C23-A8F5-BEFCA26F53A9}" srcId="{9F8FEE13-4D39-4419-A2A5-C1F7F0C7F223}" destId="{796E9B0F-4FE3-4249-A816-BE675903C872}" srcOrd="2" destOrd="0" parTransId="{72A8BF91-0DC3-4455-B96C-2CC21D6A872A}" sibTransId="{0D612677-60AE-4DA0-8931-3FA32BE77E68}"/>
    <dgm:cxn modelId="{E701A2C9-C6F1-4B58-A057-2623BBE92229}" srcId="{9F8FEE13-4D39-4419-A2A5-C1F7F0C7F223}" destId="{EE9795B3-3F06-4368-B953-47B4226A9F22}" srcOrd="7" destOrd="0" parTransId="{B0863629-9B1D-4400-89E1-1E681AC5466A}" sibTransId="{D8109073-DBFE-4F0D-83CC-86480AA90801}"/>
    <dgm:cxn modelId="{8B36AFCA-3808-4AA1-8011-1AF323FBED95}" srcId="{912C3991-05B8-47E6-88E2-42CC2FC99292}" destId="{5A822935-D293-43DE-9321-3C7E9FBA82C3}" srcOrd="0" destOrd="0" parTransId="{89D17B69-5506-432A-A769-8959DE4DF750}" sibTransId="{97C9B5CC-F522-49CC-A73E-CA0A5176393F}"/>
    <dgm:cxn modelId="{2608B6CB-DCE7-4580-8AAB-9618F4C90A85}" srcId="{3B7B93A8-8B91-462D-93F6-4A1C2B461503}" destId="{45CFCE98-21B4-4869-8E0F-439B7E2DAC9A}" srcOrd="3" destOrd="0" parTransId="{208E40D5-1260-432F-8C3C-64FAEEDD58BF}" sibTransId="{B13D80B8-323F-4586-82E2-4C9C61C2B6E2}"/>
    <dgm:cxn modelId="{B97AD3D2-AB86-4F9C-B5A7-FE1283F384E2}" type="presOf" srcId="{2AF3A420-26E2-416E-B90E-92A525DED17A}" destId="{DD5B958B-10B2-4077-B5EB-0945F2211298}" srcOrd="1" destOrd="0" presId="urn:microsoft.com/office/officeart/2005/8/layout/bList2"/>
    <dgm:cxn modelId="{919EE7D3-6141-4F92-92C1-0E3BA165CD55}" type="presOf" srcId="{2AF3A420-26E2-416E-B90E-92A525DED17A}" destId="{6B217695-98AB-4DCA-9632-EDA34EA46F29}" srcOrd="0" destOrd="0" presId="urn:microsoft.com/office/officeart/2005/8/layout/bList2"/>
    <dgm:cxn modelId="{D626E8D4-33EB-4B9D-A234-34618FC1F2A3}" srcId="{D4EBE265-5E21-4585-A19E-A0A8055EA408}" destId="{300D4C52-3AFC-4AD1-8EAF-1763EE6538BA}" srcOrd="0" destOrd="0" parTransId="{9147D328-B3B5-4969-986B-35D95F11FF74}" sibTransId="{E9C79228-1F34-4DDC-BE49-3347C8A2B462}"/>
    <dgm:cxn modelId="{5B44C7D5-062C-4E72-BDBD-E4E8A2A84D39}" type="presOf" srcId="{370172DF-3C7D-44BE-BA02-2406F6672FA5}" destId="{AA2FF32B-A5F9-4A9C-A81F-69BF3147150A}" srcOrd="0" destOrd="4" presId="urn:microsoft.com/office/officeart/2005/8/layout/bList2"/>
    <dgm:cxn modelId="{BBC355E0-323B-4748-96E5-0EB17D5198AD}" srcId="{2AF3A420-26E2-416E-B90E-92A525DED17A}" destId="{3F74B794-6095-41F8-8D8D-D470868D1A31}" srcOrd="1" destOrd="0" parTransId="{FEC4A492-1360-419D-BF1F-E535195DC1CC}" sibTransId="{0503CF05-6229-4E5D-875B-2ABCA958E255}"/>
    <dgm:cxn modelId="{BCF711E2-447B-4FCF-A4DE-FD42AC4D360F}" type="presOf" srcId="{2E4301F1-0512-4AF0-A401-4AE489A45C40}" destId="{AA2FF32B-A5F9-4A9C-A81F-69BF3147150A}" srcOrd="0" destOrd="3" presId="urn:microsoft.com/office/officeart/2005/8/layout/bList2"/>
    <dgm:cxn modelId="{12767CE6-0BA3-42C7-877B-FED96C062C68}" srcId="{912C3991-05B8-47E6-88E2-42CC2FC99292}" destId="{BD8335A8-1122-4659-93FE-83F51521E159}" srcOrd="2" destOrd="0" parTransId="{73B5894E-82CF-4939-8BE0-FCB8363F6A72}" sibTransId="{4C5FB65C-9BB7-425E-8006-A75FB9DC40C2}"/>
    <dgm:cxn modelId="{ADA730E8-B71C-48AD-A191-090A9596E405}" srcId="{796E9B0F-4FE3-4249-A816-BE675903C872}" destId="{4A601169-B489-43B2-9CAF-0FFC0F8AB57A}" srcOrd="1" destOrd="0" parTransId="{84C5948E-023A-4B35-B98F-0EB022BFC1DF}" sibTransId="{065CD0C1-FC7F-4F30-8F5D-EFB123CB3AAB}"/>
    <dgm:cxn modelId="{6603AAEB-DBB8-461B-B622-29E3E7BC7390}" srcId="{D4EBE265-5E21-4585-A19E-A0A8055EA408}" destId="{805C763E-3A95-4A57-9849-41A8CE3D981F}" srcOrd="1" destOrd="0" parTransId="{DD3E5258-9E02-4073-B12F-BE66C3BD929E}" sibTransId="{F869C663-62D1-4B87-A911-200651CF707E}"/>
    <dgm:cxn modelId="{D56786EE-C4E7-411B-8835-00968BBFE8FF}" type="presOf" srcId="{912C3991-05B8-47E6-88E2-42CC2FC99292}" destId="{5556758F-F366-422E-955B-6AFAF37C4E06}" srcOrd="1" destOrd="0" presId="urn:microsoft.com/office/officeart/2005/8/layout/bList2"/>
    <dgm:cxn modelId="{EC8E70F8-D8A8-4E35-A761-E4AE59D9171C}" srcId="{912C3991-05B8-47E6-88E2-42CC2FC99292}" destId="{F31B8877-C6C0-4FFE-8D5F-797342F83CE1}" srcOrd="1" destOrd="0" parTransId="{A4C0D758-F744-4367-8538-D22DA8CAFA1F}" sibTransId="{99F33A49-96AC-4BB7-9158-128EC6065FEA}"/>
    <dgm:cxn modelId="{2E2BB0F9-2241-40EF-944F-BAB591AF396B}" type="presOf" srcId="{300D4C52-3AFC-4AD1-8EAF-1763EE6538BA}" destId="{53278014-128A-4560-9DA3-737FC51DA9FA}" srcOrd="0" destOrd="0" presId="urn:microsoft.com/office/officeart/2005/8/layout/bList2"/>
    <dgm:cxn modelId="{359497FE-61E3-4A3E-BF07-F53B119CC3B5}" type="presOf" srcId="{122D5283-1C22-467A-BACB-2056B5E73B4C}" destId="{AA2FF32B-A5F9-4A9C-A81F-69BF3147150A}" srcOrd="0" destOrd="1" presId="urn:microsoft.com/office/officeart/2005/8/layout/bList2"/>
    <dgm:cxn modelId="{EFCE6914-B86D-48AE-A204-68A00996E29A}" type="presParOf" srcId="{ABA8CF89-AA99-4ADA-BE8D-865BB705CB4E}" destId="{D16030AF-6BA5-4D17-B3AC-D4EB82C997E3}" srcOrd="0" destOrd="0" presId="urn:microsoft.com/office/officeart/2005/8/layout/bList2"/>
    <dgm:cxn modelId="{7C5080D1-401C-4074-8C63-CAD3A051DC14}" type="presParOf" srcId="{D16030AF-6BA5-4D17-B3AC-D4EB82C997E3}" destId="{EFDBEF0D-C31E-4761-8693-8A7BFBA68A37}" srcOrd="0" destOrd="0" presId="urn:microsoft.com/office/officeart/2005/8/layout/bList2"/>
    <dgm:cxn modelId="{320E5A94-06D9-429E-BCEF-FD62D3935FF4}" type="presParOf" srcId="{D16030AF-6BA5-4D17-B3AC-D4EB82C997E3}" destId="{6B217695-98AB-4DCA-9632-EDA34EA46F29}" srcOrd="1" destOrd="0" presId="urn:microsoft.com/office/officeart/2005/8/layout/bList2"/>
    <dgm:cxn modelId="{226CD555-11B0-4819-BCEA-665199F586B1}" type="presParOf" srcId="{D16030AF-6BA5-4D17-B3AC-D4EB82C997E3}" destId="{DD5B958B-10B2-4077-B5EB-0945F2211298}" srcOrd="2" destOrd="0" presId="urn:microsoft.com/office/officeart/2005/8/layout/bList2"/>
    <dgm:cxn modelId="{545C09FE-9344-445F-B7FE-63C036CBB901}" type="presParOf" srcId="{D16030AF-6BA5-4D17-B3AC-D4EB82C997E3}" destId="{2E812DEF-4BFD-41B5-9BBA-7D3F31AA777C}" srcOrd="3" destOrd="0" presId="urn:microsoft.com/office/officeart/2005/8/layout/bList2"/>
    <dgm:cxn modelId="{C7D29346-5939-4DD4-B18D-E4EB4696AD93}" type="presParOf" srcId="{ABA8CF89-AA99-4ADA-BE8D-865BB705CB4E}" destId="{4EAF348D-7599-4C47-845A-51C2E71A995D}" srcOrd="1" destOrd="0" presId="urn:microsoft.com/office/officeart/2005/8/layout/bList2"/>
    <dgm:cxn modelId="{ADFE498A-1889-4302-90FA-B957266D0924}" type="presParOf" srcId="{ABA8CF89-AA99-4ADA-BE8D-865BB705CB4E}" destId="{76B7C22E-84B7-4CA4-A5D0-91A5A2418592}" srcOrd="2" destOrd="0" presId="urn:microsoft.com/office/officeart/2005/8/layout/bList2"/>
    <dgm:cxn modelId="{DDDBF978-65C4-4A34-B891-6A90E7434335}" type="presParOf" srcId="{76B7C22E-84B7-4CA4-A5D0-91A5A2418592}" destId="{57C5D9B1-EE55-4077-A2B1-DB4EDB9B28E6}" srcOrd="0" destOrd="0" presId="urn:microsoft.com/office/officeart/2005/8/layout/bList2"/>
    <dgm:cxn modelId="{35F83D91-D19D-4D38-B4AB-1BF18C8AC5FB}" type="presParOf" srcId="{76B7C22E-84B7-4CA4-A5D0-91A5A2418592}" destId="{7991ABA2-1524-499E-B689-93618E3AEE33}" srcOrd="1" destOrd="0" presId="urn:microsoft.com/office/officeart/2005/8/layout/bList2"/>
    <dgm:cxn modelId="{BC608BD1-4C40-4A9C-87D3-60190F9E8716}" type="presParOf" srcId="{76B7C22E-84B7-4CA4-A5D0-91A5A2418592}" destId="{DFC81032-C2C8-4031-819F-252606C9C47D}" srcOrd="2" destOrd="0" presId="urn:microsoft.com/office/officeart/2005/8/layout/bList2"/>
    <dgm:cxn modelId="{108B08E2-B268-49AB-807B-1DE5CA96A247}" type="presParOf" srcId="{76B7C22E-84B7-4CA4-A5D0-91A5A2418592}" destId="{63DFDC53-E945-4885-898D-AFB7D9C5ED3A}" srcOrd="3" destOrd="0" presId="urn:microsoft.com/office/officeart/2005/8/layout/bList2"/>
    <dgm:cxn modelId="{5FF55954-76D4-493E-9955-266BC7D70E6B}" type="presParOf" srcId="{ABA8CF89-AA99-4ADA-BE8D-865BB705CB4E}" destId="{CEF381A8-6FD8-44B4-B190-0F2AE1A90DFC}" srcOrd="3" destOrd="0" presId="urn:microsoft.com/office/officeart/2005/8/layout/bList2"/>
    <dgm:cxn modelId="{6BAC3D1B-8E06-4FE6-A731-F814AA91C5B4}" type="presParOf" srcId="{ABA8CF89-AA99-4ADA-BE8D-865BB705CB4E}" destId="{44522C41-489E-4BB8-993E-E93849EDD4B5}" srcOrd="4" destOrd="0" presId="urn:microsoft.com/office/officeart/2005/8/layout/bList2"/>
    <dgm:cxn modelId="{77AB4D9B-EAAC-4D15-A07D-BC5D21D259AA}" type="presParOf" srcId="{44522C41-489E-4BB8-993E-E93849EDD4B5}" destId="{31A961B9-1783-417D-BE92-CB13667459E6}" srcOrd="0" destOrd="0" presId="urn:microsoft.com/office/officeart/2005/8/layout/bList2"/>
    <dgm:cxn modelId="{54D649E3-3EB3-4D91-9131-E81F84426371}" type="presParOf" srcId="{44522C41-489E-4BB8-993E-E93849EDD4B5}" destId="{46211C3D-B42C-4B51-942A-8228D12B7DA4}" srcOrd="1" destOrd="0" presId="urn:microsoft.com/office/officeart/2005/8/layout/bList2"/>
    <dgm:cxn modelId="{017495E8-A923-450F-B3DE-D5C08848593D}" type="presParOf" srcId="{44522C41-489E-4BB8-993E-E93849EDD4B5}" destId="{4493C292-79AD-4659-AA8D-DBDD57E4AB2E}" srcOrd="2" destOrd="0" presId="urn:microsoft.com/office/officeart/2005/8/layout/bList2"/>
    <dgm:cxn modelId="{91DF5476-DEFF-41E0-92AF-C3125A513B30}" type="presParOf" srcId="{44522C41-489E-4BB8-993E-E93849EDD4B5}" destId="{91F8F6AA-28BB-4A43-8C38-29EFB329ADAF}" srcOrd="3" destOrd="0" presId="urn:microsoft.com/office/officeart/2005/8/layout/bList2"/>
    <dgm:cxn modelId="{7645FB80-3FCE-4645-A20E-6D2C0264F484}" type="presParOf" srcId="{ABA8CF89-AA99-4ADA-BE8D-865BB705CB4E}" destId="{16468175-1E37-4F1D-A0C3-04DE32AA5C9A}" srcOrd="5" destOrd="0" presId="urn:microsoft.com/office/officeart/2005/8/layout/bList2"/>
    <dgm:cxn modelId="{269ED0FA-21FF-4FFA-A9BE-390CE37A5F72}" type="presParOf" srcId="{ABA8CF89-AA99-4ADA-BE8D-865BB705CB4E}" destId="{9B521D28-B815-4362-BF8F-DF31E7DA471A}" srcOrd="6" destOrd="0" presId="urn:microsoft.com/office/officeart/2005/8/layout/bList2"/>
    <dgm:cxn modelId="{ED2AFCB3-8030-44A9-AF3D-F6441554A951}" type="presParOf" srcId="{9B521D28-B815-4362-BF8F-DF31E7DA471A}" destId="{9F3F134A-11D0-497E-9089-B137B0BE514C}" srcOrd="0" destOrd="0" presId="urn:microsoft.com/office/officeart/2005/8/layout/bList2"/>
    <dgm:cxn modelId="{65E87F40-1241-4270-A74C-58EB311AFCCC}" type="presParOf" srcId="{9B521D28-B815-4362-BF8F-DF31E7DA471A}" destId="{18BC6AEF-AE08-4F38-9FA7-339348C21C24}" srcOrd="1" destOrd="0" presId="urn:microsoft.com/office/officeart/2005/8/layout/bList2"/>
    <dgm:cxn modelId="{76FFA083-2C5E-4BB8-833D-ACE7CA345E63}" type="presParOf" srcId="{9B521D28-B815-4362-BF8F-DF31E7DA471A}" destId="{5556758F-F366-422E-955B-6AFAF37C4E06}" srcOrd="2" destOrd="0" presId="urn:microsoft.com/office/officeart/2005/8/layout/bList2"/>
    <dgm:cxn modelId="{CC9A7261-CAB0-41BA-B04F-500D2BAD1D13}" type="presParOf" srcId="{9B521D28-B815-4362-BF8F-DF31E7DA471A}" destId="{765C4D2D-6CA2-40A6-9827-47CB31E4600C}" srcOrd="3" destOrd="0" presId="urn:microsoft.com/office/officeart/2005/8/layout/bList2"/>
    <dgm:cxn modelId="{A36EBBA4-3AA4-4C9A-A26E-25E7E776D5C8}" type="presParOf" srcId="{ABA8CF89-AA99-4ADA-BE8D-865BB705CB4E}" destId="{36B100E8-47A4-4B83-97CC-F432F1619133}" srcOrd="7" destOrd="0" presId="urn:microsoft.com/office/officeart/2005/8/layout/bList2"/>
    <dgm:cxn modelId="{030B2D79-16C3-4E21-9888-96AD7AB50F71}" type="presParOf" srcId="{ABA8CF89-AA99-4ADA-BE8D-865BB705CB4E}" destId="{65D7D206-985D-46D1-A2A7-D2B32DEC449A}" srcOrd="8" destOrd="0" presId="urn:microsoft.com/office/officeart/2005/8/layout/bList2"/>
    <dgm:cxn modelId="{A0FA2566-1843-41AF-AC4C-9CE9221A594C}" type="presParOf" srcId="{65D7D206-985D-46D1-A2A7-D2B32DEC449A}" destId="{AA2FF32B-A5F9-4A9C-A81F-69BF3147150A}" srcOrd="0" destOrd="0" presId="urn:microsoft.com/office/officeart/2005/8/layout/bList2"/>
    <dgm:cxn modelId="{DC93D49B-61D6-4C77-9638-0A56A8DF12FB}" type="presParOf" srcId="{65D7D206-985D-46D1-A2A7-D2B32DEC449A}" destId="{567FB03F-D301-4C10-84DE-1A02F2B2C43E}" srcOrd="1" destOrd="0" presId="urn:microsoft.com/office/officeart/2005/8/layout/bList2"/>
    <dgm:cxn modelId="{72E34E17-C391-4EBC-A45E-F016EC71406E}" type="presParOf" srcId="{65D7D206-985D-46D1-A2A7-D2B32DEC449A}" destId="{DA5B28EE-4865-430C-915E-A7B8F56A6926}" srcOrd="2" destOrd="0" presId="urn:microsoft.com/office/officeart/2005/8/layout/bList2"/>
    <dgm:cxn modelId="{2D6210B1-5913-4E7E-A9E6-A76D0EE003A2}" type="presParOf" srcId="{65D7D206-985D-46D1-A2A7-D2B32DEC449A}" destId="{CDB75B8D-3395-4309-A485-7C7081D677C0}" srcOrd="3" destOrd="0" presId="urn:microsoft.com/office/officeart/2005/8/layout/bList2"/>
    <dgm:cxn modelId="{184B8A15-7718-4733-B63F-8C38669D1D25}" type="presParOf" srcId="{ABA8CF89-AA99-4ADA-BE8D-865BB705CB4E}" destId="{E5639B18-C4D5-46B0-9829-4BFF69998AE1}" srcOrd="9" destOrd="0" presId="urn:microsoft.com/office/officeart/2005/8/layout/bList2"/>
    <dgm:cxn modelId="{72BEF947-31B7-4E46-AFDC-E9D29AFAAA73}" type="presParOf" srcId="{ABA8CF89-AA99-4ADA-BE8D-865BB705CB4E}" destId="{32338B01-3CFB-4661-9F85-6CF74D8AEA50}" srcOrd="10" destOrd="0" presId="urn:microsoft.com/office/officeart/2005/8/layout/bList2"/>
    <dgm:cxn modelId="{1EE128B1-FE65-4606-ACB8-71F24A0A1D42}" type="presParOf" srcId="{32338B01-3CFB-4661-9F85-6CF74D8AEA50}" destId="{53278014-128A-4560-9DA3-737FC51DA9FA}" srcOrd="0" destOrd="0" presId="urn:microsoft.com/office/officeart/2005/8/layout/bList2"/>
    <dgm:cxn modelId="{553D4ECA-D6DD-4DBE-A68D-6E47BB71C8C0}" type="presParOf" srcId="{32338B01-3CFB-4661-9F85-6CF74D8AEA50}" destId="{F143FD27-EA60-4053-8554-8BCDFBA1CACA}" srcOrd="1" destOrd="0" presId="urn:microsoft.com/office/officeart/2005/8/layout/bList2"/>
    <dgm:cxn modelId="{32D8D3B8-287D-4BFD-AC7E-2E236B0C975F}" type="presParOf" srcId="{32338B01-3CFB-4661-9F85-6CF74D8AEA50}" destId="{DB3AC77C-BBC5-4ACA-BA1A-CAE57F21F7DD}" srcOrd="2" destOrd="0" presId="urn:microsoft.com/office/officeart/2005/8/layout/bList2"/>
    <dgm:cxn modelId="{78AE0E05-DD10-4D43-833F-68175823EC4C}" type="presParOf" srcId="{32338B01-3CFB-4661-9F85-6CF74D8AEA50}" destId="{A79A72BD-3E04-41CD-A403-2B9EA0C3EA91}" srcOrd="3" destOrd="0" presId="urn:microsoft.com/office/officeart/2005/8/layout/bList2"/>
    <dgm:cxn modelId="{86DA2EFF-045F-414E-9865-45121079DC75}" type="presParOf" srcId="{ABA8CF89-AA99-4ADA-BE8D-865BB705CB4E}" destId="{E2D276F6-28F6-46D6-BBA0-D4AB5F619397}" srcOrd="11" destOrd="0" presId="urn:microsoft.com/office/officeart/2005/8/layout/bList2"/>
    <dgm:cxn modelId="{D88B5173-C812-4E78-A3B8-696006A5891A}" type="presParOf" srcId="{ABA8CF89-AA99-4ADA-BE8D-865BB705CB4E}" destId="{D05B587A-1324-4CDD-96AD-E9445260F641}" srcOrd="12" destOrd="0" presId="urn:microsoft.com/office/officeart/2005/8/layout/bList2"/>
    <dgm:cxn modelId="{8CA7FEDE-0409-4B3A-ABE6-550B04CA762A}" type="presParOf" srcId="{D05B587A-1324-4CDD-96AD-E9445260F641}" destId="{12ECDFB3-F2A4-4D97-B2BA-C94030C64A79}" srcOrd="0" destOrd="0" presId="urn:microsoft.com/office/officeart/2005/8/layout/bList2"/>
    <dgm:cxn modelId="{B6C58D07-DA37-4DC6-90CB-66C5A398DF31}" type="presParOf" srcId="{D05B587A-1324-4CDD-96AD-E9445260F641}" destId="{34D803F8-8E1E-4CD8-97ED-70164122788E}" srcOrd="1" destOrd="0" presId="urn:microsoft.com/office/officeart/2005/8/layout/bList2"/>
    <dgm:cxn modelId="{9FB0880D-B301-462F-9FC9-51DFA5B945DF}" type="presParOf" srcId="{D05B587A-1324-4CDD-96AD-E9445260F641}" destId="{DE3066D1-EC98-4E27-A19D-795DBBB2A5E8}" srcOrd="2" destOrd="0" presId="urn:microsoft.com/office/officeart/2005/8/layout/bList2"/>
    <dgm:cxn modelId="{77079831-89E4-4442-9A26-AAF15EE456C4}" type="presParOf" srcId="{D05B587A-1324-4CDD-96AD-E9445260F641}" destId="{CB8CC23B-66BF-4E6D-A2B5-F005CF8AF647}" srcOrd="3" destOrd="0" presId="urn:microsoft.com/office/officeart/2005/8/layout/bList2"/>
    <dgm:cxn modelId="{E2E97219-4D3C-4FA3-BA52-A8E74A68133D}" type="presParOf" srcId="{ABA8CF89-AA99-4ADA-BE8D-865BB705CB4E}" destId="{84A99186-D6C6-4BC7-BB42-114B7D0FF68D}" srcOrd="13" destOrd="0" presId="urn:microsoft.com/office/officeart/2005/8/layout/bList2"/>
    <dgm:cxn modelId="{FEFCA7A8-F40F-4EB5-A87D-59F533112666}" type="presParOf" srcId="{ABA8CF89-AA99-4ADA-BE8D-865BB705CB4E}" destId="{A2BA6EE0-636C-487F-87B9-7AFDF5410066}" srcOrd="14" destOrd="0" presId="urn:microsoft.com/office/officeart/2005/8/layout/bList2"/>
    <dgm:cxn modelId="{69657054-58B2-4C04-9E2A-BAE83DDD3180}" type="presParOf" srcId="{A2BA6EE0-636C-487F-87B9-7AFDF5410066}" destId="{7FF4CBD9-BC9F-4406-8161-1FAC78331BD3}" srcOrd="0" destOrd="0" presId="urn:microsoft.com/office/officeart/2005/8/layout/bList2"/>
    <dgm:cxn modelId="{855CDC12-81C8-493A-A03E-2A3F8DA17376}" type="presParOf" srcId="{A2BA6EE0-636C-487F-87B9-7AFDF5410066}" destId="{EE854F2E-0F0F-4F9E-8288-FEFA27881B45}" srcOrd="1" destOrd="0" presId="urn:microsoft.com/office/officeart/2005/8/layout/bList2"/>
    <dgm:cxn modelId="{B6EA9702-9354-41DA-8DF3-D9F4EDB053AB}" type="presParOf" srcId="{A2BA6EE0-636C-487F-87B9-7AFDF5410066}" destId="{E9FCE690-9D86-4468-BCA8-0D3F95B258DD}" srcOrd="2" destOrd="0" presId="urn:microsoft.com/office/officeart/2005/8/layout/bList2"/>
    <dgm:cxn modelId="{902D9D9B-939B-4D77-88B5-ED6C3113A5A8}" type="presParOf" srcId="{A2BA6EE0-636C-487F-87B9-7AFDF5410066}" destId="{534400C1-733F-4E21-8DC1-13661F71E6E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50256F5-D0F3-4C5B-98D6-1B95EE798C4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1175637-33EA-4BE5-98D7-4618C3A2F743}">
      <dgm:prSet phldrT="[Text]" custT="1"/>
      <dgm:spPr/>
      <dgm:t>
        <a:bodyPr/>
        <a:lstStyle/>
        <a:p>
          <a:r>
            <a:rPr lang="en-US" sz="1200" noProof="0" dirty="0"/>
            <a:t>High precision experiments are challenging theory and models</a:t>
          </a:r>
        </a:p>
      </dgm:t>
    </dgm:pt>
    <dgm:pt modelId="{3A2C0981-6624-44BA-95B6-25243AEE8E67}" type="parTrans" cxnId="{BBC64611-B0D9-498A-A1EB-6B32AA260BD8}">
      <dgm:prSet/>
      <dgm:spPr/>
      <dgm:t>
        <a:bodyPr/>
        <a:lstStyle/>
        <a:p>
          <a:endParaRPr lang="en-US"/>
        </a:p>
      </dgm:t>
    </dgm:pt>
    <dgm:pt modelId="{9037BF63-21BB-4D53-AC99-5E662A05EC6E}" type="sibTrans" cxnId="{BBC64611-B0D9-498A-A1EB-6B32AA260BD8}">
      <dgm:prSet/>
      <dgm:spPr/>
      <dgm:t>
        <a:bodyPr/>
        <a:lstStyle/>
        <a:p>
          <a:endParaRPr lang="en-US"/>
        </a:p>
      </dgm:t>
    </dgm:pt>
    <dgm:pt modelId="{30E28A93-ACCA-4568-8A98-B8EC0EFEA235}">
      <dgm:prSet phldrT="[Text]" custT="1"/>
      <dgm:spPr/>
      <dgm:t>
        <a:bodyPr/>
        <a:lstStyle/>
        <a:p>
          <a:r>
            <a:rPr lang="en-US" sz="1200" noProof="0" dirty="0"/>
            <a:t>No “One-fits-all”-simulation software</a:t>
          </a:r>
        </a:p>
      </dgm:t>
    </dgm:pt>
    <dgm:pt modelId="{634EF54C-FFFE-46AC-82AF-25D11E3AEEA3}" type="parTrans" cxnId="{D52D8B07-576C-4BDF-B855-DEAB9AE93273}">
      <dgm:prSet/>
      <dgm:spPr/>
      <dgm:t>
        <a:bodyPr/>
        <a:lstStyle/>
        <a:p>
          <a:endParaRPr lang="en-US"/>
        </a:p>
      </dgm:t>
    </dgm:pt>
    <dgm:pt modelId="{3263C676-7B81-408C-818A-8BBAADE9A102}" type="sibTrans" cxnId="{D52D8B07-576C-4BDF-B855-DEAB9AE93273}">
      <dgm:prSet/>
      <dgm:spPr/>
      <dgm:t>
        <a:bodyPr/>
        <a:lstStyle/>
        <a:p>
          <a:endParaRPr lang="en-US"/>
        </a:p>
      </dgm:t>
    </dgm:pt>
    <dgm:pt modelId="{E5A747B7-1EB1-408F-8000-D27546494D7B}">
      <dgm:prSet phldrT="[Text]" custT="1"/>
      <dgm:spPr/>
      <dgm:t>
        <a:bodyPr/>
        <a:lstStyle/>
        <a:p>
          <a:r>
            <a:rPr lang="en-US" sz="1200" noProof="0" dirty="0"/>
            <a:t>Models have to be chosen depending on the concrete physical set up </a:t>
          </a:r>
        </a:p>
      </dgm:t>
    </dgm:pt>
    <dgm:pt modelId="{CAD63E6D-FA58-4895-8493-874A67C3AF1C}" type="parTrans" cxnId="{78EC69B0-32F6-4B0B-8660-9C6419500D87}">
      <dgm:prSet/>
      <dgm:spPr/>
      <dgm:t>
        <a:bodyPr/>
        <a:lstStyle/>
        <a:p>
          <a:endParaRPr lang="en-US"/>
        </a:p>
      </dgm:t>
    </dgm:pt>
    <dgm:pt modelId="{7FEA9434-0A70-4E1C-8A19-18E8038B4422}" type="sibTrans" cxnId="{78EC69B0-32F6-4B0B-8660-9C6419500D87}">
      <dgm:prSet/>
      <dgm:spPr/>
      <dgm:t>
        <a:bodyPr/>
        <a:lstStyle/>
        <a:p>
          <a:endParaRPr lang="en-US"/>
        </a:p>
      </dgm:t>
    </dgm:pt>
    <dgm:pt modelId="{9EA8241B-0DC8-4F06-AFF7-7297036C60B7}">
      <dgm:prSet phldrT="[Text]" custT="1"/>
      <dgm:spPr/>
      <dgm:t>
        <a:bodyPr/>
        <a:lstStyle/>
        <a:p>
          <a:r>
            <a:rPr lang="de-DE" sz="1200" noProof="0" dirty="0"/>
            <a:t>A </a:t>
          </a:r>
          <a:r>
            <a:rPr lang="de-DE" sz="1200" noProof="0" dirty="0" err="1"/>
            <a:t>lot</a:t>
          </a:r>
          <a:r>
            <a:rPr lang="de-DE" sz="1200" noProof="0" dirty="0"/>
            <a:t> </a:t>
          </a:r>
          <a:r>
            <a:rPr lang="de-DE" sz="1200" noProof="0" dirty="0" err="1"/>
            <a:t>of</a:t>
          </a:r>
          <a:r>
            <a:rPr lang="de-DE" sz="1200" noProof="0" dirty="0"/>
            <a:t> </a:t>
          </a:r>
          <a:r>
            <a:rPr lang="de-DE" sz="1200" noProof="0" dirty="0" err="1"/>
            <a:t>progress</a:t>
          </a:r>
          <a:r>
            <a:rPr lang="de-DE" sz="1200" noProof="0" dirty="0"/>
            <a:t> in </a:t>
          </a:r>
          <a:r>
            <a:rPr lang="de-DE" sz="1200" noProof="0" dirty="0" err="1"/>
            <a:t>the</a:t>
          </a:r>
          <a:r>
            <a:rPr lang="de-DE" sz="1200" noProof="0" dirty="0"/>
            <a:t> last </a:t>
          </a:r>
          <a:r>
            <a:rPr lang="de-DE" sz="1200" noProof="0" dirty="0" err="1"/>
            <a:t>years</a:t>
          </a:r>
          <a:r>
            <a:rPr lang="de-DE" sz="1200" noProof="0" dirty="0"/>
            <a:t>:</a:t>
          </a:r>
          <a:endParaRPr lang="en-US" sz="1200" noProof="0" dirty="0"/>
        </a:p>
      </dgm:t>
    </dgm:pt>
    <dgm:pt modelId="{B9DE091D-17C2-4768-B2FF-8FAB5FAA2754}" type="parTrans" cxnId="{F5030789-94A0-47F0-898D-0F10D210D08B}">
      <dgm:prSet/>
      <dgm:spPr/>
      <dgm:t>
        <a:bodyPr/>
        <a:lstStyle/>
        <a:p>
          <a:endParaRPr lang="en-US"/>
        </a:p>
      </dgm:t>
    </dgm:pt>
    <dgm:pt modelId="{191D7A03-5AD2-4567-9583-AEDF3D64F328}" type="sibTrans" cxnId="{F5030789-94A0-47F0-898D-0F10D210D08B}">
      <dgm:prSet/>
      <dgm:spPr/>
      <dgm:t>
        <a:bodyPr/>
        <a:lstStyle/>
        <a:p>
          <a:endParaRPr lang="en-US"/>
        </a:p>
      </dgm:t>
    </dgm:pt>
    <dgm:pt modelId="{4B96C113-F5F8-4F8D-9B22-C0C2D2811EAA}">
      <dgm:prSet phldrT="[Text]" custT="1"/>
      <dgm:spPr/>
      <dgm:t>
        <a:bodyPr/>
        <a:lstStyle/>
        <a:p>
          <a:r>
            <a:rPr lang="de-DE" sz="1200" noProof="0" dirty="0" err="1"/>
            <a:t>Three</a:t>
          </a:r>
          <a:r>
            <a:rPr lang="de-DE" sz="1200" noProof="0" dirty="0"/>
            <a:t> dimensional an-</a:t>
          </a:r>
          <a:r>
            <a:rPr lang="de-DE" sz="1200" noProof="0" dirty="0" err="1"/>
            <a:t>isotropic</a:t>
          </a:r>
          <a:r>
            <a:rPr lang="de-DE" sz="1200" noProof="0" dirty="0"/>
            <a:t> </a:t>
          </a:r>
          <a:r>
            <a:rPr lang="de-DE" sz="1200" noProof="0" dirty="0" err="1"/>
            <a:t>diffusion</a:t>
          </a:r>
          <a:r>
            <a:rPr lang="de-DE" sz="1200" noProof="0" dirty="0"/>
            <a:t> </a:t>
          </a:r>
          <a:r>
            <a:rPr lang="de-DE" sz="1200" noProof="0" dirty="0" err="1"/>
            <a:t>models</a:t>
          </a:r>
          <a:r>
            <a:rPr lang="de-DE" sz="1200" noProof="0" dirty="0"/>
            <a:t> </a:t>
          </a:r>
          <a:r>
            <a:rPr lang="de-DE" sz="1200" noProof="0" dirty="0" err="1"/>
            <a:t>for</a:t>
          </a:r>
          <a:r>
            <a:rPr lang="de-DE" sz="1200" noProof="0" dirty="0"/>
            <a:t> </a:t>
          </a:r>
          <a:r>
            <a:rPr lang="de-DE" sz="1200" noProof="0" dirty="0" err="1"/>
            <a:t>the</a:t>
          </a:r>
          <a:r>
            <a:rPr lang="de-DE" sz="1200" noProof="0" dirty="0"/>
            <a:t> Galaxy</a:t>
          </a:r>
          <a:endParaRPr lang="en-US" sz="1200" noProof="0" dirty="0"/>
        </a:p>
      </dgm:t>
    </dgm:pt>
    <dgm:pt modelId="{2C0FA1FF-1886-4C09-9FF6-A01C98F87C80}" type="parTrans" cxnId="{29D80961-570F-4B3B-B3AF-01AFC96C7570}">
      <dgm:prSet/>
      <dgm:spPr/>
      <dgm:t>
        <a:bodyPr/>
        <a:lstStyle/>
        <a:p>
          <a:endParaRPr lang="en-US"/>
        </a:p>
      </dgm:t>
    </dgm:pt>
    <dgm:pt modelId="{72DD442C-8720-4025-99BB-1BFCCD4442B9}" type="sibTrans" cxnId="{29D80961-570F-4B3B-B3AF-01AFC96C7570}">
      <dgm:prSet/>
      <dgm:spPr/>
      <dgm:t>
        <a:bodyPr/>
        <a:lstStyle/>
        <a:p>
          <a:endParaRPr lang="en-US"/>
        </a:p>
      </dgm:t>
    </dgm:pt>
    <dgm:pt modelId="{570C0BD5-4B2B-4C3C-A833-C150A6A04AD6}">
      <dgm:prSet phldrT="[Text]" custT="1"/>
      <dgm:spPr/>
      <dgm:t>
        <a:bodyPr/>
        <a:lstStyle/>
        <a:p>
          <a:r>
            <a:rPr lang="de-DE" sz="1200" noProof="0" dirty="0" err="1"/>
            <a:t>Better</a:t>
          </a:r>
          <a:r>
            <a:rPr lang="de-DE" sz="1200" noProof="0" dirty="0"/>
            <a:t> Target </a:t>
          </a:r>
          <a:r>
            <a:rPr lang="de-DE" sz="1200" noProof="0" dirty="0" err="1"/>
            <a:t>distributions</a:t>
          </a:r>
          <a:r>
            <a:rPr lang="de-DE" sz="1200" noProof="0" dirty="0"/>
            <a:t>, etc.</a:t>
          </a:r>
          <a:endParaRPr lang="en-US" sz="1200" noProof="0" dirty="0"/>
        </a:p>
      </dgm:t>
    </dgm:pt>
    <dgm:pt modelId="{AB2093B6-5746-456B-AC1F-558DED4BC406}" type="parTrans" cxnId="{2B88ABD1-C47F-44B2-9D4F-4D0F4F5719E0}">
      <dgm:prSet/>
      <dgm:spPr/>
      <dgm:t>
        <a:bodyPr/>
        <a:lstStyle/>
        <a:p>
          <a:endParaRPr lang="en-US"/>
        </a:p>
      </dgm:t>
    </dgm:pt>
    <dgm:pt modelId="{0BA1756E-47A4-4C5B-837B-DAF3AC64F85D}" type="sibTrans" cxnId="{2B88ABD1-C47F-44B2-9D4F-4D0F4F5719E0}">
      <dgm:prSet/>
      <dgm:spPr/>
      <dgm:t>
        <a:bodyPr/>
        <a:lstStyle/>
        <a:p>
          <a:endParaRPr lang="en-US"/>
        </a:p>
      </dgm:t>
    </dgm:pt>
    <dgm:pt modelId="{C81C46C1-6814-4151-A9C6-E1A87EB205FF}">
      <dgm:prSet phldrT="[Text]" custT="1"/>
      <dgm:spPr/>
      <dgm:t>
        <a:bodyPr/>
        <a:lstStyle/>
        <a:p>
          <a:r>
            <a:rPr lang="de-DE" sz="1200" noProof="0" dirty="0"/>
            <a:t>Cross </a:t>
          </a:r>
          <a:r>
            <a:rPr lang="de-DE" sz="1200" noProof="0" dirty="0" err="1"/>
            <a:t>section</a:t>
          </a:r>
          <a:r>
            <a:rPr lang="de-DE" sz="1200" noProof="0" dirty="0"/>
            <a:t> </a:t>
          </a:r>
          <a:r>
            <a:rPr lang="de-DE" sz="1200" noProof="0" dirty="0" err="1"/>
            <a:t>measurements</a:t>
          </a:r>
          <a:r>
            <a:rPr lang="de-DE" sz="1200" noProof="0" dirty="0"/>
            <a:t> </a:t>
          </a:r>
          <a:r>
            <a:rPr lang="de-DE" sz="1200" noProof="0" dirty="0" err="1"/>
            <a:t>have</a:t>
          </a:r>
          <a:r>
            <a:rPr lang="de-DE" sz="1200" noProof="0" dirty="0"/>
            <a:t> </a:t>
          </a:r>
          <a:r>
            <a:rPr lang="de-DE" sz="1200" noProof="0" dirty="0" err="1"/>
            <a:t>to</a:t>
          </a:r>
          <a:r>
            <a:rPr lang="de-DE" sz="1200" noProof="0" dirty="0"/>
            <a:t> </a:t>
          </a:r>
          <a:r>
            <a:rPr lang="de-DE" sz="1200" noProof="0" dirty="0" err="1"/>
            <a:t>be</a:t>
          </a:r>
          <a:r>
            <a:rPr lang="de-DE" sz="1200" noProof="0" dirty="0"/>
            <a:t> </a:t>
          </a:r>
          <a:r>
            <a:rPr lang="de-DE" sz="1200" noProof="0" dirty="0" err="1"/>
            <a:t>improved</a:t>
          </a:r>
          <a:endParaRPr lang="en-US" sz="1200" noProof="0" dirty="0"/>
        </a:p>
      </dgm:t>
    </dgm:pt>
    <dgm:pt modelId="{07C69BAE-D069-45BA-8CE8-1D2D96C59E6C}" type="parTrans" cxnId="{0EC8054A-7925-4547-B75B-3B8B05F0C383}">
      <dgm:prSet/>
      <dgm:spPr/>
      <dgm:t>
        <a:bodyPr/>
        <a:lstStyle/>
        <a:p>
          <a:endParaRPr lang="en-US"/>
        </a:p>
      </dgm:t>
    </dgm:pt>
    <dgm:pt modelId="{6B5830C2-8259-4C7E-A003-175D27461C89}" type="sibTrans" cxnId="{0EC8054A-7925-4547-B75B-3B8B05F0C383}">
      <dgm:prSet/>
      <dgm:spPr/>
      <dgm:t>
        <a:bodyPr/>
        <a:lstStyle/>
        <a:p>
          <a:endParaRPr lang="en-US"/>
        </a:p>
      </dgm:t>
    </dgm:pt>
    <dgm:pt modelId="{D94C7DD2-B7EE-4D38-9F33-2EBAF6C18625}">
      <dgm:prSet custT="1"/>
      <dgm:spPr/>
      <dgm:t>
        <a:bodyPr/>
        <a:lstStyle/>
        <a:p>
          <a:r>
            <a:rPr lang="de-DE" sz="1200" noProof="0" dirty="0"/>
            <a:t>More </a:t>
          </a:r>
          <a:r>
            <a:rPr lang="de-DE" sz="1200" noProof="0" dirty="0" err="1"/>
            <a:t>features</a:t>
          </a:r>
          <a:r>
            <a:rPr lang="de-DE" sz="1200" noProof="0" dirty="0"/>
            <a:t> ins </a:t>
          </a:r>
          <a:r>
            <a:rPr lang="de-DE" sz="1200" noProof="0" dirty="0" err="1"/>
            <a:t>spectrum</a:t>
          </a:r>
          <a:r>
            <a:rPr lang="de-DE" sz="1200" noProof="0" dirty="0"/>
            <a:t>, </a:t>
          </a:r>
          <a:r>
            <a:rPr lang="de-DE" sz="1200" noProof="0" dirty="0" err="1"/>
            <a:t>composition</a:t>
          </a:r>
          <a:r>
            <a:rPr lang="de-DE" sz="1200" noProof="0" dirty="0"/>
            <a:t>, and </a:t>
          </a:r>
          <a:r>
            <a:rPr lang="de-DE" sz="1200" noProof="0" dirty="0" err="1"/>
            <a:t>arrival</a:t>
          </a:r>
          <a:r>
            <a:rPr lang="de-DE" sz="1200" noProof="0" dirty="0"/>
            <a:t> </a:t>
          </a:r>
          <a:r>
            <a:rPr lang="de-DE" sz="1200" noProof="0" dirty="0" err="1"/>
            <a:t>direction</a:t>
          </a:r>
          <a:endParaRPr lang="en-US" sz="1200" noProof="0" dirty="0"/>
        </a:p>
      </dgm:t>
    </dgm:pt>
    <dgm:pt modelId="{E9987695-54F6-4E6E-95F8-D831F2729ABF}" type="parTrans" cxnId="{C81EBD51-1DB8-450E-8A21-18D9550D32A1}">
      <dgm:prSet/>
      <dgm:spPr/>
      <dgm:t>
        <a:bodyPr/>
        <a:lstStyle/>
        <a:p>
          <a:endParaRPr lang="en-US"/>
        </a:p>
      </dgm:t>
    </dgm:pt>
    <dgm:pt modelId="{5D126C0F-C399-4D91-A079-BA8BA931048E}" type="sibTrans" cxnId="{C81EBD51-1DB8-450E-8A21-18D9550D32A1}">
      <dgm:prSet/>
      <dgm:spPr/>
      <dgm:t>
        <a:bodyPr/>
        <a:lstStyle/>
        <a:p>
          <a:endParaRPr lang="en-US"/>
        </a:p>
      </dgm:t>
    </dgm:pt>
    <dgm:pt modelId="{ED0618A4-7349-4AE5-9BB0-87D7401BF176}" type="pres">
      <dgm:prSet presAssocID="{F50256F5-D0F3-4C5B-98D6-1B95EE798C42}" presName="Name0" presStyleCnt="0">
        <dgm:presLayoutVars>
          <dgm:chMax val="7"/>
          <dgm:chPref val="7"/>
          <dgm:dir/>
        </dgm:presLayoutVars>
      </dgm:prSet>
      <dgm:spPr/>
    </dgm:pt>
    <dgm:pt modelId="{26BFF480-1F41-4C8B-AC59-32D367FBEE12}" type="pres">
      <dgm:prSet presAssocID="{F50256F5-D0F3-4C5B-98D6-1B95EE798C42}" presName="Name1" presStyleCnt="0"/>
      <dgm:spPr/>
    </dgm:pt>
    <dgm:pt modelId="{32758B8F-B963-4863-8A88-C9B3D6136A16}" type="pres">
      <dgm:prSet presAssocID="{F50256F5-D0F3-4C5B-98D6-1B95EE798C42}" presName="cycle" presStyleCnt="0"/>
      <dgm:spPr/>
    </dgm:pt>
    <dgm:pt modelId="{9C35B200-7527-4605-A30D-44FB1C924125}" type="pres">
      <dgm:prSet presAssocID="{F50256F5-D0F3-4C5B-98D6-1B95EE798C42}" presName="srcNode" presStyleLbl="node1" presStyleIdx="0" presStyleCnt="4"/>
      <dgm:spPr/>
    </dgm:pt>
    <dgm:pt modelId="{48547F1B-5C7F-4A9F-A01C-DA57AA195420}" type="pres">
      <dgm:prSet presAssocID="{F50256F5-D0F3-4C5B-98D6-1B95EE798C42}" presName="conn" presStyleLbl="parChTrans1D2" presStyleIdx="0" presStyleCnt="1"/>
      <dgm:spPr/>
    </dgm:pt>
    <dgm:pt modelId="{3390E6BD-0E16-4768-ABAC-B8C66C5F8608}" type="pres">
      <dgm:prSet presAssocID="{F50256F5-D0F3-4C5B-98D6-1B95EE798C42}" presName="extraNode" presStyleLbl="node1" presStyleIdx="0" presStyleCnt="4"/>
      <dgm:spPr/>
    </dgm:pt>
    <dgm:pt modelId="{6BD0D9D2-C01F-4178-869F-FFE897A567A4}" type="pres">
      <dgm:prSet presAssocID="{F50256F5-D0F3-4C5B-98D6-1B95EE798C42}" presName="dstNode" presStyleLbl="node1" presStyleIdx="0" presStyleCnt="4"/>
      <dgm:spPr/>
    </dgm:pt>
    <dgm:pt modelId="{0B9432ED-2D17-4F78-A9FE-3BEC04128808}" type="pres">
      <dgm:prSet presAssocID="{F1175637-33EA-4BE5-98D7-4618C3A2F743}" presName="text_1" presStyleLbl="node1" presStyleIdx="0" presStyleCnt="4">
        <dgm:presLayoutVars>
          <dgm:bulletEnabled val="1"/>
        </dgm:presLayoutVars>
      </dgm:prSet>
      <dgm:spPr/>
    </dgm:pt>
    <dgm:pt modelId="{F5016815-59DF-4B4A-BDBE-D43711FC3581}" type="pres">
      <dgm:prSet presAssocID="{F1175637-33EA-4BE5-98D7-4618C3A2F743}" presName="accent_1" presStyleCnt="0"/>
      <dgm:spPr/>
    </dgm:pt>
    <dgm:pt modelId="{49A77E6D-7D9A-449F-BA71-19BFDB333805}" type="pres">
      <dgm:prSet presAssocID="{F1175637-33EA-4BE5-98D7-4618C3A2F743}" presName="accentRepeatNode" presStyleLbl="solidFgAcc1" presStyleIdx="0" presStyleCnt="4"/>
      <dgm:spPr/>
    </dgm:pt>
    <dgm:pt modelId="{1E160691-3DD6-49A0-9120-31514AF5C288}" type="pres">
      <dgm:prSet presAssocID="{C81C46C1-6814-4151-A9C6-E1A87EB205FF}" presName="text_2" presStyleLbl="node1" presStyleIdx="1" presStyleCnt="4">
        <dgm:presLayoutVars>
          <dgm:bulletEnabled val="1"/>
        </dgm:presLayoutVars>
      </dgm:prSet>
      <dgm:spPr/>
    </dgm:pt>
    <dgm:pt modelId="{6816BDC3-BD93-4537-82AC-A9D3709CBEE8}" type="pres">
      <dgm:prSet presAssocID="{C81C46C1-6814-4151-A9C6-E1A87EB205FF}" presName="accent_2" presStyleCnt="0"/>
      <dgm:spPr/>
    </dgm:pt>
    <dgm:pt modelId="{EC257E36-E4C4-48CF-908A-86D66F4D317E}" type="pres">
      <dgm:prSet presAssocID="{C81C46C1-6814-4151-A9C6-E1A87EB205FF}" presName="accentRepeatNode" presStyleLbl="solidFgAcc1" presStyleIdx="1" presStyleCnt="4"/>
      <dgm:spPr/>
    </dgm:pt>
    <dgm:pt modelId="{AB5A1146-0DA7-49AD-B29C-05131CE9AC5F}" type="pres">
      <dgm:prSet presAssocID="{9EA8241B-0DC8-4F06-AFF7-7297036C60B7}" presName="text_3" presStyleLbl="node1" presStyleIdx="2" presStyleCnt="4">
        <dgm:presLayoutVars>
          <dgm:bulletEnabled val="1"/>
        </dgm:presLayoutVars>
      </dgm:prSet>
      <dgm:spPr/>
    </dgm:pt>
    <dgm:pt modelId="{513A9142-497C-4827-B62E-93A2CDB4B544}" type="pres">
      <dgm:prSet presAssocID="{9EA8241B-0DC8-4F06-AFF7-7297036C60B7}" presName="accent_3" presStyleCnt="0"/>
      <dgm:spPr/>
    </dgm:pt>
    <dgm:pt modelId="{46B7C677-B26C-4CB2-8B09-05CB824653E9}" type="pres">
      <dgm:prSet presAssocID="{9EA8241B-0DC8-4F06-AFF7-7297036C60B7}" presName="accentRepeatNode" presStyleLbl="solidFgAcc1" presStyleIdx="2" presStyleCnt="4"/>
      <dgm:spPr/>
    </dgm:pt>
    <dgm:pt modelId="{94F1AF8B-54A7-4999-8A2B-645BE0474707}" type="pres">
      <dgm:prSet presAssocID="{30E28A93-ACCA-4568-8A98-B8EC0EFEA235}" presName="text_4" presStyleLbl="node1" presStyleIdx="3" presStyleCnt="4">
        <dgm:presLayoutVars>
          <dgm:bulletEnabled val="1"/>
        </dgm:presLayoutVars>
      </dgm:prSet>
      <dgm:spPr/>
    </dgm:pt>
    <dgm:pt modelId="{72F84E32-FD93-49CC-B660-BAAD4AF1306B}" type="pres">
      <dgm:prSet presAssocID="{30E28A93-ACCA-4568-8A98-B8EC0EFEA235}" presName="accent_4" presStyleCnt="0"/>
      <dgm:spPr/>
    </dgm:pt>
    <dgm:pt modelId="{4783B4BA-A747-4253-8D24-459AA8DC526F}" type="pres">
      <dgm:prSet presAssocID="{30E28A93-ACCA-4568-8A98-B8EC0EFEA235}" presName="accentRepeatNode" presStyleLbl="solidFgAcc1" presStyleIdx="3" presStyleCnt="4"/>
      <dgm:spPr/>
    </dgm:pt>
  </dgm:ptLst>
  <dgm:cxnLst>
    <dgm:cxn modelId="{B6E95904-1FC2-4EDD-BBDC-36637031FCA7}" type="presOf" srcId="{C81C46C1-6814-4151-A9C6-E1A87EB205FF}" destId="{1E160691-3DD6-49A0-9120-31514AF5C288}" srcOrd="0" destOrd="0" presId="urn:microsoft.com/office/officeart/2008/layout/VerticalCurvedList"/>
    <dgm:cxn modelId="{D52D8B07-576C-4BDF-B855-DEAB9AE93273}" srcId="{F50256F5-D0F3-4C5B-98D6-1B95EE798C42}" destId="{30E28A93-ACCA-4568-8A98-B8EC0EFEA235}" srcOrd="3" destOrd="0" parTransId="{634EF54C-FFFE-46AC-82AF-25D11E3AEEA3}" sibTransId="{3263C676-7B81-408C-818A-8BBAADE9A102}"/>
    <dgm:cxn modelId="{E0EF730B-85EF-48E0-9C4E-CD1A84B5D382}" type="presOf" srcId="{F1175637-33EA-4BE5-98D7-4618C3A2F743}" destId="{0B9432ED-2D17-4F78-A9FE-3BEC04128808}" srcOrd="0" destOrd="0" presId="urn:microsoft.com/office/officeart/2008/layout/VerticalCurvedList"/>
    <dgm:cxn modelId="{BBC64611-B0D9-498A-A1EB-6B32AA260BD8}" srcId="{F50256F5-D0F3-4C5B-98D6-1B95EE798C42}" destId="{F1175637-33EA-4BE5-98D7-4618C3A2F743}" srcOrd="0" destOrd="0" parTransId="{3A2C0981-6624-44BA-95B6-25243AEE8E67}" sibTransId="{9037BF63-21BB-4D53-AC99-5E662A05EC6E}"/>
    <dgm:cxn modelId="{03C22914-9F09-4B4D-A3E6-9CC092AB198D}" type="presOf" srcId="{F50256F5-D0F3-4C5B-98D6-1B95EE798C42}" destId="{ED0618A4-7349-4AE5-9BB0-87D7401BF176}" srcOrd="0" destOrd="0" presId="urn:microsoft.com/office/officeart/2008/layout/VerticalCurvedList"/>
    <dgm:cxn modelId="{29D80961-570F-4B3B-B3AF-01AFC96C7570}" srcId="{9EA8241B-0DC8-4F06-AFF7-7297036C60B7}" destId="{4B96C113-F5F8-4F8D-9B22-C0C2D2811EAA}" srcOrd="0" destOrd="0" parTransId="{2C0FA1FF-1886-4C09-9FF6-A01C98F87C80}" sibTransId="{72DD442C-8720-4025-99BB-1BFCCD4442B9}"/>
    <dgm:cxn modelId="{0EC8054A-7925-4547-B75B-3B8B05F0C383}" srcId="{F50256F5-D0F3-4C5B-98D6-1B95EE798C42}" destId="{C81C46C1-6814-4151-A9C6-E1A87EB205FF}" srcOrd="1" destOrd="0" parTransId="{07C69BAE-D069-45BA-8CE8-1D2D96C59E6C}" sibTransId="{6B5830C2-8259-4C7E-A003-175D27461C89}"/>
    <dgm:cxn modelId="{C81EBD51-1DB8-450E-8A21-18D9550D32A1}" srcId="{F1175637-33EA-4BE5-98D7-4618C3A2F743}" destId="{D94C7DD2-B7EE-4D38-9F33-2EBAF6C18625}" srcOrd="0" destOrd="0" parTransId="{E9987695-54F6-4E6E-95F8-D831F2729ABF}" sibTransId="{5D126C0F-C399-4D91-A079-BA8BA931048E}"/>
    <dgm:cxn modelId="{7D086152-49A3-46B0-8532-D3D3D8C94DAC}" type="presOf" srcId="{4B96C113-F5F8-4F8D-9B22-C0C2D2811EAA}" destId="{AB5A1146-0DA7-49AD-B29C-05131CE9AC5F}" srcOrd="0" destOrd="1" presId="urn:microsoft.com/office/officeart/2008/layout/VerticalCurvedList"/>
    <dgm:cxn modelId="{54C77F78-E9FE-4B33-8FC0-7169AF3A95BC}" type="presOf" srcId="{E5A747B7-1EB1-408F-8000-D27546494D7B}" destId="{94F1AF8B-54A7-4999-8A2B-645BE0474707}" srcOrd="0" destOrd="1" presId="urn:microsoft.com/office/officeart/2008/layout/VerticalCurvedList"/>
    <dgm:cxn modelId="{F5030789-94A0-47F0-898D-0F10D210D08B}" srcId="{F50256F5-D0F3-4C5B-98D6-1B95EE798C42}" destId="{9EA8241B-0DC8-4F06-AFF7-7297036C60B7}" srcOrd="2" destOrd="0" parTransId="{B9DE091D-17C2-4768-B2FF-8FAB5FAA2754}" sibTransId="{191D7A03-5AD2-4567-9583-AEDF3D64F328}"/>
    <dgm:cxn modelId="{E88DBD8D-8099-4C34-A5B9-34FD58699DAD}" type="presOf" srcId="{9EA8241B-0DC8-4F06-AFF7-7297036C60B7}" destId="{AB5A1146-0DA7-49AD-B29C-05131CE9AC5F}" srcOrd="0" destOrd="0" presId="urn:microsoft.com/office/officeart/2008/layout/VerticalCurvedList"/>
    <dgm:cxn modelId="{4147CE92-ECFB-4FA2-BC11-7F723D1A5B2E}" type="presOf" srcId="{D94C7DD2-B7EE-4D38-9F33-2EBAF6C18625}" destId="{0B9432ED-2D17-4F78-A9FE-3BEC04128808}" srcOrd="0" destOrd="1" presId="urn:microsoft.com/office/officeart/2008/layout/VerticalCurvedList"/>
    <dgm:cxn modelId="{6072C3A9-01E5-4A05-9ED3-08B0D6D62BA0}" type="presOf" srcId="{30E28A93-ACCA-4568-8A98-B8EC0EFEA235}" destId="{94F1AF8B-54A7-4999-8A2B-645BE0474707}" srcOrd="0" destOrd="0" presId="urn:microsoft.com/office/officeart/2008/layout/VerticalCurvedList"/>
    <dgm:cxn modelId="{78EC69B0-32F6-4B0B-8660-9C6419500D87}" srcId="{30E28A93-ACCA-4568-8A98-B8EC0EFEA235}" destId="{E5A747B7-1EB1-408F-8000-D27546494D7B}" srcOrd="0" destOrd="0" parTransId="{CAD63E6D-FA58-4895-8493-874A67C3AF1C}" sibTransId="{7FEA9434-0A70-4E1C-8A19-18E8038B4422}"/>
    <dgm:cxn modelId="{2B88ABD1-C47F-44B2-9D4F-4D0F4F5719E0}" srcId="{9EA8241B-0DC8-4F06-AFF7-7297036C60B7}" destId="{570C0BD5-4B2B-4C3C-A833-C150A6A04AD6}" srcOrd="1" destOrd="0" parTransId="{AB2093B6-5746-456B-AC1F-558DED4BC406}" sibTransId="{0BA1756E-47A4-4C5B-837B-DAF3AC64F85D}"/>
    <dgm:cxn modelId="{1E30ABDC-3BA6-4512-985B-D4CF466F6557}" type="presOf" srcId="{5D126C0F-C399-4D91-A079-BA8BA931048E}" destId="{48547F1B-5C7F-4A9F-A01C-DA57AA195420}" srcOrd="0" destOrd="0" presId="urn:microsoft.com/office/officeart/2008/layout/VerticalCurvedList"/>
    <dgm:cxn modelId="{349B9FEA-050F-4E11-9CD1-BE4C3D56AECA}" type="presOf" srcId="{570C0BD5-4B2B-4C3C-A833-C150A6A04AD6}" destId="{AB5A1146-0DA7-49AD-B29C-05131CE9AC5F}" srcOrd="0" destOrd="2" presId="urn:microsoft.com/office/officeart/2008/layout/VerticalCurvedList"/>
    <dgm:cxn modelId="{1837DCA4-ADC2-42A8-9BD3-1DC5EB631D6E}" type="presParOf" srcId="{ED0618A4-7349-4AE5-9BB0-87D7401BF176}" destId="{26BFF480-1F41-4C8B-AC59-32D367FBEE12}" srcOrd="0" destOrd="0" presId="urn:microsoft.com/office/officeart/2008/layout/VerticalCurvedList"/>
    <dgm:cxn modelId="{0D1223B4-2B96-4EBA-8766-94343F43589B}" type="presParOf" srcId="{26BFF480-1F41-4C8B-AC59-32D367FBEE12}" destId="{32758B8F-B963-4863-8A88-C9B3D6136A16}" srcOrd="0" destOrd="0" presId="urn:microsoft.com/office/officeart/2008/layout/VerticalCurvedList"/>
    <dgm:cxn modelId="{B96FB661-4979-4387-9833-13BE2DC30972}" type="presParOf" srcId="{32758B8F-B963-4863-8A88-C9B3D6136A16}" destId="{9C35B200-7527-4605-A30D-44FB1C924125}" srcOrd="0" destOrd="0" presId="urn:microsoft.com/office/officeart/2008/layout/VerticalCurvedList"/>
    <dgm:cxn modelId="{7C4BE004-7920-4D6B-9E97-BC44BE42FBAA}" type="presParOf" srcId="{32758B8F-B963-4863-8A88-C9B3D6136A16}" destId="{48547F1B-5C7F-4A9F-A01C-DA57AA195420}" srcOrd="1" destOrd="0" presId="urn:microsoft.com/office/officeart/2008/layout/VerticalCurvedList"/>
    <dgm:cxn modelId="{7B0CEE10-66F6-4EE5-BFB9-5E48222754AC}" type="presParOf" srcId="{32758B8F-B963-4863-8A88-C9B3D6136A16}" destId="{3390E6BD-0E16-4768-ABAC-B8C66C5F8608}" srcOrd="2" destOrd="0" presId="urn:microsoft.com/office/officeart/2008/layout/VerticalCurvedList"/>
    <dgm:cxn modelId="{B4D21AF5-4680-4793-81E3-A89D58707A96}" type="presParOf" srcId="{32758B8F-B963-4863-8A88-C9B3D6136A16}" destId="{6BD0D9D2-C01F-4178-869F-FFE897A567A4}" srcOrd="3" destOrd="0" presId="urn:microsoft.com/office/officeart/2008/layout/VerticalCurvedList"/>
    <dgm:cxn modelId="{30537A5C-9D5A-486E-8772-6411CE554432}" type="presParOf" srcId="{26BFF480-1F41-4C8B-AC59-32D367FBEE12}" destId="{0B9432ED-2D17-4F78-A9FE-3BEC04128808}" srcOrd="1" destOrd="0" presId="urn:microsoft.com/office/officeart/2008/layout/VerticalCurvedList"/>
    <dgm:cxn modelId="{F3920CA2-6178-49E5-9373-BC7FAC02C453}" type="presParOf" srcId="{26BFF480-1F41-4C8B-AC59-32D367FBEE12}" destId="{F5016815-59DF-4B4A-BDBE-D43711FC3581}" srcOrd="2" destOrd="0" presId="urn:microsoft.com/office/officeart/2008/layout/VerticalCurvedList"/>
    <dgm:cxn modelId="{176843DC-A157-4EF8-97CA-EB8B0C2465A3}" type="presParOf" srcId="{F5016815-59DF-4B4A-BDBE-D43711FC3581}" destId="{49A77E6D-7D9A-449F-BA71-19BFDB333805}" srcOrd="0" destOrd="0" presId="urn:microsoft.com/office/officeart/2008/layout/VerticalCurvedList"/>
    <dgm:cxn modelId="{739C71F7-41D9-471C-A11F-28B088DD75B7}" type="presParOf" srcId="{26BFF480-1F41-4C8B-AC59-32D367FBEE12}" destId="{1E160691-3DD6-49A0-9120-31514AF5C288}" srcOrd="3" destOrd="0" presId="urn:microsoft.com/office/officeart/2008/layout/VerticalCurvedList"/>
    <dgm:cxn modelId="{1F236449-0910-4914-AF8C-B94D8E2A8F85}" type="presParOf" srcId="{26BFF480-1F41-4C8B-AC59-32D367FBEE12}" destId="{6816BDC3-BD93-4537-82AC-A9D3709CBEE8}" srcOrd="4" destOrd="0" presId="urn:microsoft.com/office/officeart/2008/layout/VerticalCurvedList"/>
    <dgm:cxn modelId="{596FA1D8-805A-4CCF-92B9-81C36BAEE26D}" type="presParOf" srcId="{6816BDC3-BD93-4537-82AC-A9D3709CBEE8}" destId="{EC257E36-E4C4-48CF-908A-86D66F4D317E}" srcOrd="0" destOrd="0" presId="urn:microsoft.com/office/officeart/2008/layout/VerticalCurvedList"/>
    <dgm:cxn modelId="{7CE67707-22F3-4D4A-85C8-100A3A40E121}" type="presParOf" srcId="{26BFF480-1F41-4C8B-AC59-32D367FBEE12}" destId="{AB5A1146-0DA7-49AD-B29C-05131CE9AC5F}" srcOrd="5" destOrd="0" presId="urn:microsoft.com/office/officeart/2008/layout/VerticalCurvedList"/>
    <dgm:cxn modelId="{5CDDBA0F-AAF7-4D2C-8F41-A0C216E06FBE}" type="presParOf" srcId="{26BFF480-1F41-4C8B-AC59-32D367FBEE12}" destId="{513A9142-497C-4827-B62E-93A2CDB4B544}" srcOrd="6" destOrd="0" presId="urn:microsoft.com/office/officeart/2008/layout/VerticalCurvedList"/>
    <dgm:cxn modelId="{C14BA81F-3362-4EF1-A42C-278AF7900FCB}" type="presParOf" srcId="{513A9142-497C-4827-B62E-93A2CDB4B544}" destId="{46B7C677-B26C-4CB2-8B09-05CB824653E9}" srcOrd="0" destOrd="0" presId="urn:microsoft.com/office/officeart/2008/layout/VerticalCurvedList"/>
    <dgm:cxn modelId="{402547BD-B755-4B30-9B2C-E539799A3ECB}" type="presParOf" srcId="{26BFF480-1F41-4C8B-AC59-32D367FBEE12}" destId="{94F1AF8B-54A7-4999-8A2B-645BE0474707}" srcOrd="7" destOrd="0" presId="urn:microsoft.com/office/officeart/2008/layout/VerticalCurvedList"/>
    <dgm:cxn modelId="{E9BD727E-07CF-473A-BAB6-81B96E450564}" type="presParOf" srcId="{26BFF480-1F41-4C8B-AC59-32D367FBEE12}" destId="{72F84E32-FD93-49CC-B660-BAAD4AF1306B}" srcOrd="8" destOrd="0" presId="urn:microsoft.com/office/officeart/2008/layout/VerticalCurvedList"/>
    <dgm:cxn modelId="{E01A8262-C3FD-45BE-9BE8-A77133CD30DC}" type="presParOf" srcId="{72F84E32-FD93-49CC-B660-BAAD4AF1306B}" destId="{4783B4BA-A747-4253-8D24-459AA8DC526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283D447-79AC-43B3-A78D-CE8E1591523F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3D19830-7498-43ED-9F5C-6A8267E2F377}">
      <dgm:prSet phldrT="[Text]" custT="1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de-DE" sz="1200" dirty="0" err="1"/>
            <a:t>Instal-lation</a:t>
          </a:r>
          <a:endParaRPr lang="de-DE" sz="1200" dirty="0"/>
        </a:p>
      </dgm:t>
    </dgm:pt>
    <dgm:pt modelId="{8E798E8C-EE32-4E3E-BC79-2B78544ED0EE}" type="parTrans" cxnId="{357C1531-A34B-42EC-99EA-EA6056893200}">
      <dgm:prSet/>
      <dgm:spPr/>
      <dgm:t>
        <a:bodyPr/>
        <a:lstStyle/>
        <a:p>
          <a:endParaRPr lang="de-DE"/>
        </a:p>
      </dgm:t>
    </dgm:pt>
    <dgm:pt modelId="{3AEA93BE-C94B-4749-9557-34F88A5F97E3}" type="sibTrans" cxnId="{357C1531-A34B-42EC-99EA-EA6056893200}">
      <dgm:prSet/>
      <dgm:spPr/>
      <dgm:t>
        <a:bodyPr/>
        <a:lstStyle/>
        <a:p>
          <a:endParaRPr lang="de-DE"/>
        </a:p>
      </dgm:t>
    </dgm:pt>
    <dgm:pt modelId="{25DA4415-B9DC-461F-963F-90E6E068D5B1}">
      <dgm:prSet phldrT="[Text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de-DE" sz="1200" dirty="0"/>
            <a:t>Installation </a:t>
          </a:r>
          <a:r>
            <a:rPr lang="de-DE" sz="1200" dirty="0" err="1"/>
            <a:t>guide</a:t>
          </a:r>
          <a:r>
            <a:rPr lang="de-DE" sz="1200" dirty="0"/>
            <a:t> </a:t>
          </a:r>
          <a:r>
            <a:rPr lang="de-DE" sz="1200" dirty="0" err="1"/>
            <a:t>is</a:t>
          </a:r>
          <a:r>
            <a:rPr lang="de-DE" sz="1200" dirty="0"/>
            <a:t> </a:t>
          </a:r>
          <a:r>
            <a:rPr lang="de-DE" sz="1200" dirty="0" err="1"/>
            <a:t>completely</a:t>
          </a:r>
          <a:r>
            <a:rPr lang="de-DE" sz="1200" dirty="0"/>
            <a:t> </a:t>
          </a:r>
          <a:r>
            <a:rPr lang="de-DE" sz="1200" dirty="0" err="1"/>
            <a:t>updated</a:t>
          </a:r>
          <a:endParaRPr lang="de-DE" sz="1200" dirty="0"/>
        </a:p>
      </dgm:t>
    </dgm:pt>
    <dgm:pt modelId="{08E6ACBA-F2C4-4D4F-B3B1-A088FC13AE90}" type="parTrans" cxnId="{46A37041-1B32-4615-A97A-74274D63924D}">
      <dgm:prSet/>
      <dgm:spPr/>
      <dgm:t>
        <a:bodyPr/>
        <a:lstStyle/>
        <a:p>
          <a:endParaRPr lang="de-DE"/>
        </a:p>
      </dgm:t>
    </dgm:pt>
    <dgm:pt modelId="{3118A220-9601-4326-818A-E7F1AA7365D6}" type="sibTrans" cxnId="{46A37041-1B32-4615-A97A-74274D63924D}">
      <dgm:prSet/>
      <dgm:spPr/>
      <dgm:t>
        <a:bodyPr/>
        <a:lstStyle/>
        <a:p>
          <a:endParaRPr lang="de-DE"/>
        </a:p>
      </dgm:t>
    </dgm:pt>
    <dgm:pt modelId="{408A24B8-120C-4958-AB8E-87074F27D0A8}">
      <dgm:prSet phldrT="[Text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de-DE" sz="1200" dirty="0">
              <a:hlinkClick xmlns:r="http://schemas.openxmlformats.org/officeDocument/2006/relationships" r:id="rId1"/>
            </a:rPr>
            <a:t>https://github.com/CRPropa/CRPropa3/wiki/Installation</a:t>
          </a:r>
          <a:endParaRPr lang="de-DE" sz="1200" dirty="0"/>
        </a:p>
      </dgm:t>
    </dgm:pt>
    <dgm:pt modelId="{3DF3C994-01F2-4D6C-B7B5-4A03383F04E0}" type="parTrans" cxnId="{70E68ED7-4340-47E0-A7F9-305E357EA272}">
      <dgm:prSet/>
      <dgm:spPr/>
      <dgm:t>
        <a:bodyPr/>
        <a:lstStyle/>
        <a:p>
          <a:endParaRPr lang="de-DE"/>
        </a:p>
      </dgm:t>
    </dgm:pt>
    <dgm:pt modelId="{B855DC5E-AAD7-4B2F-A367-E1A0BAFB7CDB}" type="sibTrans" cxnId="{70E68ED7-4340-47E0-A7F9-305E357EA272}">
      <dgm:prSet/>
      <dgm:spPr/>
      <dgm:t>
        <a:bodyPr/>
        <a:lstStyle/>
        <a:p>
          <a:endParaRPr lang="de-DE"/>
        </a:p>
      </dgm:t>
    </dgm:pt>
    <dgm:pt modelId="{EC816FD3-E9E9-4A52-B17A-9D9BA5839A6D}">
      <dgm:prSet phldrT="[Text]" custT="1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de-DE" sz="1200" dirty="0"/>
            <a:t>Intro-</a:t>
          </a:r>
          <a:r>
            <a:rPr lang="de-DE" sz="1200" dirty="0" err="1"/>
            <a:t>duction</a:t>
          </a:r>
          <a:endParaRPr lang="de-DE" sz="1200" dirty="0"/>
        </a:p>
      </dgm:t>
    </dgm:pt>
    <dgm:pt modelId="{99EAFC1F-87B8-4B3D-A2DC-59C9E24C014F}" type="parTrans" cxnId="{CEA3B5DC-EC47-4029-AC84-2DF25C526BD3}">
      <dgm:prSet/>
      <dgm:spPr/>
      <dgm:t>
        <a:bodyPr/>
        <a:lstStyle/>
        <a:p>
          <a:endParaRPr lang="de-DE"/>
        </a:p>
      </dgm:t>
    </dgm:pt>
    <dgm:pt modelId="{0D86495E-D2C5-4611-8713-A8A83CFCD179}" type="sibTrans" cxnId="{CEA3B5DC-EC47-4029-AC84-2DF25C526BD3}">
      <dgm:prSet/>
      <dgm:spPr/>
      <dgm:t>
        <a:bodyPr/>
        <a:lstStyle/>
        <a:p>
          <a:endParaRPr lang="de-DE"/>
        </a:p>
      </dgm:t>
    </dgm:pt>
    <dgm:pt modelId="{5B7DA438-56D6-4DE7-A044-07EB4A2244F8}">
      <dgm:prSet phldrT="[Text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de-DE" sz="1200" dirty="0" err="1"/>
            <a:t>Introduction</a:t>
          </a:r>
          <a:r>
            <a:rPr lang="de-DE" sz="1200" dirty="0"/>
            <a:t> </a:t>
          </a:r>
          <a:r>
            <a:rPr lang="de-DE" sz="1200" dirty="0" err="1"/>
            <a:t>including</a:t>
          </a:r>
          <a:r>
            <a:rPr lang="de-DE" sz="1200" dirty="0"/>
            <a:t> </a:t>
          </a:r>
          <a:r>
            <a:rPr lang="de-DE" sz="1200" dirty="0" err="1"/>
            <a:t>comments</a:t>
          </a:r>
          <a:r>
            <a:rPr lang="de-DE" sz="1200" dirty="0"/>
            <a:t> on MC </a:t>
          </a:r>
          <a:r>
            <a:rPr lang="de-DE" sz="1200" dirty="0" err="1"/>
            <a:t>simulations</a:t>
          </a:r>
          <a:endParaRPr lang="de-DE" sz="1200" dirty="0"/>
        </a:p>
      </dgm:t>
    </dgm:pt>
    <dgm:pt modelId="{18AA4970-9012-4AD6-BD04-A8FC697B5CCF}" type="parTrans" cxnId="{91200BCD-6F34-4E4D-8755-120997E85099}">
      <dgm:prSet/>
      <dgm:spPr/>
      <dgm:t>
        <a:bodyPr/>
        <a:lstStyle/>
        <a:p>
          <a:endParaRPr lang="de-DE"/>
        </a:p>
      </dgm:t>
    </dgm:pt>
    <dgm:pt modelId="{D7D87CF6-B06D-45DA-8C68-7850D347525A}" type="sibTrans" cxnId="{91200BCD-6F34-4E4D-8755-120997E85099}">
      <dgm:prSet/>
      <dgm:spPr/>
      <dgm:t>
        <a:bodyPr/>
        <a:lstStyle/>
        <a:p>
          <a:endParaRPr lang="de-DE"/>
        </a:p>
      </dgm:t>
    </dgm:pt>
    <dgm:pt modelId="{2422718F-3881-4B41-B064-CE07CBC2F361}">
      <dgm:prSet phldrT="[Text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de-DE" sz="1200" dirty="0">
              <a:hlinkClick xmlns:r="http://schemas.openxmlformats.org/officeDocument/2006/relationships" r:id="rId2"/>
            </a:rPr>
            <a:t>https://github.com/CRPropa/crpropa-intro-book</a:t>
          </a:r>
          <a:endParaRPr lang="de-DE" sz="1200" dirty="0"/>
        </a:p>
      </dgm:t>
    </dgm:pt>
    <dgm:pt modelId="{469EBC00-1A6B-4F5E-8FBD-DCBEAFF4BF9D}" type="parTrans" cxnId="{99E14524-41CE-4296-BEAE-61AD111A08A6}">
      <dgm:prSet/>
      <dgm:spPr/>
      <dgm:t>
        <a:bodyPr/>
        <a:lstStyle/>
        <a:p>
          <a:endParaRPr lang="de-DE"/>
        </a:p>
      </dgm:t>
    </dgm:pt>
    <dgm:pt modelId="{4262BE8D-5CE9-423E-8622-F8475EC6D477}" type="sibTrans" cxnId="{99E14524-41CE-4296-BEAE-61AD111A08A6}">
      <dgm:prSet/>
      <dgm:spPr/>
      <dgm:t>
        <a:bodyPr/>
        <a:lstStyle/>
        <a:p>
          <a:endParaRPr lang="de-DE"/>
        </a:p>
      </dgm:t>
    </dgm:pt>
    <dgm:pt modelId="{28F9FAB4-220F-41D8-9737-D19D5A17C6DE}">
      <dgm:prSet phldrT="[Text]" custT="1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de-DE" sz="1200" dirty="0" err="1"/>
            <a:t>Exam-ples</a:t>
          </a:r>
          <a:endParaRPr lang="de-DE" sz="1200" dirty="0"/>
        </a:p>
      </dgm:t>
    </dgm:pt>
    <dgm:pt modelId="{C0AFF5CD-6FEE-4633-B88C-9B3BAD59D102}" type="parTrans" cxnId="{27B1C7A4-2446-47AF-B7F4-1784E5668CBA}">
      <dgm:prSet/>
      <dgm:spPr/>
      <dgm:t>
        <a:bodyPr/>
        <a:lstStyle/>
        <a:p>
          <a:endParaRPr lang="de-DE"/>
        </a:p>
      </dgm:t>
    </dgm:pt>
    <dgm:pt modelId="{DB81269E-4C13-4705-B587-C1BDE3B47E18}" type="sibTrans" cxnId="{27B1C7A4-2446-47AF-B7F4-1784E5668CBA}">
      <dgm:prSet/>
      <dgm:spPr/>
      <dgm:t>
        <a:bodyPr/>
        <a:lstStyle/>
        <a:p>
          <a:endParaRPr lang="de-DE"/>
        </a:p>
      </dgm:t>
    </dgm:pt>
    <dgm:pt modelId="{EAD44953-4ED2-4248-BCC8-B443863901EF}">
      <dgm:prSet phldrT="[Text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de-DE" sz="1200" dirty="0"/>
            <a:t>Basic Simulation Setup, </a:t>
          </a:r>
          <a:r>
            <a:rPr lang="de-DE" sz="1200" dirty="0" err="1"/>
            <a:t>Secondaries</a:t>
          </a:r>
          <a:r>
            <a:rPr lang="de-DE" sz="1200" dirty="0"/>
            <a:t>, 3-, 4-dim Simulation, Diffusion</a:t>
          </a:r>
        </a:p>
      </dgm:t>
    </dgm:pt>
    <dgm:pt modelId="{1D75BC40-D80D-44CD-8F62-436BB604B98F}" type="parTrans" cxnId="{ACC7747D-44E3-4DAD-A1E4-90BCB1CDC408}">
      <dgm:prSet/>
      <dgm:spPr/>
      <dgm:t>
        <a:bodyPr/>
        <a:lstStyle/>
        <a:p>
          <a:endParaRPr lang="de-DE"/>
        </a:p>
      </dgm:t>
    </dgm:pt>
    <dgm:pt modelId="{7492525E-2B38-41D4-9CA6-2CA4E526821A}" type="sibTrans" cxnId="{ACC7747D-44E3-4DAD-A1E4-90BCB1CDC408}">
      <dgm:prSet/>
      <dgm:spPr/>
      <dgm:t>
        <a:bodyPr/>
        <a:lstStyle/>
        <a:p>
          <a:endParaRPr lang="de-DE"/>
        </a:p>
      </dgm:t>
    </dgm:pt>
    <dgm:pt modelId="{DA5AC8DF-824E-4D10-849C-29A0799D5726}">
      <dgm:prSet phldrT="[Text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de-DE" sz="1200" dirty="0">
              <a:hlinkClick xmlns:r="http://schemas.openxmlformats.org/officeDocument/2006/relationships" r:id="rId3"/>
            </a:rPr>
            <a:t>https://github.com/CRPropa/CRPropa3-notebooks</a:t>
          </a:r>
          <a:endParaRPr lang="de-DE" sz="1200" dirty="0"/>
        </a:p>
      </dgm:t>
    </dgm:pt>
    <dgm:pt modelId="{F2335D96-D753-4C9F-9F9D-431FE0003D38}" type="parTrans" cxnId="{07FAD98E-C35B-42D2-9C78-5F815BA64D00}">
      <dgm:prSet/>
      <dgm:spPr/>
      <dgm:t>
        <a:bodyPr/>
        <a:lstStyle/>
        <a:p>
          <a:endParaRPr lang="de-DE"/>
        </a:p>
      </dgm:t>
    </dgm:pt>
    <dgm:pt modelId="{7F74F92A-B226-471F-BE75-9DB331A5F295}" type="sibTrans" cxnId="{07FAD98E-C35B-42D2-9C78-5F815BA64D00}">
      <dgm:prSet/>
      <dgm:spPr/>
      <dgm:t>
        <a:bodyPr/>
        <a:lstStyle/>
        <a:p>
          <a:endParaRPr lang="de-DE"/>
        </a:p>
      </dgm:t>
    </dgm:pt>
    <dgm:pt modelId="{A0C1990E-18B8-4D6E-A2C6-B90EE647E5D3}">
      <dgm:prSet phldrT="[Text]" custT="1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de-DE" sz="1200" dirty="0"/>
            <a:t>Support</a:t>
          </a:r>
        </a:p>
      </dgm:t>
    </dgm:pt>
    <dgm:pt modelId="{7BC3D4EC-86CF-4C5C-A320-B8D48E297D8E}" type="parTrans" cxnId="{768C0E85-D75E-4431-B9EC-D7F656578F84}">
      <dgm:prSet/>
      <dgm:spPr/>
      <dgm:t>
        <a:bodyPr/>
        <a:lstStyle/>
        <a:p>
          <a:endParaRPr lang="de-DE"/>
        </a:p>
      </dgm:t>
    </dgm:pt>
    <dgm:pt modelId="{16FFF0A7-6C25-4836-ABB4-8D84D4F96135}" type="sibTrans" cxnId="{768C0E85-D75E-4431-B9EC-D7F656578F84}">
      <dgm:prSet/>
      <dgm:spPr/>
      <dgm:t>
        <a:bodyPr/>
        <a:lstStyle/>
        <a:p>
          <a:endParaRPr lang="de-DE"/>
        </a:p>
      </dgm:t>
    </dgm:pt>
    <dgm:pt modelId="{82D45499-1200-4E67-AA6D-6F7855EE15EE}">
      <dgm:prSet phldrT="[Text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de-DE" sz="1200" dirty="0"/>
            <a:t>Use </a:t>
          </a:r>
          <a:r>
            <a:rPr lang="de-DE" sz="1200" dirty="0" err="1"/>
            <a:t>Jupyter</a:t>
          </a:r>
          <a:r>
            <a:rPr lang="de-DE" sz="1200" dirty="0"/>
            <a:t> </a:t>
          </a:r>
          <a:r>
            <a:rPr lang="de-DE" sz="1200" dirty="0" err="1"/>
            <a:t>notebooks</a:t>
          </a:r>
          <a:r>
            <a:rPr lang="de-DE" sz="1200" dirty="0"/>
            <a:t> </a:t>
          </a:r>
          <a:r>
            <a:rPr lang="de-DE" sz="1200" dirty="0" err="1"/>
            <a:t>for</a:t>
          </a:r>
          <a:r>
            <a:rPr lang="de-DE" sz="1200" dirty="0"/>
            <a:t> </a:t>
          </a:r>
          <a:r>
            <a:rPr lang="de-DE" sz="1200" dirty="0" err="1"/>
            <a:t>simulation</a:t>
          </a:r>
          <a:r>
            <a:rPr lang="de-DE" sz="1200" dirty="0"/>
            <a:t> and </a:t>
          </a:r>
          <a:r>
            <a:rPr lang="de-DE" sz="1200" dirty="0" err="1"/>
            <a:t>analysis</a:t>
          </a:r>
          <a:r>
            <a:rPr lang="de-DE" sz="1200" dirty="0"/>
            <a:t> </a:t>
          </a:r>
        </a:p>
      </dgm:t>
    </dgm:pt>
    <dgm:pt modelId="{85F3A818-2D87-45AB-BDC8-BBF92841D344}" type="parTrans" cxnId="{02895F48-2F45-4AF0-A95B-9C8B830676C4}">
      <dgm:prSet/>
      <dgm:spPr/>
      <dgm:t>
        <a:bodyPr/>
        <a:lstStyle/>
        <a:p>
          <a:endParaRPr lang="de-DE"/>
        </a:p>
      </dgm:t>
    </dgm:pt>
    <dgm:pt modelId="{7DC8D2C9-16EC-43B4-8A4A-E5C5939769C3}" type="sibTrans" cxnId="{02895F48-2F45-4AF0-A95B-9C8B830676C4}">
      <dgm:prSet/>
      <dgm:spPr/>
      <dgm:t>
        <a:bodyPr/>
        <a:lstStyle/>
        <a:p>
          <a:endParaRPr lang="de-DE"/>
        </a:p>
      </dgm:t>
    </dgm:pt>
    <dgm:pt modelId="{710552E4-8496-4F6A-82C2-0A4334CE6D65}">
      <dgm:prSet phldrT="[Text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de-DE" sz="1200" dirty="0"/>
            <a:t>Backtracking, </a:t>
          </a:r>
          <a:r>
            <a:rPr lang="de-DE" sz="1200" dirty="0" err="1"/>
            <a:t>Trajectories</a:t>
          </a:r>
          <a:r>
            <a:rPr lang="de-DE" sz="1200" dirty="0"/>
            <a:t>, etc. </a:t>
          </a:r>
        </a:p>
      </dgm:t>
    </dgm:pt>
    <dgm:pt modelId="{1284C2A9-FFB0-499C-A901-943FA825288A}" type="parTrans" cxnId="{25027087-86B1-4ACA-97C9-CD4D7D0BB2BA}">
      <dgm:prSet/>
      <dgm:spPr/>
      <dgm:t>
        <a:bodyPr/>
        <a:lstStyle/>
        <a:p>
          <a:endParaRPr lang="de-DE"/>
        </a:p>
      </dgm:t>
    </dgm:pt>
    <dgm:pt modelId="{D09CE7FF-A38C-4CCA-B711-FDEE9A5D5405}" type="sibTrans" cxnId="{25027087-86B1-4ACA-97C9-CD4D7D0BB2BA}">
      <dgm:prSet/>
      <dgm:spPr/>
      <dgm:t>
        <a:bodyPr/>
        <a:lstStyle/>
        <a:p>
          <a:endParaRPr lang="de-DE"/>
        </a:p>
      </dgm:t>
    </dgm:pt>
    <dgm:pt modelId="{24FDF74B-29CA-4202-831E-01E834F970D3}">
      <dgm:prSet phldrT="[Text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de-DE" sz="1200" dirty="0"/>
            <a:t>FAQ: </a:t>
          </a:r>
          <a:r>
            <a:rPr lang="de-DE" sz="1200" dirty="0">
              <a:hlinkClick xmlns:r="http://schemas.openxmlformats.org/officeDocument/2006/relationships" r:id="rId4"/>
            </a:rPr>
            <a:t>https://github.com/CRPropa/CRPropa3/wiki/FAQ</a:t>
          </a:r>
          <a:endParaRPr lang="de-DE" sz="1200" dirty="0"/>
        </a:p>
      </dgm:t>
    </dgm:pt>
    <dgm:pt modelId="{3F6AFD2B-37BD-43E1-9BD7-9982B83EEA13}" type="parTrans" cxnId="{833A72C2-CE83-4F6E-B608-87153B1C259C}">
      <dgm:prSet/>
      <dgm:spPr/>
      <dgm:t>
        <a:bodyPr/>
        <a:lstStyle/>
        <a:p>
          <a:endParaRPr lang="de-DE"/>
        </a:p>
      </dgm:t>
    </dgm:pt>
    <dgm:pt modelId="{F98C5FC8-8313-4EAF-B779-459DE1C3AC9C}" type="sibTrans" cxnId="{833A72C2-CE83-4F6E-B608-87153B1C259C}">
      <dgm:prSet/>
      <dgm:spPr/>
      <dgm:t>
        <a:bodyPr/>
        <a:lstStyle/>
        <a:p>
          <a:endParaRPr lang="de-DE"/>
        </a:p>
      </dgm:t>
    </dgm:pt>
    <dgm:pt modelId="{0FC70406-166D-470A-8F8C-B1181BD351BF}">
      <dgm:prSet phldrT="[Text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de-DE" sz="1200" dirty="0" err="1"/>
            <a:t>Documentation</a:t>
          </a:r>
          <a:r>
            <a:rPr lang="de-DE" sz="1200" dirty="0"/>
            <a:t>: </a:t>
          </a:r>
          <a:r>
            <a:rPr lang="de-DE" sz="1200" dirty="0">
              <a:hlinkClick xmlns:r="http://schemas.openxmlformats.org/officeDocument/2006/relationships" r:id="rId5"/>
            </a:rPr>
            <a:t>http://crpropa.github.io/CRPropa3/</a:t>
          </a:r>
          <a:r>
            <a:rPr lang="de-DE" sz="1200" dirty="0"/>
            <a:t> </a:t>
          </a:r>
        </a:p>
      </dgm:t>
    </dgm:pt>
    <dgm:pt modelId="{720DA245-9306-4735-A432-06561F2731F1}" type="parTrans" cxnId="{4981A651-6531-4CB9-8669-72B72C6D4083}">
      <dgm:prSet/>
      <dgm:spPr/>
      <dgm:t>
        <a:bodyPr/>
        <a:lstStyle/>
        <a:p>
          <a:endParaRPr lang="de-DE"/>
        </a:p>
      </dgm:t>
    </dgm:pt>
    <dgm:pt modelId="{F95EA92E-A5BE-4535-9FC5-2F54A3664134}" type="sibTrans" cxnId="{4981A651-6531-4CB9-8669-72B72C6D4083}">
      <dgm:prSet/>
      <dgm:spPr/>
      <dgm:t>
        <a:bodyPr/>
        <a:lstStyle/>
        <a:p>
          <a:endParaRPr lang="de-DE"/>
        </a:p>
      </dgm:t>
    </dgm:pt>
    <dgm:pt modelId="{425182BC-2FEC-4423-B350-7A382C6FAC41}">
      <dgm:prSet phldrT="[Text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de-DE" sz="1200" dirty="0"/>
            <a:t>Wiki: </a:t>
          </a:r>
          <a:r>
            <a:rPr lang="de-DE" sz="1200" dirty="0">
              <a:hlinkClick xmlns:r="http://schemas.openxmlformats.org/officeDocument/2006/relationships" r:id="rId6"/>
            </a:rPr>
            <a:t>https://github.com/CRPropa/CRPropa3/wiki</a:t>
          </a:r>
          <a:r>
            <a:rPr lang="de-DE" sz="1200" dirty="0"/>
            <a:t> </a:t>
          </a:r>
        </a:p>
      </dgm:t>
    </dgm:pt>
    <dgm:pt modelId="{E90CD4C1-6644-4412-86AC-F3461CA98C7F}" type="parTrans" cxnId="{7A892B2D-438C-4214-8D1D-FDF4999E6326}">
      <dgm:prSet/>
      <dgm:spPr/>
      <dgm:t>
        <a:bodyPr/>
        <a:lstStyle/>
        <a:p>
          <a:endParaRPr lang="de-DE"/>
        </a:p>
      </dgm:t>
    </dgm:pt>
    <dgm:pt modelId="{8A9DAFC6-3678-4517-B2DC-8AB8F65DF7B0}" type="sibTrans" cxnId="{7A892B2D-438C-4214-8D1D-FDF4999E6326}">
      <dgm:prSet/>
      <dgm:spPr/>
      <dgm:t>
        <a:bodyPr/>
        <a:lstStyle/>
        <a:p>
          <a:endParaRPr lang="de-DE"/>
        </a:p>
      </dgm:t>
    </dgm:pt>
    <dgm:pt modelId="{6A4D2F29-C11D-4E75-8C09-2DD28183467E}">
      <dgm:prSet phldrT="[Text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de-DE" sz="1200" dirty="0" err="1"/>
            <a:t>Issue</a:t>
          </a:r>
          <a:r>
            <a:rPr lang="de-DE" sz="1200" dirty="0"/>
            <a:t> </a:t>
          </a:r>
          <a:r>
            <a:rPr lang="de-DE" sz="1200" dirty="0" err="1"/>
            <a:t>tracker</a:t>
          </a:r>
          <a:r>
            <a:rPr lang="de-DE" sz="1200" dirty="0"/>
            <a:t>: </a:t>
          </a:r>
          <a:r>
            <a:rPr lang="de-DE" sz="1200" dirty="0">
              <a:hlinkClick xmlns:r="http://schemas.openxmlformats.org/officeDocument/2006/relationships" r:id="rId7"/>
            </a:rPr>
            <a:t>https://github.com/CRPropa/CRPropa3/issues</a:t>
          </a:r>
          <a:r>
            <a:rPr lang="de-DE" sz="1200" dirty="0"/>
            <a:t> </a:t>
          </a:r>
        </a:p>
      </dgm:t>
    </dgm:pt>
    <dgm:pt modelId="{C39F5804-55CC-4349-8E3A-EAE336EFDC97}" type="parTrans" cxnId="{C322B4AF-D11D-4487-BFD7-8932B65B63D5}">
      <dgm:prSet/>
      <dgm:spPr/>
      <dgm:t>
        <a:bodyPr/>
        <a:lstStyle/>
        <a:p>
          <a:endParaRPr lang="de-DE"/>
        </a:p>
      </dgm:t>
    </dgm:pt>
    <dgm:pt modelId="{7FDDEEAB-BD00-4A26-84FC-6CB639B2E3D7}" type="sibTrans" cxnId="{C322B4AF-D11D-4487-BFD7-8932B65B63D5}">
      <dgm:prSet/>
      <dgm:spPr/>
      <dgm:t>
        <a:bodyPr/>
        <a:lstStyle/>
        <a:p>
          <a:endParaRPr lang="de-DE"/>
        </a:p>
      </dgm:t>
    </dgm:pt>
    <dgm:pt modelId="{28C306A3-21ED-48FD-B7D4-2BC8CF3A6D29}" type="pres">
      <dgm:prSet presAssocID="{5283D447-79AC-43B3-A78D-CE8E1591523F}" presName="linearFlow" presStyleCnt="0">
        <dgm:presLayoutVars>
          <dgm:dir/>
          <dgm:animLvl val="lvl"/>
          <dgm:resizeHandles val="exact"/>
        </dgm:presLayoutVars>
      </dgm:prSet>
      <dgm:spPr/>
    </dgm:pt>
    <dgm:pt modelId="{C1C881D8-598C-4B6A-B245-58A9A23BA7A9}" type="pres">
      <dgm:prSet presAssocID="{63D19830-7498-43ED-9F5C-6A8267E2F377}" presName="composite" presStyleCnt="0"/>
      <dgm:spPr/>
    </dgm:pt>
    <dgm:pt modelId="{98BECF79-60FC-4520-A798-685AD9FB3599}" type="pres">
      <dgm:prSet presAssocID="{63D19830-7498-43ED-9F5C-6A8267E2F377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1122012F-CF1E-47D3-B240-0B9983E9120F}" type="pres">
      <dgm:prSet presAssocID="{63D19830-7498-43ED-9F5C-6A8267E2F377}" presName="descendantText" presStyleLbl="alignAcc1" presStyleIdx="0" presStyleCnt="4">
        <dgm:presLayoutVars>
          <dgm:bulletEnabled val="1"/>
        </dgm:presLayoutVars>
      </dgm:prSet>
      <dgm:spPr/>
    </dgm:pt>
    <dgm:pt modelId="{FBD47DA3-4D4C-45EA-AE1B-4101765F4DDA}" type="pres">
      <dgm:prSet presAssocID="{3AEA93BE-C94B-4749-9557-34F88A5F97E3}" presName="sp" presStyleCnt="0"/>
      <dgm:spPr/>
    </dgm:pt>
    <dgm:pt modelId="{5E32D6DD-1B5F-464B-83EC-378AFBC452BA}" type="pres">
      <dgm:prSet presAssocID="{EC816FD3-E9E9-4A52-B17A-9D9BA5839A6D}" presName="composite" presStyleCnt="0"/>
      <dgm:spPr/>
    </dgm:pt>
    <dgm:pt modelId="{1F3C8673-036C-4C98-A7B6-C8587428CFDA}" type="pres">
      <dgm:prSet presAssocID="{EC816FD3-E9E9-4A52-B17A-9D9BA5839A6D}" presName="parentText" presStyleLbl="alignNode1" presStyleIdx="1" presStyleCnt="4" custScaleY="115549">
        <dgm:presLayoutVars>
          <dgm:chMax val="1"/>
          <dgm:bulletEnabled val="1"/>
        </dgm:presLayoutVars>
      </dgm:prSet>
      <dgm:spPr/>
    </dgm:pt>
    <dgm:pt modelId="{24840767-9CDE-4460-9460-DCE7D6B2D926}" type="pres">
      <dgm:prSet presAssocID="{EC816FD3-E9E9-4A52-B17A-9D9BA5839A6D}" presName="descendantText" presStyleLbl="alignAcc1" presStyleIdx="1" presStyleCnt="4" custScaleY="118650">
        <dgm:presLayoutVars>
          <dgm:bulletEnabled val="1"/>
        </dgm:presLayoutVars>
      </dgm:prSet>
      <dgm:spPr/>
    </dgm:pt>
    <dgm:pt modelId="{288C2CA2-20EE-4EC4-BB30-4D4994C4E0FC}" type="pres">
      <dgm:prSet presAssocID="{0D86495E-D2C5-4611-8713-A8A83CFCD179}" presName="sp" presStyleCnt="0"/>
      <dgm:spPr/>
    </dgm:pt>
    <dgm:pt modelId="{351FFF13-7CD1-4671-9ED2-B78B44C0AC77}" type="pres">
      <dgm:prSet presAssocID="{28F9FAB4-220F-41D8-9737-D19D5A17C6DE}" presName="composite" presStyleCnt="0"/>
      <dgm:spPr/>
    </dgm:pt>
    <dgm:pt modelId="{2D233BFD-B58F-4E56-9972-A98F841DB435}" type="pres">
      <dgm:prSet presAssocID="{28F9FAB4-220F-41D8-9737-D19D5A17C6DE}" presName="parentText" presStyleLbl="alignNode1" presStyleIdx="2" presStyleCnt="4" custScaleY="115547">
        <dgm:presLayoutVars>
          <dgm:chMax val="1"/>
          <dgm:bulletEnabled val="1"/>
        </dgm:presLayoutVars>
      </dgm:prSet>
      <dgm:spPr/>
    </dgm:pt>
    <dgm:pt modelId="{D4B07BCF-E390-46ED-8CF1-559ABA1E8634}" type="pres">
      <dgm:prSet presAssocID="{28F9FAB4-220F-41D8-9737-D19D5A17C6DE}" presName="descendantText" presStyleLbl="alignAcc1" presStyleIdx="2" presStyleCnt="4" custScaleY="122149">
        <dgm:presLayoutVars>
          <dgm:bulletEnabled val="1"/>
        </dgm:presLayoutVars>
      </dgm:prSet>
      <dgm:spPr/>
    </dgm:pt>
    <dgm:pt modelId="{5E0C2189-9476-40ED-9160-1105B1C9437E}" type="pres">
      <dgm:prSet presAssocID="{DB81269E-4C13-4705-B587-C1BDE3B47E18}" presName="sp" presStyleCnt="0"/>
      <dgm:spPr/>
    </dgm:pt>
    <dgm:pt modelId="{FE0147CA-62DB-4C53-817B-9D5A5AA1AEDC}" type="pres">
      <dgm:prSet presAssocID="{A0C1990E-18B8-4D6E-A2C6-B90EE647E5D3}" presName="composite" presStyleCnt="0"/>
      <dgm:spPr/>
    </dgm:pt>
    <dgm:pt modelId="{0B759D3D-679D-467B-8F5F-C8983F7CF635}" type="pres">
      <dgm:prSet presAssocID="{A0C1990E-18B8-4D6E-A2C6-B90EE647E5D3}" presName="parentText" presStyleLbl="alignNode1" presStyleIdx="3" presStyleCnt="4" custScaleY="128846">
        <dgm:presLayoutVars>
          <dgm:chMax val="1"/>
          <dgm:bulletEnabled val="1"/>
        </dgm:presLayoutVars>
      </dgm:prSet>
      <dgm:spPr/>
    </dgm:pt>
    <dgm:pt modelId="{7CBAFB6C-D0C7-455D-A27A-DF365E9E8A86}" type="pres">
      <dgm:prSet presAssocID="{A0C1990E-18B8-4D6E-A2C6-B90EE647E5D3}" presName="descendantText" presStyleLbl="alignAcc1" presStyleIdx="3" presStyleCnt="4" custScaleY="138398">
        <dgm:presLayoutVars>
          <dgm:bulletEnabled val="1"/>
        </dgm:presLayoutVars>
      </dgm:prSet>
      <dgm:spPr/>
    </dgm:pt>
  </dgm:ptLst>
  <dgm:cxnLst>
    <dgm:cxn modelId="{7ECDC307-3514-4F3F-A75E-05ADB3D12DD8}" type="presOf" srcId="{710552E4-8496-4F6A-82C2-0A4334CE6D65}" destId="{D4B07BCF-E390-46ED-8CF1-559ABA1E8634}" srcOrd="0" destOrd="1" presId="urn:microsoft.com/office/officeart/2005/8/layout/chevron2"/>
    <dgm:cxn modelId="{4BB3F613-B1F7-47FC-A458-B208FCAAECED}" type="presOf" srcId="{28F9FAB4-220F-41D8-9737-D19D5A17C6DE}" destId="{2D233BFD-B58F-4E56-9972-A98F841DB435}" srcOrd="0" destOrd="0" presId="urn:microsoft.com/office/officeart/2005/8/layout/chevron2"/>
    <dgm:cxn modelId="{99E14524-41CE-4296-BEAE-61AD111A08A6}" srcId="{EC816FD3-E9E9-4A52-B17A-9D9BA5839A6D}" destId="{2422718F-3881-4B41-B064-CE07CBC2F361}" srcOrd="2" destOrd="0" parTransId="{469EBC00-1A6B-4F5E-8FBD-DCBEAFF4BF9D}" sibTransId="{4262BE8D-5CE9-423E-8622-F8475EC6D477}"/>
    <dgm:cxn modelId="{12876328-B66A-4974-AA20-C87CABF81B16}" type="presOf" srcId="{5B7DA438-56D6-4DE7-A044-07EB4A2244F8}" destId="{24840767-9CDE-4460-9460-DCE7D6B2D926}" srcOrd="0" destOrd="0" presId="urn:microsoft.com/office/officeart/2005/8/layout/chevron2"/>
    <dgm:cxn modelId="{7A892B2D-438C-4214-8D1D-FDF4999E6326}" srcId="{A0C1990E-18B8-4D6E-A2C6-B90EE647E5D3}" destId="{425182BC-2FEC-4423-B350-7A382C6FAC41}" srcOrd="2" destOrd="0" parTransId="{E90CD4C1-6644-4412-86AC-F3461CA98C7F}" sibTransId="{8A9DAFC6-3678-4517-B2DC-8AB8F65DF7B0}"/>
    <dgm:cxn modelId="{357C1531-A34B-42EC-99EA-EA6056893200}" srcId="{5283D447-79AC-43B3-A78D-CE8E1591523F}" destId="{63D19830-7498-43ED-9F5C-6A8267E2F377}" srcOrd="0" destOrd="0" parTransId="{8E798E8C-EE32-4E3E-BC79-2B78544ED0EE}" sibTransId="{3AEA93BE-C94B-4749-9557-34F88A5F97E3}"/>
    <dgm:cxn modelId="{46A37041-1B32-4615-A97A-74274D63924D}" srcId="{63D19830-7498-43ED-9F5C-6A8267E2F377}" destId="{25DA4415-B9DC-461F-963F-90E6E068D5B1}" srcOrd="0" destOrd="0" parTransId="{08E6ACBA-F2C4-4D4F-B3B1-A088FC13AE90}" sibTransId="{3118A220-9601-4326-818A-E7F1AA7365D6}"/>
    <dgm:cxn modelId="{314EF261-F899-4390-83F5-2853B0D2EFE0}" type="presOf" srcId="{25DA4415-B9DC-461F-963F-90E6E068D5B1}" destId="{1122012F-CF1E-47D3-B240-0B9983E9120F}" srcOrd="0" destOrd="0" presId="urn:microsoft.com/office/officeart/2005/8/layout/chevron2"/>
    <dgm:cxn modelId="{34F9D742-F342-462A-88C4-1AD3FE5C7554}" type="presOf" srcId="{EC816FD3-E9E9-4A52-B17A-9D9BA5839A6D}" destId="{1F3C8673-036C-4C98-A7B6-C8587428CFDA}" srcOrd="0" destOrd="0" presId="urn:microsoft.com/office/officeart/2005/8/layout/chevron2"/>
    <dgm:cxn modelId="{02895F48-2F45-4AF0-A95B-9C8B830676C4}" srcId="{EC816FD3-E9E9-4A52-B17A-9D9BA5839A6D}" destId="{82D45499-1200-4E67-AA6D-6F7855EE15EE}" srcOrd="1" destOrd="0" parTransId="{85F3A818-2D87-45AB-BDC8-BBF92841D344}" sibTransId="{7DC8D2C9-16EC-43B4-8A4A-E5C5939769C3}"/>
    <dgm:cxn modelId="{4981A651-6531-4CB9-8669-72B72C6D4083}" srcId="{A0C1990E-18B8-4D6E-A2C6-B90EE647E5D3}" destId="{0FC70406-166D-470A-8F8C-B1181BD351BF}" srcOrd="1" destOrd="0" parTransId="{720DA245-9306-4735-A432-06561F2731F1}" sibTransId="{F95EA92E-A5BE-4535-9FC5-2F54A3664134}"/>
    <dgm:cxn modelId="{ACC7747D-44E3-4DAD-A1E4-90BCB1CDC408}" srcId="{28F9FAB4-220F-41D8-9737-D19D5A17C6DE}" destId="{EAD44953-4ED2-4248-BCC8-B443863901EF}" srcOrd="0" destOrd="0" parTransId="{1D75BC40-D80D-44CD-8F62-436BB604B98F}" sibTransId="{7492525E-2B38-41D4-9CA6-2CA4E526821A}"/>
    <dgm:cxn modelId="{768C0E85-D75E-4431-B9EC-D7F656578F84}" srcId="{5283D447-79AC-43B3-A78D-CE8E1591523F}" destId="{A0C1990E-18B8-4D6E-A2C6-B90EE647E5D3}" srcOrd="3" destOrd="0" parTransId="{7BC3D4EC-86CF-4C5C-A320-B8D48E297D8E}" sibTransId="{16FFF0A7-6C25-4836-ABB4-8D84D4F96135}"/>
    <dgm:cxn modelId="{25027087-86B1-4ACA-97C9-CD4D7D0BB2BA}" srcId="{28F9FAB4-220F-41D8-9737-D19D5A17C6DE}" destId="{710552E4-8496-4F6A-82C2-0A4334CE6D65}" srcOrd="1" destOrd="0" parTransId="{1284C2A9-FFB0-499C-A901-943FA825288A}" sibTransId="{D09CE7FF-A38C-4CCA-B711-FDEE9A5D5405}"/>
    <dgm:cxn modelId="{EA6B3C8E-81A8-46EC-AAA7-BD600AB9D54E}" type="presOf" srcId="{6A4D2F29-C11D-4E75-8C09-2DD28183467E}" destId="{7CBAFB6C-D0C7-455D-A27A-DF365E9E8A86}" srcOrd="0" destOrd="3" presId="urn:microsoft.com/office/officeart/2005/8/layout/chevron2"/>
    <dgm:cxn modelId="{07FAD98E-C35B-42D2-9C78-5F815BA64D00}" srcId="{28F9FAB4-220F-41D8-9737-D19D5A17C6DE}" destId="{DA5AC8DF-824E-4D10-849C-29A0799D5726}" srcOrd="2" destOrd="0" parTransId="{F2335D96-D753-4C9F-9F9D-431FE0003D38}" sibTransId="{7F74F92A-B226-471F-BE75-9DB331A5F295}"/>
    <dgm:cxn modelId="{0EBF47A0-2FB1-4648-B379-EA6A149CFE82}" type="presOf" srcId="{A0C1990E-18B8-4D6E-A2C6-B90EE647E5D3}" destId="{0B759D3D-679D-467B-8F5F-C8983F7CF635}" srcOrd="0" destOrd="0" presId="urn:microsoft.com/office/officeart/2005/8/layout/chevron2"/>
    <dgm:cxn modelId="{27B1C7A4-2446-47AF-B7F4-1784E5668CBA}" srcId="{5283D447-79AC-43B3-A78D-CE8E1591523F}" destId="{28F9FAB4-220F-41D8-9737-D19D5A17C6DE}" srcOrd="2" destOrd="0" parTransId="{C0AFF5CD-6FEE-4633-B88C-9B3BAD59D102}" sibTransId="{DB81269E-4C13-4705-B587-C1BDE3B47E18}"/>
    <dgm:cxn modelId="{65CD25A5-C0FB-48AC-A4F5-9CD1262E17E0}" type="presOf" srcId="{425182BC-2FEC-4423-B350-7A382C6FAC41}" destId="{7CBAFB6C-D0C7-455D-A27A-DF365E9E8A86}" srcOrd="0" destOrd="2" presId="urn:microsoft.com/office/officeart/2005/8/layout/chevron2"/>
    <dgm:cxn modelId="{2F3080A8-4191-4F7B-9DFC-E5FB23D7A211}" type="presOf" srcId="{5283D447-79AC-43B3-A78D-CE8E1591523F}" destId="{28C306A3-21ED-48FD-B7D4-2BC8CF3A6D29}" srcOrd="0" destOrd="0" presId="urn:microsoft.com/office/officeart/2005/8/layout/chevron2"/>
    <dgm:cxn modelId="{158CFBAC-34E8-4107-B000-AB97285EE2CE}" type="presOf" srcId="{24FDF74B-29CA-4202-831E-01E834F970D3}" destId="{7CBAFB6C-D0C7-455D-A27A-DF365E9E8A86}" srcOrd="0" destOrd="0" presId="urn:microsoft.com/office/officeart/2005/8/layout/chevron2"/>
    <dgm:cxn modelId="{C322B4AF-D11D-4487-BFD7-8932B65B63D5}" srcId="{A0C1990E-18B8-4D6E-A2C6-B90EE647E5D3}" destId="{6A4D2F29-C11D-4E75-8C09-2DD28183467E}" srcOrd="3" destOrd="0" parTransId="{C39F5804-55CC-4349-8E3A-EAE336EFDC97}" sibTransId="{7FDDEEAB-BD00-4A26-84FC-6CB639B2E3D7}"/>
    <dgm:cxn modelId="{833A72C2-CE83-4F6E-B608-87153B1C259C}" srcId="{A0C1990E-18B8-4D6E-A2C6-B90EE647E5D3}" destId="{24FDF74B-29CA-4202-831E-01E834F970D3}" srcOrd="0" destOrd="0" parTransId="{3F6AFD2B-37BD-43E1-9BD7-9982B83EEA13}" sibTransId="{F98C5FC8-8313-4EAF-B779-459DE1C3AC9C}"/>
    <dgm:cxn modelId="{8EA3EEC7-D8CD-4F2E-B8BD-5C3DAD8776AE}" type="presOf" srcId="{DA5AC8DF-824E-4D10-849C-29A0799D5726}" destId="{D4B07BCF-E390-46ED-8CF1-559ABA1E8634}" srcOrd="0" destOrd="2" presId="urn:microsoft.com/office/officeart/2005/8/layout/chevron2"/>
    <dgm:cxn modelId="{91200BCD-6F34-4E4D-8755-120997E85099}" srcId="{EC816FD3-E9E9-4A52-B17A-9D9BA5839A6D}" destId="{5B7DA438-56D6-4DE7-A044-07EB4A2244F8}" srcOrd="0" destOrd="0" parTransId="{18AA4970-9012-4AD6-BD04-A8FC697B5CCF}" sibTransId="{D7D87CF6-B06D-45DA-8C68-7850D347525A}"/>
    <dgm:cxn modelId="{F849F9CF-3BA9-49BC-9BDE-DEBF72F5C232}" type="presOf" srcId="{408A24B8-120C-4958-AB8E-87074F27D0A8}" destId="{1122012F-CF1E-47D3-B240-0B9983E9120F}" srcOrd="0" destOrd="1" presId="urn:microsoft.com/office/officeart/2005/8/layout/chevron2"/>
    <dgm:cxn modelId="{70E68ED7-4340-47E0-A7F9-305E357EA272}" srcId="{63D19830-7498-43ED-9F5C-6A8267E2F377}" destId="{408A24B8-120C-4958-AB8E-87074F27D0A8}" srcOrd="1" destOrd="0" parTransId="{3DF3C994-01F2-4D6C-B7B5-4A03383F04E0}" sibTransId="{B855DC5E-AAD7-4B2F-A367-E1A0BAFB7CDB}"/>
    <dgm:cxn modelId="{7D799EDA-3621-42C5-88D1-9AADFB7C8F76}" type="presOf" srcId="{63D19830-7498-43ED-9F5C-6A8267E2F377}" destId="{98BECF79-60FC-4520-A798-685AD9FB3599}" srcOrd="0" destOrd="0" presId="urn:microsoft.com/office/officeart/2005/8/layout/chevron2"/>
    <dgm:cxn modelId="{CEA3B5DC-EC47-4029-AC84-2DF25C526BD3}" srcId="{5283D447-79AC-43B3-A78D-CE8E1591523F}" destId="{EC816FD3-E9E9-4A52-B17A-9D9BA5839A6D}" srcOrd="1" destOrd="0" parTransId="{99EAFC1F-87B8-4B3D-A2DC-59C9E24C014F}" sibTransId="{0D86495E-D2C5-4611-8713-A8A83CFCD179}"/>
    <dgm:cxn modelId="{431699EC-209F-48ED-A0A6-870309C8AEAA}" type="presOf" srcId="{EAD44953-4ED2-4248-BCC8-B443863901EF}" destId="{D4B07BCF-E390-46ED-8CF1-559ABA1E8634}" srcOrd="0" destOrd="0" presId="urn:microsoft.com/office/officeart/2005/8/layout/chevron2"/>
    <dgm:cxn modelId="{E4812BF3-FBBE-4D5E-8AB1-59B144FDB1F5}" type="presOf" srcId="{82D45499-1200-4E67-AA6D-6F7855EE15EE}" destId="{24840767-9CDE-4460-9460-DCE7D6B2D926}" srcOrd="0" destOrd="1" presId="urn:microsoft.com/office/officeart/2005/8/layout/chevron2"/>
    <dgm:cxn modelId="{EDB1DDF8-E6D2-4EC8-A4A4-68FD29C2EFD2}" type="presOf" srcId="{2422718F-3881-4B41-B064-CE07CBC2F361}" destId="{24840767-9CDE-4460-9460-DCE7D6B2D926}" srcOrd="0" destOrd="2" presId="urn:microsoft.com/office/officeart/2005/8/layout/chevron2"/>
    <dgm:cxn modelId="{8D5296FF-9602-4D5D-ACC7-4CFFA01F89AC}" type="presOf" srcId="{0FC70406-166D-470A-8F8C-B1181BD351BF}" destId="{7CBAFB6C-D0C7-455D-A27A-DF365E9E8A86}" srcOrd="0" destOrd="1" presId="urn:microsoft.com/office/officeart/2005/8/layout/chevron2"/>
    <dgm:cxn modelId="{9867A964-B126-41C0-91D4-5EE52986D6F2}" type="presParOf" srcId="{28C306A3-21ED-48FD-B7D4-2BC8CF3A6D29}" destId="{C1C881D8-598C-4B6A-B245-58A9A23BA7A9}" srcOrd="0" destOrd="0" presId="urn:microsoft.com/office/officeart/2005/8/layout/chevron2"/>
    <dgm:cxn modelId="{F4F15209-4514-4B6A-9A81-EA5430F7AD86}" type="presParOf" srcId="{C1C881D8-598C-4B6A-B245-58A9A23BA7A9}" destId="{98BECF79-60FC-4520-A798-685AD9FB3599}" srcOrd="0" destOrd="0" presId="urn:microsoft.com/office/officeart/2005/8/layout/chevron2"/>
    <dgm:cxn modelId="{67D20A22-8120-463A-B233-CA20C5410C06}" type="presParOf" srcId="{C1C881D8-598C-4B6A-B245-58A9A23BA7A9}" destId="{1122012F-CF1E-47D3-B240-0B9983E9120F}" srcOrd="1" destOrd="0" presId="urn:microsoft.com/office/officeart/2005/8/layout/chevron2"/>
    <dgm:cxn modelId="{F78ACD1D-5ED0-4CF2-9870-EE6148C5BC58}" type="presParOf" srcId="{28C306A3-21ED-48FD-B7D4-2BC8CF3A6D29}" destId="{FBD47DA3-4D4C-45EA-AE1B-4101765F4DDA}" srcOrd="1" destOrd="0" presId="urn:microsoft.com/office/officeart/2005/8/layout/chevron2"/>
    <dgm:cxn modelId="{C7FC069A-9E2D-4E23-A9DA-5EC0AFA39B79}" type="presParOf" srcId="{28C306A3-21ED-48FD-B7D4-2BC8CF3A6D29}" destId="{5E32D6DD-1B5F-464B-83EC-378AFBC452BA}" srcOrd="2" destOrd="0" presId="urn:microsoft.com/office/officeart/2005/8/layout/chevron2"/>
    <dgm:cxn modelId="{B51BDFB8-5E89-4409-B4B7-3CC02F3A0963}" type="presParOf" srcId="{5E32D6DD-1B5F-464B-83EC-378AFBC452BA}" destId="{1F3C8673-036C-4C98-A7B6-C8587428CFDA}" srcOrd="0" destOrd="0" presId="urn:microsoft.com/office/officeart/2005/8/layout/chevron2"/>
    <dgm:cxn modelId="{6959F6EA-A161-435D-AC39-0D642DE7F6D3}" type="presParOf" srcId="{5E32D6DD-1B5F-464B-83EC-378AFBC452BA}" destId="{24840767-9CDE-4460-9460-DCE7D6B2D926}" srcOrd="1" destOrd="0" presId="urn:microsoft.com/office/officeart/2005/8/layout/chevron2"/>
    <dgm:cxn modelId="{BA2E3B1B-09B1-42CD-BC74-1F483204F603}" type="presParOf" srcId="{28C306A3-21ED-48FD-B7D4-2BC8CF3A6D29}" destId="{288C2CA2-20EE-4EC4-BB30-4D4994C4E0FC}" srcOrd="3" destOrd="0" presId="urn:microsoft.com/office/officeart/2005/8/layout/chevron2"/>
    <dgm:cxn modelId="{BBBA346A-F03C-448D-95A3-025FCB3E2C94}" type="presParOf" srcId="{28C306A3-21ED-48FD-B7D4-2BC8CF3A6D29}" destId="{351FFF13-7CD1-4671-9ED2-B78B44C0AC77}" srcOrd="4" destOrd="0" presId="urn:microsoft.com/office/officeart/2005/8/layout/chevron2"/>
    <dgm:cxn modelId="{85EBB19F-307F-4495-948D-28C5886F6BB6}" type="presParOf" srcId="{351FFF13-7CD1-4671-9ED2-B78B44C0AC77}" destId="{2D233BFD-B58F-4E56-9972-A98F841DB435}" srcOrd="0" destOrd="0" presId="urn:microsoft.com/office/officeart/2005/8/layout/chevron2"/>
    <dgm:cxn modelId="{19449EAC-0514-4232-A928-EAC5037CC618}" type="presParOf" srcId="{351FFF13-7CD1-4671-9ED2-B78B44C0AC77}" destId="{D4B07BCF-E390-46ED-8CF1-559ABA1E8634}" srcOrd="1" destOrd="0" presId="urn:microsoft.com/office/officeart/2005/8/layout/chevron2"/>
    <dgm:cxn modelId="{0A286277-12BB-4EA1-9361-B9FC8AB456B7}" type="presParOf" srcId="{28C306A3-21ED-48FD-B7D4-2BC8CF3A6D29}" destId="{5E0C2189-9476-40ED-9160-1105B1C9437E}" srcOrd="5" destOrd="0" presId="urn:microsoft.com/office/officeart/2005/8/layout/chevron2"/>
    <dgm:cxn modelId="{AD86EE88-B4EB-498F-A3FA-CF4F2E3E004E}" type="presParOf" srcId="{28C306A3-21ED-48FD-B7D4-2BC8CF3A6D29}" destId="{FE0147CA-62DB-4C53-817B-9D5A5AA1AEDC}" srcOrd="6" destOrd="0" presId="urn:microsoft.com/office/officeart/2005/8/layout/chevron2"/>
    <dgm:cxn modelId="{64732F1D-B31F-4269-ABF6-51DA8EE23C60}" type="presParOf" srcId="{FE0147CA-62DB-4C53-817B-9D5A5AA1AEDC}" destId="{0B759D3D-679D-467B-8F5F-C8983F7CF635}" srcOrd="0" destOrd="0" presId="urn:microsoft.com/office/officeart/2005/8/layout/chevron2"/>
    <dgm:cxn modelId="{E0021045-8B1A-466C-BF10-9746AA92F736}" type="presParOf" srcId="{FE0147CA-62DB-4C53-817B-9D5A5AA1AEDC}" destId="{7CBAFB6C-D0C7-455D-A27A-DF365E9E8A8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8BB3E6-8747-407E-B249-041A2B67E015}">
      <dsp:nvSpPr>
        <dsp:cNvPr id="0" name=""/>
        <dsp:cNvSpPr/>
      </dsp:nvSpPr>
      <dsp:spPr>
        <a:xfrm>
          <a:off x="-3444851" y="-529655"/>
          <a:ext cx="4107312" cy="4107312"/>
        </a:xfrm>
        <a:prstGeom prst="blockArc">
          <a:avLst>
            <a:gd name="adj1" fmla="val 18900000"/>
            <a:gd name="adj2" fmla="val 2700000"/>
            <a:gd name="adj3" fmla="val 526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86BC38-A707-4221-8722-E9EB5E02D6F1}">
      <dsp:nvSpPr>
        <dsp:cNvPr id="0" name=""/>
        <dsp:cNvSpPr/>
      </dsp:nvSpPr>
      <dsp:spPr>
        <a:xfrm>
          <a:off x="347346" y="234330"/>
          <a:ext cx="5904585" cy="46890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19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Selected </a:t>
          </a:r>
          <a:r>
            <a:rPr lang="de-DE" sz="2400" kern="1200" dirty="0" err="1"/>
            <a:t>transport</a:t>
          </a:r>
          <a:r>
            <a:rPr lang="de-DE" sz="2400" kern="1200" dirty="0"/>
            <a:t> </a:t>
          </a:r>
          <a:r>
            <a:rPr lang="de-DE" sz="2400" kern="1200" dirty="0" err="1"/>
            <a:t>problems</a:t>
          </a:r>
          <a:endParaRPr lang="de-DE" sz="2400" kern="1200" dirty="0"/>
        </a:p>
      </dsp:txBody>
      <dsp:txXfrm>
        <a:off x="347346" y="234330"/>
        <a:ext cx="5904585" cy="468904"/>
      </dsp:txXfrm>
    </dsp:sp>
    <dsp:sp modelId="{1C572DB3-8BC5-4EA6-83B8-5E20B4230338}">
      <dsp:nvSpPr>
        <dsp:cNvPr id="0" name=""/>
        <dsp:cNvSpPr/>
      </dsp:nvSpPr>
      <dsp:spPr>
        <a:xfrm>
          <a:off x="54281" y="175717"/>
          <a:ext cx="586130" cy="5861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FE3ABE-6FEA-4F0D-AC78-6DB63553CE52}">
      <dsp:nvSpPr>
        <dsp:cNvPr id="0" name=""/>
        <dsp:cNvSpPr/>
      </dsp:nvSpPr>
      <dsp:spPr>
        <a:xfrm>
          <a:off x="616180" y="937808"/>
          <a:ext cx="5635752" cy="46890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19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Propagation Tools</a:t>
          </a:r>
        </a:p>
      </dsp:txBody>
      <dsp:txXfrm>
        <a:off x="616180" y="937808"/>
        <a:ext cx="5635752" cy="468904"/>
      </dsp:txXfrm>
    </dsp:sp>
    <dsp:sp modelId="{43E014BC-B75C-4172-9D29-B597DDDA910E}">
      <dsp:nvSpPr>
        <dsp:cNvPr id="0" name=""/>
        <dsp:cNvSpPr/>
      </dsp:nvSpPr>
      <dsp:spPr>
        <a:xfrm>
          <a:off x="323114" y="879195"/>
          <a:ext cx="586130" cy="5861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14979-4E98-46D1-856F-C232AF25B9C3}">
      <dsp:nvSpPr>
        <dsp:cNvPr id="0" name=""/>
        <dsp:cNvSpPr/>
      </dsp:nvSpPr>
      <dsp:spPr>
        <a:xfrm>
          <a:off x="616180" y="1641287"/>
          <a:ext cx="5635752" cy="46890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19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 err="1"/>
            <a:t>Examples</a:t>
          </a:r>
          <a:endParaRPr lang="de-DE" sz="2400" kern="1200" dirty="0"/>
        </a:p>
      </dsp:txBody>
      <dsp:txXfrm>
        <a:off x="616180" y="1641287"/>
        <a:ext cx="5635752" cy="468904"/>
      </dsp:txXfrm>
    </dsp:sp>
    <dsp:sp modelId="{707B8DC8-DDAC-421E-A867-6B635091B346}">
      <dsp:nvSpPr>
        <dsp:cNvPr id="0" name=""/>
        <dsp:cNvSpPr/>
      </dsp:nvSpPr>
      <dsp:spPr>
        <a:xfrm>
          <a:off x="323114" y="1582674"/>
          <a:ext cx="586130" cy="5861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90E72C-C1A3-41A5-98A1-BAEAF54742D8}">
      <dsp:nvSpPr>
        <dsp:cNvPr id="0" name=""/>
        <dsp:cNvSpPr/>
      </dsp:nvSpPr>
      <dsp:spPr>
        <a:xfrm>
          <a:off x="347346" y="2344765"/>
          <a:ext cx="5904585" cy="46890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19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Summary / Outlook</a:t>
          </a:r>
        </a:p>
      </dsp:txBody>
      <dsp:txXfrm>
        <a:off x="347346" y="2344765"/>
        <a:ext cx="5904585" cy="468904"/>
      </dsp:txXfrm>
    </dsp:sp>
    <dsp:sp modelId="{32FB468F-CB41-409B-858A-85085A826C4C}">
      <dsp:nvSpPr>
        <dsp:cNvPr id="0" name=""/>
        <dsp:cNvSpPr/>
      </dsp:nvSpPr>
      <dsp:spPr>
        <a:xfrm>
          <a:off x="54281" y="2286152"/>
          <a:ext cx="586130" cy="5861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547F1B-5C7F-4A9F-A01C-DA57AA195420}">
      <dsp:nvSpPr>
        <dsp:cNvPr id="0" name=""/>
        <dsp:cNvSpPr/>
      </dsp:nvSpPr>
      <dsp:spPr>
        <a:xfrm>
          <a:off x="-4178100" y="-641129"/>
          <a:ext cx="4978358" cy="4978358"/>
        </a:xfrm>
        <a:prstGeom prst="blockArc">
          <a:avLst>
            <a:gd name="adj1" fmla="val 18900000"/>
            <a:gd name="adj2" fmla="val 2700000"/>
            <a:gd name="adj3" fmla="val 434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9432ED-2D17-4F78-A9FE-3BEC04128808}">
      <dsp:nvSpPr>
        <dsp:cNvPr id="0" name=""/>
        <dsp:cNvSpPr/>
      </dsp:nvSpPr>
      <dsp:spPr>
        <a:xfrm>
          <a:off x="419289" y="284156"/>
          <a:ext cx="5672252" cy="56860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333" tIns="40640" rIns="40640" bIns="4064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Steepening</a:t>
          </a:r>
          <a:r>
            <a:rPr lang="de-DE" sz="1600" kern="1200" dirty="0"/>
            <a:t> </a:t>
          </a:r>
          <a:r>
            <a:rPr lang="de-DE" sz="1600" kern="1200" dirty="0" err="1"/>
            <a:t>of</a:t>
          </a:r>
          <a:r>
            <a:rPr lang="de-DE" sz="1600" kern="1200" dirty="0"/>
            <a:t> </a:t>
          </a:r>
          <a:r>
            <a:rPr lang="de-DE" sz="1600" kern="1200" dirty="0" err="1"/>
            <a:t>the</a:t>
          </a:r>
          <a:r>
            <a:rPr lang="de-DE" sz="1600" kern="1200" dirty="0"/>
            <a:t> </a:t>
          </a:r>
          <a:r>
            <a:rPr lang="de-DE" sz="1600" kern="1200" dirty="0" err="1"/>
            <a:t>energy</a:t>
          </a:r>
          <a:r>
            <a:rPr lang="de-DE" sz="1600" kern="1200" dirty="0"/>
            <a:t> </a:t>
          </a:r>
          <a:r>
            <a:rPr lang="de-DE" sz="1600" kern="1200" dirty="0" err="1"/>
            <a:t>spectrum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DSA and </a:t>
          </a:r>
          <a:r>
            <a:rPr lang="de-DE" sz="1200" kern="1200" dirty="0" err="1"/>
            <a:t>weakly</a:t>
          </a:r>
          <a:r>
            <a:rPr lang="de-DE" sz="1200" kern="1200" dirty="0"/>
            <a:t> non-linear </a:t>
          </a:r>
          <a:r>
            <a:rPr lang="de-DE" sz="1200" kern="1200" dirty="0" err="1"/>
            <a:t>extensions</a:t>
          </a:r>
          <a:r>
            <a:rPr lang="de-DE" sz="1200" kern="1200" dirty="0"/>
            <a:t> vs. </a:t>
          </a:r>
          <a:r>
            <a:rPr lang="de-DE" sz="1200" kern="1200" dirty="0" err="1"/>
            <a:t>observation</a:t>
          </a:r>
          <a:endParaRPr lang="en-US" sz="1200" kern="1200" dirty="0"/>
        </a:p>
      </dsp:txBody>
      <dsp:txXfrm>
        <a:off x="419289" y="284156"/>
        <a:ext cx="5672252" cy="568608"/>
      </dsp:txXfrm>
    </dsp:sp>
    <dsp:sp modelId="{49A77E6D-7D9A-449F-BA71-19BFDB333805}">
      <dsp:nvSpPr>
        <dsp:cNvPr id="0" name=""/>
        <dsp:cNvSpPr/>
      </dsp:nvSpPr>
      <dsp:spPr>
        <a:xfrm>
          <a:off x="63909" y="213080"/>
          <a:ext cx="710760" cy="7107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33665-E32D-4261-B091-3838D1B81044}">
      <dsp:nvSpPr>
        <dsp:cNvPr id="0" name=""/>
        <dsp:cNvSpPr/>
      </dsp:nvSpPr>
      <dsp:spPr>
        <a:xfrm>
          <a:off x="745285" y="1137216"/>
          <a:ext cx="5346256" cy="56860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333" tIns="40640" rIns="40640" bIns="4064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Many </a:t>
          </a:r>
          <a:r>
            <a:rPr lang="de-DE" sz="1600" kern="1200" dirty="0" err="1"/>
            <a:t>breaks</a:t>
          </a:r>
          <a:r>
            <a:rPr lang="de-DE" sz="1600" kern="1200" dirty="0"/>
            <a:t> in </a:t>
          </a:r>
          <a:r>
            <a:rPr lang="de-DE" sz="1600" kern="1200" dirty="0" err="1"/>
            <a:t>energy</a:t>
          </a:r>
          <a:r>
            <a:rPr lang="de-DE" sz="1600" kern="1200" dirty="0"/>
            <a:t> </a:t>
          </a:r>
          <a:r>
            <a:rPr lang="de-DE" sz="1600" kern="1200" dirty="0" err="1"/>
            <a:t>spectrum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Sources? Self-</a:t>
          </a:r>
          <a:r>
            <a:rPr lang="de-DE" sz="1200" kern="1200" dirty="0" err="1"/>
            <a:t>induced</a:t>
          </a:r>
          <a:r>
            <a:rPr lang="de-DE" sz="1200" kern="1200" dirty="0"/>
            <a:t> </a:t>
          </a:r>
          <a:r>
            <a:rPr lang="de-DE" sz="1200" kern="1200" dirty="0" err="1"/>
            <a:t>turbulence</a:t>
          </a:r>
          <a:r>
            <a:rPr lang="de-DE" sz="1200" kern="1200" dirty="0"/>
            <a:t>? etc. </a:t>
          </a:r>
          <a:endParaRPr lang="en-US" sz="1200" kern="1200" dirty="0"/>
        </a:p>
      </dsp:txBody>
      <dsp:txXfrm>
        <a:off x="745285" y="1137216"/>
        <a:ext cx="5346256" cy="568608"/>
      </dsp:txXfrm>
    </dsp:sp>
    <dsp:sp modelId="{E2B89B01-1FD1-4CD7-8629-D5CA270D2FA4}">
      <dsp:nvSpPr>
        <dsp:cNvPr id="0" name=""/>
        <dsp:cNvSpPr/>
      </dsp:nvSpPr>
      <dsp:spPr>
        <a:xfrm>
          <a:off x="389905" y="1066140"/>
          <a:ext cx="710760" cy="7107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35B1CF-B27C-46F7-B2F0-3BCAD89CFFA3}">
      <dsp:nvSpPr>
        <dsp:cNvPr id="0" name=""/>
        <dsp:cNvSpPr/>
      </dsp:nvSpPr>
      <dsp:spPr>
        <a:xfrm>
          <a:off x="745285" y="1990275"/>
          <a:ext cx="5346256" cy="56860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333" tIns="40640" rIns="40640" bIns="4064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Enhancement </a:t>
          </a:r>
          <a:r>
            <a:rPr lang="de-DE" sz="1600" kern="1200" dirty="0" err="1"/>
            <a:t>of</a:t>
          </a:r>
          <a:r>
            <a:rPr lang="de-DE" sz="1600" kern="1200" dirty="0"/>
            <a:t> light </a:t>
          </a:r>
          <a:r>
            <a:rPr lang="de-DE" sz="1600" kern="1200" dirty="0" err="1"/>
            <a:t>elements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CR vs. Solar </a:t>
          </a:r>
          <a:r>
            <a:rPr lang="de-DE" sz="1200" kern="1200" dirty="0" err="1"/>
            <a:t>abundances</a:t>
          </a:r>
          <a:endParaRPr lang="en-US" sz="1200" kern="1200" dirty="0"/>
        </a:p>
      </dsp:txBody>
      <dsp:txXfrm>
        <a:off x="745285" y="1990275"/>
        <a:ext cx="5346256" cy="568608"/>
      </dsp:txXfrm>
    </dsp:sp>
    <dsp:sp modelId="{BC02C682-C622-4B3F-9BCA-16F7EA0AB019}">
      <dsp:nvSpPr>
        <dsp:cNvPr id="0" name=""/>
        <dsp:cNvSpPr/>
      </dsp:nvSpPr>
      <dsp:spPr>
        <a:xfrm>
          <a:off x="389905" y="1919199"/>
          <a:ext cx="710760" cy="7107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3B373-8AA8-43E4-8813-CBC0A22DE33F}">
      <dsp:nvSpPr>
        <dsp:cNvPr id="0" name=""/>
        <dsp:cNvSpPr/>
      </dsp:nvSpPr>
      <dsp:spPr>
        <a:xfrm>
          <a:off x="419289" y="2843335"/>
          <a:ext cx="5672252" cy="56860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333" tIns="40640" rIns="40640" bIns="4064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Isotropization</a:t>
          </a:r>
          <a:r>
            <a:rPr lang="de-DE" sz="1600" kern="1200" dirty="0"/>
            <a:t> </a:t>
          </a:r>
          <a:r>
            <a:rPr lang="de-DE" sz="1600" kern="1200" dirty="0" err="1"/>
            <a:t>of</a:t>
          </a:r>
          <a:r>
            <a:rPr lang="de-DE" sz="1600" kern="1200" dirty="0"/>
            <a:t> </a:t>
          </a:r>
          <a:r>
            <a:rPr lang="de-DE" sz="1600" kern="1200" dirty="0" err="1"/>
            <a:t>arrival</a:t>
          </a:r>
          <a:r>
            <a:rPr lang="de-DE" sz="1600" kern="1200" dirty="0"/>
            <a:t> </a:t>
          </a:r>
          <a:r>
            <a:rPr lang="de-DE" sz="1600" kern="1200" dirty="0" err="1"/>
            <a:t>directions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Overall </a:t>
          </a:r>
          <a:r>
            <a:rPr lang="de-DE" sz="1200" kern="1200" dirty="0" err="1"/>
            <a:t>low</a:t>
          </a:r>
          <a:r>
            <a:rPr lang="de-DE" sz="1200" kern="1200" dirty="0"/>
            <a:t> </a:t>
          </a:r>
          <a:r>
            <a:rPr lang="de-DE" sz="1200" kern="1200" dirty="0" err="1"/>
            <a:t>level</a:t>
          </a:r>
          <a:r>
            <a:rPr lang="de-DE" sz="1200" kern="1200" dirty="0"/>
            <a:t> but </a:t>
          </a:r>
          <a:r>
            <a:rPr lang="de-DE" sz="1200" kern="1200" dirty="0" err="1"/>
            <a:t>significant</a:t>
          </a:r>
          <a:r>
            <a:rPr lang="de-DE" sz="1200" kern="1200" dirty="0"/>
            <a:t> </a:t>
          </a:r>
          <a:r>
            <a:rPr lang="de-DE" sz="1200" kern="1200" dirty="0" err="1"/>
            <a:t>deviations</a:t>
          </a:r>
          <a:endParaRPr lang="en-US" sz="1200" kern="1200" dirty="0"/>
        </a:p>
      </dsp:txBody>
      <dsp:txXfrm>
        <a:off x="419289" y="2843335"/>
        <a:ext cx="5672252" cy="568608"/>
      </dsp:txXfrm>
    </dsp:sp>
    <dsp:sp modelId="{D170929A-DC27-48D3-8EB6-0A4210F96801}">
      <dsp:nvSpPr>
        <dsp:cNvPr id="0" name=""/>
        <dsp:cNvSpPr/>
      </dsp:nvSpPr>
      <dsp:spPr>
        <a:xfrm>
          <a:off x="63909" y="2772259"/>
          <a:ext cx="710760" cy="7107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930D8-0A8A-43CA-9A9F-9924DF721BBD}">
      <dsp:nvSpPr>
        <dsp:cNvPr id="0" name=""/>
        <dsp:cNvSpPr/>
      </dsp:nvSpPr>
      <dsp:spPr>
        <a:xfrm>
          <a:off x="4651648" y="3838395"/>
          <a:ext cx="1484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48414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4722144" y="3880405"/>
        <a:ext cx="7420" cy="7420"/>
      </dsp:txXfrm>
    </dsp:sp>
    <dsp:sp modelId="{AE678AA9-3991-4ECB-AD5C-E0FCAD15A7A9}">
      <dsp:nvSpPr>
        <dsp:cNvPr id="0" name=""/>
        <dsp:cNvSpPr/>
      </dsp:nvSpPr>
      <dsp:spPr>
        <a:xfrm>
          <a:off x="3245566" y="3838395"/>
          <a:ext cx="1484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48414" y="45720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316063" y="3880405"/>
        <a:ext cx="7420" cy="7420"/>
      </dsp:txXfrm>
    </dsp:sp>
    <dsp:sp modelId="{B7892ACA-4B38-4594-8B3D-3479F46A0F3F}">
      <dsp:nvSpPr>
        <dsp:cNvPr id="0" name=""/>
        <dsp:cNvSpPr/>
      </dsp:nvSpPr>
      <dsp:spPr>
        <a:xfrm>
          <a:off x="1919027" y="3838395"/>
          <a:ext cx="1484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48414" y="45720"/>
              </a:lnTo>
            </a:path>
          </a:pathLst>
        </a:cu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1989523" y="3880405"/>
        <a:ext cx="7420" cy="7420"/>
      </dsp:txXfrm>
    </dsp:sp>
    <dsp:sp modelId="{2CAB0CEE-884F-46CB-9A4B-554B06C16B37}">
      <dsp:nvSpPr>
        <dsp:cNvPr id="0" name=""/>
        <dsp:cNvSpPr/>
      </dsp:nvSpPr>
      <dsp:spPr>
        <a:xfrm>
          <a:off x="687339" y="2523051"/>
          <a:ext cx="148414" cy="1361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207" y="0"/>
              </a:lnTo>
              <a:lnTo>
                <a:pt x="74207" y="1361064"/>
              </a:lnTo>
              <a:lnTo>
                <a:pt x="148414" y="1361064"/>
              </a:lnTo>
            </a:path>
          </a:pathLst>
        </a:custGeom>
        <a:noFill/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727317" y="3169355"/>
        <a:ext cx="68456" cy="68456"/>
      </dsp:txXfrm>
    </dsp:sp>
    <dsp:sp modelId="{E575A5D0-A8E8-4E84-9E5C-9FAC656D8DFD}">
      <dsp:nvSpPr>
        <dsp:cNvPr id="0" name=""/>
        <dsp:cNvSpPr/>
      </dsp:nvSpPr>
      <dsp:spPr>
        <a:xfrm>
          <a:off x="4655803" y="3507785"/>
          <a:ext cx="1484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48414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4726300" y="3549795"/>
        <a:ext cx="7420" cy="7420"/>
      </dsp:txXfrm>
    </dsp:sp>
    <dsp:sp modelId="{318D36F3-840D-4B30-A01F-128B7AAC3421}">
      <dsp:nvSpPr>
        <dsp:cNvPr id="0" name=""/>
        <dsp:cNvSpPr/>
      </dsp:nvSpPr>
      <dsp:spPr>
        <a:xfrm>
          <a:off x="3224870" y="3423326"/>
          <a:ext cx="148414" cy="130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207" y="0"/>
              </a:lnTo>
              <a:lnTo>
                <a:pt x="74207" y="130179"/>
              </a:lnTo>
              <a:lnTo>
                <a:pt x="148414" y="130179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294141" y="3483480"/>
        <a:ext cx="9870" cy="9870"/>
      </dsp:txXfrm>
    </dsp:sp>
    <dsp:sp modelId="{4FA8D0F1-9249-42EA-8305-10CCE3F2BB4C}">
      <dsp:nvSpPr>
        <dsp:cNvPr id="0" name=""/>
        <dsp:cNvSpPr/>
      </dsp:nvSpPr>
      <dsp:spPr>
        <a:xfrm>
          <a:off x="4644257" y="3223951"/>
          <a:ext cx="1484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48414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4714753" y="3265961"/>
        <a:ext cx="7420" cy="7420"/>
      </dsp:txXfrm>
    </dsp:sp>
    <dsp:sp modelId="{E8EC3DFA-38AB-4770-8E88-898A55F35AD2}">
      <dsp:nvSpPr>
        <dsp:cNvPr id="0" name=""/>
        <dsp:cNvSpPr/>
      </dsp:nvSpPr>
      <dsp:spPr>
        <a:xfrm>
          <a:off x="3224870" y="3269671"/>
          <a:ext cx="148414" cy="153654"/>
        </a:xfrm>
        <a:custGeom>
          <a:avLst/>
          <a:gdLst/>
          <a:ahLst/>
          <a:cxnLst/>
          <a:rect l="0" t="0" r="0" b="0"/>
          <a:pathLst>
            <a:path>
              <a:moveTo>
                <a:pt x="0" y="153654"/>
              </a:moveTo>
              <a:lnTo>
                <a:pt x="74207" y="153654"/>
              </a:lnTo>
              <a:lnTo>
                <a:pt x="74207" y="0"/>
              </a:lnTo>
              <a:lnTo>
                <a:pt x="148414" y="0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293736" y="3341158"/>
        <a:ext cx="10681" cy="10681"/>
      </dsp:txXfrm>
    </dsp:sp>
    <dsp:sp modelId="{F479D8DA-01D4-498A-AAC6-BD03A85EB755}">
      <dsp:nvSpPr>
        <dsp:cNvPr id="0" name=""/>
        <dsp:cNvSpPr/>
      </dsp:nvSpPr>
      <dsp:spPr>
        <a:xfrm>
          <a:off x="1917802" y="3377606"/>
          <a:ext cx="1484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48414" y="45720"/>
              </a:lnTo>
            </a:path>
          </a:pathLst>
        </a:cu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1988299" y="3419616"/>
        <a:ext cx="7420" cy="7420"/>
      </dsp:txXfrm>
    </dsp:sp>
    <dsp:sp modelId="{90A3CCF5-4118-405F-BC74-0FA677AB4D2E}">
      <dsp:nvSpPr>
        <dsp:cNvPr id="0" name=""/>
        <dsp:cNvSpPr/>
      </dsp:nvSpPr>
      <dsp:spPr>
        <a:xfrm>
          <a:off x="687339" y="2523051"/>
          <a:ext cx="148414" cy="9002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207" y="0"/>
              </a:lnTo>
              <a:lnTo>
                <a:pt x="74207" y="900275"/>
              </a:lnTo>
              <a:lnTo>
                <a:pt x="148414" y="900275"/>
              </a:lnTo>
            </a:path>
          </a:pathLst>
        </a:custGeom>
        <a:noFill/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738735" y="2950378"/>
        <a:ext cx="45621" cy="45621"/>
      </dsp:txXfrm>
    </dsp:sp>
    <dsp:sp modelId="{77ABCE0D-3BF1-4F2B-B9B0-DD76B842C047}">
      <dsp:nvSpPr>
        <dsp:cNvPr id="0" name=""/>
        <dsp:cNvSpPr/>
      </dsp:nvSpPr>
      <dsp:spPr>
        <a:xfrm>
          <a:off x="4660686" y="2932130"/>
          <a:ext cx="1484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48414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31183" y="2974139"/>
        <a:ext cx="7420" cy="7420"/>
      </dsp:txXfrm>
    </dsp:sp>
    <dsp:sp modelId="{9D3D8645-26CE-4256-B218-7877EAA09A73}">
      <dsp:nvSpPr>
        <dsp:cNvPr id="0" name=""/>
        <dsp:cNvSpPr/>
      </dsp:nvSpPr>
      <dsp:spPr>
        <a:xfrm>
          <a:off x="3231259" y="1985359"/>
          <a:ext cx="148414" cy="9924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207" y="0"/>
              </a:lnTo>
              <a:lnTo>
                <a:pt x="74207" y="992490"/>
              </a:lnTo>
              <a:lnTo>
                <a:pt x="148414" y="992490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80378" y="2456516"/>
        <a:ext cx="50176" cy="50176"/>
      </dsp:txXfrm>
    </dsp:sp>
    <dsp:sp modelId="{72F0CB96-BBD4-41AC-AE4C-A09BF3A7AEE4}">
      <dsp:nvSpPr>
        <dsp:cNvPr id="0" name=""/>
        <dsp:cNvSpPr/>
      </dsp:nvSpPr>
      <dsp:spPr>
        <a:xfrm>
          <a:off x="4643463" y="2545661"/>
          <a:ext cx="148414" cy="1414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207" y="0"/>
              </a:lnTo>
              <a:lnTo>
                <a:pt x="74207" y="141400"/>
              </a:lnTo>
              <a:lnTo>
                <a:pt x="148414" y="14140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4712545" y="2611236"/>
        <a:ext cx="10249" cy="10249"/>
      </dsp:txXfrm>
    </dsp:sp>
    <dsp:sp modelId="{45C08AB1-E884-4D85-9FAC-92CC816B5C36}">
      <dsp:nvSpPr>
        <dsp:cNvPr id="0" name=""/>
        <dsp:cNvSpPr/>
      </dsp:nvSpPr>
      <dsp:spPr>
        <a:xfrm>
          <a:off x="4643463" y="2404260"/>
          <a:ext cx="148414" cy="141400"/>
        </a:xfrm>
        <a:custGeom>
          <a:avLst/>
          <a:gdLst/>
          <a:ahLst/>
          <a:cxnLst/>
          <a:rect l="0" t="0" r="0" b="0"/>
          <a:pathLst>
            <a:path>
              <a:moveTo>
                <a:pt x="0" y="141400"/>
              </a:moveTo>
              <a:lnTo>
                <a:pt x="74207" y="141400"/>
              </a:lnTo>
              <a:lnTo>
                <a:pt x="74207" y="0"/>
              </a:lnTo>
              <a:lnTo>
                <a:pt x="148414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4712545" y="2469836"/>
        <a:ext cx="10249" cy="10249"/>
      </dsp:txXfrm>
    </dsp:sp>
    <dsp:sp modelId="{FDBF009A-E08D-4570-B677-A7F5C4F9FC13}">
      <dsp:nvSpPr>
        <dsp:cNvPr id="0" name=""/>
        <dsp:cNvSpPr/>
      </dsp:nvSpPr>
      <dsp:spPr>
        <a:xfrm>
          <a:off x="3231259" y="1985359"/>
          <a:ext cx="148414" cy="5603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207" y="0"/>
              </a:lnTo>
              <a:lnTo>
                <a:pt x="74207" y="560301"/>
              </a:lnTo>
              <a:lnTo>
                <a:pt x="148414" y="560301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290975" y="2251019"/>
        <a:ext cx="28981" cy="28981"/>
      </dsp:txXfrm>
    </dsp:sp>
    <dsp:sp modelId="{DE99E6F0-A65C-4132-AB49-F121A2FB87A5}">
      <dsp:nvSpPr>
        <dsp:cNvPr id="0" name=""/>
        <dsp:cNvSpPr/>
      </dsp:nvSpPr>
      <dsp:spPr>
        <a:xfrm>
          <a:off x="4648464" y="1839893"/>
          <a:ext cx="148414" cy="281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207" y="0"/>
              </a:lnTo>
              <a:lnTo>
                <a:pt x="74207" y="281565"/>
              </a:lnTo>
              <a:lnTo>
                <a:pt x="148414" y="28156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4714714" y="1972719"/>
        <a:ext cx="15914" cy="15914"/>
      </dsp:txXfrm>
    </dsp:sp>
    <dsp:sp modelId="{80E000AA-7A7E-41C3-B920-6FFAE2C03BC3}">
      <dsp:nvSpPr>
        <dsp:cNvPr id="0" name=""/>
        <dsp:cNvSpPr/>
      </dsp:nvSpPr>
      <dsp:spPr>
        <a:xfrm>
          <a:off x="4648464" y="1792938"/>
          <a:ext cx="1484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6955"/>
              </a:moveTo>
              <a:lnTo>
                <a:pt x="74207" y="46955"/>
              </a:lnTo>
              <a:lnTo>
                <a:pt x="74207" y="45720"/>
              </a:lnTo>
              <a:lnTo>
                <a:pt x="148414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4718961" y="1834947"/>
        <a:ext cx="7420" cy="7420"/>
      </dsp:txXfrm>
    </dsp:sp>
    <dsp:sp modelId="{DA382F35-F14A-408D-B6D6-EBEBF18BBB21}">
      <dsp:nvSpPr>
        <dsp:cNvPr id="0" name=""/>
        <dsp:cNvSpPr/>
      </dsp:nvSpPr>
      <dsp:spPr>
        <a:xfrm>
          <a:off x="4648464" y="1557092"/>
          <a:ext cx="148414" cy="282801"/>
        </a:xfrm>
        <a:custGeom>
          <a:avLst/>
          <a:gdLst/>
          <a:ahLst/>
          <a:cxnLst/>
          <a:rect l="0" t="0" r="0" b="0"/>
          <a:pathLst>
            <a:path>
              <a:moveTo>
                <a:pt x="0" y="282801"/>
              </a:moveTo>
              <a:lnTo>
                <a:pt x="74207" y="282801"/>
              </a:lnTo>
              <a:lnTo>
                <a:pt x="74207" y="0"/>
              </a:lnTo>
              <a:lnTo>
                <a:pt x="148414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4714687" y="1690508"/>
        <a:ext cx="15968" cy="15968"/>
      </dsp:txXfrm>
    </dsp:sp>
    <dsp:sp modelId="{99B487D3-E46D-4439-9F9F-C6A4ACEDE86B}">
      <dsp:nvSpPr>
        <dsp:cNvPr id="0" name=""/>
        <dsp:cNvSpPr/>
      </dsp:nvSpPr>
      <dsp:spPr>
        <a:xfrm>
          <a:off x="3231259" y="1839893"/>
          <a:ext cx="148414" cy="145466"/>
        </a:xfrm>
        <a:custGeom>
          <a:avLst/>
          <a:gdLst/>
          <a:ahLst/>
          <a:cxnLst/>
          <a:rect l="0" t="0" r="0" b="0"/>
          <a:pathLst>
            <a:path>
              <a:moveTo>
                <a:pt x="0" y="145466"/>
              </a:moveTo>
              <a:lnTo>
                <a:pt x="74207" y="145466"/>
              </a:lnTo>
              <a:lnTo>
                <a:pt x="74207" y="0"/>
              </a:lnTo>
              <a:lnTo>
                <a:pt x="148414" y="0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300270" y="1907431"/>
        <a:ext cx="10390" cy="10390"/>
      </dsp:txXfrm>
    </dsp:sp>
    <dsp:sp modelId="{320932DC-CE9F-4B30-9C26-89748A0BAA3B}">
      <dsp:nvSpPr>
        <dsp:cNvPr id="0" name=""/>
        <dsp:cNvSpPr/>
      </dsp:nvSpPr>
      <dsp:spPr>
        <a:xfrm>
          <a:off x="4657132" y="1229806"/>
          <a:ext cx="1484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48414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4727628" y="1271816"/>
        <a:ext cx="7420" cy="7420"/>
      </dsp:txXfrm>
    </dsp:sp>
    <dsp:sp modelId="{C7393E42-3E45-4ED0-B3D0-4B6BB87FB23A}">
      <dsp:nvSpPr>
        <dsp:cNvPr id="0" name=""/>
        <dsp:cNvSpPr/>
      </dsp:nvSpPr>
      <dsp:spPr>
        <a:xfrm>
          <a:off x="3231259" y="1275526"/>
          <a:ext cx="148414" cy="709833"/>
        </a:xfrm>
        <a:custGeom>
          <a:avLst/>
          <a:gdLst/>
          <a:ahLst/>
          <a:cxnLst/>
          <a:rect l="0" t="0" r="0" b="0"/>
          <a:pathLst>
            <a:path>
              <a:moveTo>
                <a:pt x="0" y="709833"/>
              </a:moveTo>
              <a:lnTo>
                <a:pt x="74207" y="709833"/>
              </a:lnTo>
              <a:lnTo>
                <a:pt x="74207" y="0"/>
              </a:lnTo>
              <a:lnTo>
                <a:pt x="148414" y="0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287336" y="1612313"/>
        <a:ext cx="36259" cy="36259"/>
      </dsp:txXfrm>
    </dsp:sp>
    <dsp:sp modelId="{B3787660-C497-4D1F-84FB-7A6CED0E6301}">
      <dsp:nvSpPr>
        <dsp:cNvPr id="0" name=""/>
        <dsp:cNvSpPr/>
      </dsp:nvSpPr>
      <dsp:spPr>
        <a:xfrm>
          <a:off x="3231259" y="992869"/>
          <a:ext cx="148414" cy="992490"/>
        </a:xfrm>
        <a:custGeom>
          <a:avLst/>
          <a:gdLst/>
          <a:ahLst/>
          <a:cxnLst/>
          <a:rect l="0" t="0" r="0" b="0"/>
          <a:pathLst>
            <a:path>
              <a:moveTo>
                <a:pt x="0" y="992490"/>
              </a:moveTo>
              <a:lnTo>
                <a:pt x="74207" y="992490"/>
              </a:lnTo>
              <a:lnTo>
                <a:pt x="74207" y="0"/>
              </a:lnTo>
              <a:lnTo>
                <a:pt x="148414" y="0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280378" y="1464026"/>
        <a:ext cx="50176" cy="50176"/>
      </dsp:txXfrm>
    </dsp:sp>
    <dsp:sp modelId="{1F98FFBE-EA07-4A16-81A1-241EF7DEF09C}">
      <dsp:nvSpPr>
        <dsp:cNvPr id="0" name=""/>
        <dsp:cNvSpPr/>
      </dsp:nvSpPr>
      <dsp:spPr>
        <a:xfrm>
          <a:off x="1918596" y="1258275"/>
          <a:ext cx="148414" cy="727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207" y="0"/>
              </a:lnTo>
              <a:lnTo>
                <a:pt x="74207" y="727083"/>
              </a:lnTo>
              <a:lnTo>
                <a:pt x="148414" y="727083"/>
              </a:lnTo>
            </a:path>
          </a:pathLst>
        </a:cu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1974251" y="1603265"/>
        <a:ext cx="37103" cy="37103"/>
      </dsp:txXfrm>
    </dsp:sp>
    <dsp:sp modelId="{68FFDD8F-0670-4B51-A27A-46A3AC9A8BDD}">
      <dsp:nvSpPr>
        <dsp:cNvPr id="0" name=""/>
        <dsp:cNvSpPr/>
      </dsp:nvSpPr>
      <dsp:spPr>
        <a:xfrm>
          <a:off x="4643656" y="554465"/>
          <a:ext cx="148414" cy="4242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207" y="0"/>
              </a:lnTo>
              <a:lnTo>
                <a:pt x="74207" y="424201"/>
              </a:lnTo>
              <a:lnTo>
                <a:pt x="148414" y="42420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4706627" y="755330"/>
        <a:ext cx="22470" cy="22470"/>
      </dsp:txXfrm>
    </dsp:sp>
    <dsp:sp modelId="{7B94B0B8-1D8D-4459-8E50-14D698AFEC2D}">
      <dsp:nvSpPr>
        <dsp:cNvPr id="0" name=""/>
        <dsp:cNvSpPr/>
      </dsp:nvSpPr>
      <dsp:spPr>
        <a:xfrm>
          <a:off x="4643656" y="554465"/>
          <a:ext cx="148414" cy="1273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207" y="0"/>
              </a:lnTo>
              <a:lnTo>
                <a:pt x="74207" y="127341"/>
              </a:lnTo>
              <a:lnTo>
                <a:pt x="148414" y="1273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4712974" y="613247"/>
        <a:ext cx="9777" cy="9777"/>
      </dsp:txXfrm>
    </dsp:sp>
    <dsp:sp modelId="{86B9B1A2-662D-4E73-A0D2-07BDD968004C}">
      <dsp:nvSpPr>
        <dsp:cNvPr id="0" name=""/>
        <dsp:cNvSpPr/>
      </dsp:nvSpPr>
      <dsp:spPr>
        <a:xfrm>
          <a:off x="4643656" y="399006"/>
          <a:ext cx="148414" cy="155459"/>
        </a:xfrm>
        <a:custGeom>
          <a:avLst/>
          <a:gdLst/>
          <a:ahLst/>
          <a:cxnLst/>
          <a:rect l="0" t="0" r="0" b="0"/>
          <a:pathLst>
            <a:path>
              <a:moveTo>
                <a:pt x="0" y="155459"/>
              </a:moveTo>
              <a:lnTo>
                <a:pt x="74207" y="155459"/>
              </a:lnTo>
              <a:lnTo>
                <a:pt x="74207" y="0"/>
              </a:lnTo>
              <a:lnTo>
                <a:pt x="148414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4712489" y="471362"/>
        <a:ext cx="10746" cy="10746"/>
      </dsp:txXfrm>
    </dsp:sp>
    <dsp:sp modelId="{63C92E8D-C30A-476F-8A8E-01F398F5BA33}">
      <dsp:nvSpPr>
        <dsp:cNvPr id="0" name=""/>
        <dsp:cNvSpPr/>
      </dsp:nvSpPr>
      <dsp:spPr>
        <a:xfrm>
          <a:off x="4643656" y="116205"/>
          <a:ext cx="148414" cy="438260"/>
        </a:xfrm>
        <a:custGeom>
          <a:avLst/>
          <a:gdLst/>
          <a:ahLst/>
          <a:cxnLst/>
          <a:rect l="0" t="0" r="0" b="0"/>
          <a:pathLst>
            <a:path>
              <a:moveTo>
                <a:pt x="0" y="438260"/>
              </a:moveTo>
              <a:lnTo>
                <a:pt x="74207" y="438260"/>
              </a:lnTo>
              <a:lnTo>
                <a:pt x="74207" y="0"/>
              </a:lnTo>
              <a:lnTo>
                <a:pt x="148414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4706295" y="323767"/>
        <a:ext cx="23135" cy="23135"/>
      </dsp:txXfrm>
    </dsp:sp>
    <dsp:sp modelId="{87DEA864-DC10-4118-81B4-18C4D76BA2CC}">
      <dsp:nvSpPr>
        <dsp:cNvPr id="0" name=""/>
        <dsp:cNvSpPr/>
      </dsp:nvSpPr>
      <dsp:spPr>
        <a:xfrm>
          <a:off x="3219957" y="508745"/>
          <a:ext cx="1484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48414" y="45720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290454" y="550754"/>
        <a:ext cx="7420" cy="7420"/>
      </dsp:txXfrm>
    </dsp:sp>
    <dsp:sp modelId="{7E19CC6E-AC44-427B-9B4C-E62628120B65}">
      <dsp:nvSpPr>
        <dsp:cNvPr id="0" name=""/>
        <dsp:cNvSpPr/>
      </dsp:nvSpPr>
      <dsp:spPr>
        <a:xfrm>
          <a:off x="1918596" y="554465"/>
          <a:ext cx="148414" cy="703810"/>
        </a:xfrm>
        <a:custGeom>
          <a:avLst/>
          <a:gdLst/>
          <a:ahLst/>
          <a:cxnLst/>
          <a:rect l="0" t="0" r="0" b="0"/>
          <a:pathLst>
            <a:path>
              <a:moveTo>
                <a:pt x="0" y="703810"/>
              </a:moveTo>
              <a:lnTo>
                <a:pt x="74207" y="703810"/>
              </a:lnTo>
              <a:lnTo>
                <a:pt x="74207" y="0"/>
              </a:lnTo>
              <a:lnTo>
                <a:pt x="148414" y="0"/>
              </a:lnTo>
            </a:path>
          </a:pathLst>
        </a:cu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1974821" y="888388"/>
        <a:ext cx="35964" cy="35964"/>
      </dsp:txXfrm>
    </dsp:sp>
    <dsp:sp modelId="{E82D3C60-5B24-4B5D-8D30-6CA1869604B8}">
      <dsp:nvSpPr>
        <dsp:cNvPr id="0" name=""/>
        <dsp:cNvSpPr/>
      </dsp:nvSpPr>
      <dsp:spPr>
        <a:xfrm>
          <a:off x="687339" y="1258275"/>
          <a:ext cx="148414" cy="1264775"/>
        </a:xfrm>
        <a:custGeom>
          <a:avLst/>
          <a:gdLst/>
          <a:ahLst/>
          <a:cxnLst/>
          <a:rect l="0" t="0" r="0" b="0"/>
          <a:pathLst>
            <a:path>
              <a:moveTo>
                <a:pt x="0" y="1264775"/>
              </a:moveTo>
              <a:lnTo>
                <a:pt x="74207" y="1264775"/>
              </a:lnTo>
              <a:lnTo>
                <a:pt x="74207" y="0"/>
              </a:lnTo>
              <a:lnTo>
                <a:pt x="148414" y="0"/>
              </a:lnTo>
            </a:path>
          </a:pathLst>
        </a:custGeom>
        <a:noFill/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729709" y="1858827"/>
        <a:ext cx="63672" cy="63672"/>
      </dsp:txXfrm>
    </dsp:sp>
    <dsp:sp modelId="{FC8D02CE-55EE-4FAE-8AB1-4C4EFE0D1C2E}">
      <dsp:nvSpPr>
        <dsp:cNvPr id="0" name=""/>
        <dsp:cNvSpPr/>
      </dsp:nvSpPr>
      <dsp:spPr>
        <a:xfrm rot="16200000">
          <a:off x="-388504" y="2342746"/>
          <a:ext cx="1791077" cy="360609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Transport </a:t>
          </a:r>
          <a:r>
            <a:rPr lang="de-DE" sz="1800" kern="1200" dirty="0" err="1"/>
            <a:t>models</a:t>
          </a:r>
          <a:endParaRPr lang="de-DE" sz="1800" kern="1200" dirty="0"/>
        </a:p>
      </dsp:txBody>
      <dsp:txXfrm>
        <a:off x="-388504" y="2342746"/>
        <a:ext cx="1791077" cy="360609"/>
      </dsp:txXfrm>
    </dsp:sp>
    <dsp:sp modelId="{4C614358-1AE7-43AD-B4D2-FD05B132DB9A}">
      <dsp:nvSpPr>
        <dsp:cNvPr id="0" name=""/>
        <dsp:cNvSpPr/>
      </dsp:nvSpPr>
      <dsp:spPr>
        <a:xfrm>
          <a:off x="835753" y="1029868"/>
          <a:ext cx="1082843" cy="456814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 err="1"/>
            <a:t>Stationary</a:t>
          </a:r>
          <a:br>
            <a:rPr lang="de-DE" sz="1800" kern="1200" dirty="0"/>
          </a:br>
          <a:r>
            <a:rPr lang="de-DE" sz="1800" kern="1200" dirty="0" err="1"/>
            <a:t>fields</a:t>
          </a:r>
          <a:endParaRPr lang="de-DE" sz="1800" kern="1200" dirty="0"/>
        </a:p>
      </dsp:txBody>
      <dsp:txXfrm>
        <a:off x="835753" y="1029868"/>
        <a:ext cx="1082843" cy="456814"/>
      </dsp:txXfrm>
    </dsp:sp>
    <dsp:sp modelId="{4B513763-E8BE-4972-8E4C-D42D1C733D32}">
      <dsp:nvSpPr>
        <dsp:cNvPr id="0" name=""/>
        <dsp:cNvSpPr/>
      </dsp:nvSpPr>
      <dsp:spPr>
        <a:xfrm>
          <a:off x="2067010" y="300121"/>
          <a:ext cx="1152946" cy="508686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 err="1"/>
            <a:t>Equation</a:t>
          </a:r>
          <a:r>
            <a:rPr lang="de-DE" sz="1800" kern="1200" dirty="0"/>
            <a:t> </a:t>
          </a:r>
          <a:r>
            <a:rPr lang="de-DE" sz="1800" kern="1200" dirty="0" err="1"/>
            <a:t>of</a:t>
          </a:r>
          <a:r>
            <a:rPr lang="de-DE" sz="1800" kern="1200" dirty="0"/>
            <a:t> Motion</a:t>
          </a:r>
        </a:p>
      </dsp:txBody>
      <dsp:txXfrm>
        <a:off x="2067010" y="300121"/>
        <a:ext cx="1152946" cy="508686"/>
      </dsp:txXfrm>
    </dsp:sp>
    <dsp:sp modelId="{6B9BD39A-1719-4972-98E3-E0DDBE6C46DF}">
      <dsp:nvSpPr>
        <dsp:cNvPr id="0" name=""/>
        <dsp:cNvSpPr/>
      </dsp:nvSpPr>
      <dsp:spPr>
        <a:xfrm>
          <a:off x="3368371" y="534828"/>
          <a:ext cx="1275284" cy="39273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 dirty="0"/>
        </a:p>
      </dsp:txBody>
      <dsp:txXfrm>
        <a:off x="3368371" y="534828"/>
        <a:ext cx="1275284" cy="39273"/>
      </dsp:txXfrm>
    </dsp:sp>
    <dsp:sp modelId="{6BE58B95-C5F6-4CE3-BC3D-56217EE56FEA}">
      <dsp:nvSpPr>
        <dsp:cNvPr id="0" name=""/>
        <dsp:cNvSpPr/>
      </dsp:nvSpPr>
      <dsp:spPr>
        <a:xfrm>
          <a:off x="4792070" y="3084"/>
          <a:ext cx="742070" cy="2262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CRPropa</a:t>
          </a:r>
        </a:p>
      </dsp:txBody>
      <dsp:txXfrm>
        <a:off x="4792070" y="3084"/>
        <a:ext cx="742070" cy="226240"/>
      </dsp:txXfrm>
    </dsp:sp>
    <dsp:sp modelId="{08AB51CC-4597-4250-A4DA-883518CBDC86}">
      <dsp:nvSpPr>
        <dsp:cNvPr id="0" name=""/>
        <dsp:cNvSpPr/>
      </dsp:nvSpPr>
      <dsp:spPr>
        <a:xfrm>
          <a:off x="4792070" y="285885"/>
          <a:ext cx="742070" cy="2262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SimProp</a:t>
          </a:r>
          <a:endParaRPr lang="de-DE" sz="1600" kern="1200" dirty="0"/>
        </a:p>
      </dsp:txBody>
      <dsp:txXfrm>
        <a:off x="4792070" y="285885"/>
        <a:ext cx="742070" cy="226240"/>
      </dsp:txXfrm>
    </dsp:sp>
    <dsp:sp modelId="{0DA1ABAD-6D3F-455A-949E-1F37FBEA829A}">
      <dsp:nvSpPr>
        <dsp:cNvPr id="0" name=""/>
        <dsp:cNvSpPr/>
      </dsp:nvSpPr>
      <dsp:spPr>
        <a:xfrm>
          <a:off x="4792070" y="568686"/>
          <a:ext cx="742070" cy="2262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HERMES</a:t>
          </a:r>
        </a:p>
      </dsp:txBody>
      <dsp:txXfrm>
        <a:off x="4792070" y="568686"/>
        <a:ext cx="742070" cy="226240"/>
      </dsp:txXfrm>
    </dsp:sp>
    <dsp:sp modelId="{D6A85A95-CF4D-47D7-AFAC-58ECB69554D2}">
      <dsp:nvSpPr>
        <dsp:cNvPr id="0" name=""/>
        <dsp:cNvSpPr/>
      </dsp:nvSpPr>
      <dsp:spPr>
        <a:xfrm>
          <a:off x="4792070" y="851487"/>
          <a:ext cx="1157414" cy="2543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TransportCR</a:t>
          </a:r>
          <a:endParaRPr lang="de-DE" sz="1600" kern="1200" dirty="0"/>
        </a:p>
      </dsp:txBody>
      <dsp:txXfrm>
        <a:off x="4792070" y="851487"/>
        <a:ext cx="1157414" cy="254358"/>
      </dsp:txXfrm>
    </dsp:sp>
    <dsp:sp modelId="{C5C107E7-4E6F-4478-A1C6-A158E204C54B}">
      <dsp:nvSpPr>
        <dsp:cNvPr id="0" name=""/>
        <dsp:cNvSpPr/>
      </dsp:nvSpPr>
      <dsp:spPr>
        <a:xfrm>
          <a:off x="2067010" y="1754289"/>
          <a:ext cx="1164248" cy="462139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Transport </a:t>
          </a:r>
          <a:r>
            <a:rPr lang="de-DE" sz="1600" kern="1200" dirty="0" err="1"/>
            <a:t>Equation</a:t>
          </a:r>
          <a:endParaRPr lang="de-DE" sz="1600" kern="1200" dirty="0"/>
        </a:p>
      </dsp:txBody>
      <dsp:txXfrm>
        <a:off x="2067010" y="1754289"/>
        <a:ext cx="1164248" cy="462139"/>
      </dsp:txXfrm>
    </dsp:sp>
    <dsp:sp modelId="{028DC14C-845B-4FBC-8681-F5D53795C9CF}">
      <dsp:nvSpPr>
        <dsp:cNvPr id="0" name=""/>
        <dsp:cNvSpPr/>
      </dsp:nvSpPr>
      <dsp:spPr>
        <a:xfrm>
          <a:off x="3379673" y="879748"/>
          <a:ext cx="1281072" cy="226240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Analytical</a:t>
          </a:r>
        </a:p>
      </dsp:txBody>
      <dsp:txXfrm>
        <a:off x="3379673" y="879748"/>
        <a:ext cx="1281072" cy="226240"/>
      </dsp:txXfrm>
    </dsp:sp>
    <dsp:sp modelId="{E264341F-B05B-4756-A1D4-D47BB39298AE}">
      <dsp:nvSpPr>
        <dsp:cNvPr id="0" name=""/>
        <dsp:cNvSpPr/>
      </dsp:nvSpPr>
      <dsp:spPr>
        <a:xfrm>
          <a:off x="3379673" y="1162549"/>
          <a:ext cx="1277458" cy="225953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Semi-Analytical</a:t>
          </a:r>
        </a:p>
      </dsp:txBody>
      <dsp:txXfrm>
        <a:off x="3379673" y="1162549"/>
        <a:ext cx="1277458" cy="225953"/>
      </dsp:txXfrm>
    </dsp:sp>
    <dsp:sp modelId="{E35072CC-E53A-442F-9C29-A82AF430E18F}">
      <dsp:nvSpPr>
        <dsp:cNvPr id="0" name=""/>
        <dsp:cNvSpPr/>
      </dsp:nvSpPr>
      <dsp:spPr>
        <a:xfrm>
          <a:off x="4805546" y="1162406"/>
          <a:ext cx="742070" cy="2262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USINE</a:t>
          </a:r>
        </a:p>
      </dsp:txBody>
      <dsp:txXfrm>
        <a:off x="4805546" y="1162406"/>
        <a:ext cx="742070" cy="226240"/>
      </dsp:txXfrm>
    </dsp:sp>
    <dsp:sp modelId="{44E751C0-37A0-4ED0-9143-E8993FFA04BD}">
      <dsp:nvSpPr>
        <dsp:cNvPr id="0" name=""/>
        <dsp:cNvSpPr/>
      </dsp:nvSpPr>
      <dsp:spPr>
        <a:xfrm>
          <a:off x="3379673" y="1726773"/>
          <a:ext cx="1268791" cy="226240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Grid </a:t>
          </a:r>
          <a:r>
            <a:rPr lang="de-DE" sz="1300" kern="1200" dirty="0" err="1"/>
            <a:t>based</a:t>
          </a:r>
          <a:endParaRPr lang="de-DE" sz="1300" kern="1200" dirty="0"/>
        </a:p>
      </dsp:txBody>
      <dsp:txXfrm>
        <a:off x="3379673" y="1726773"/>
        <a:ext cx="1268791" cy="226240"/>
      </dsp:txXfrm>
    </dsp:sp>
    <dsp:sp modelId="{AE6AB56C-8CFC-4EAB-8E7B-12E84E98DEBC}">
      <dsp:nvSpPr>
        <dsp:cNvPr id="0" name=""/>
        <dsp:cNvSpPr/>
      </dsp:nvSpPr>
      <dsp:spPr>
        <a:xfrm>
          <a:off x="4796878" y="1445207"/>
          <a:ext cx="967629" cy="2237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GALPROP</a:t>
          </a:r>
        </a:p>
      </dsp:txBody>
      <dsp:txXfrm>
        <a:off x="4796878" y="1445207"/>
        <a:ext cx="967629" cy="223770"/>
      </dsp:txXfrm>
    </dsp:sp>
    <dsp:sp modelId="{943A59C3-BAE3-4F97-910D-B8C70768C022}">
      <dsp:nvSpPr>
        <dsp:cNvPr id="0" name=""/>
        <dsp:cNvSpPr/>
      </dsp:nvSpPr>
      <dsp:spPr>
        <a:xfrm>
          <a:off x="4796878" y="1725537"/>
          <a:ext cx="742070" cy="2262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DRAGON</a:t>
          </a:r>
        </a:p>
      </dsp:txBody>
      <dsp:txXfrm>
        <a:off x="4796878" y="1725537"/>
        <a:ext cx="742070" cy="226240"/>
      </dsp:txXfrm>
    </dsp:sp>
    <dsp:sp modelId="{BCD2EB94-AE92-4807-9B54-EF4B8ED42907}">
      <dsp:nvSpPr>
        <dsp:cNvPr id="0" name=""/>
        <dsp:cNvSpPr/>
      </dsp:nvSpPr>
      <dsp:spPr>
        <a:xfrm>
          <a:off x="4796878" y="2008338"/>
          <a:ext cx="742070" cy="2262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PICARD</a:t>
          </a:r>
        </a:p>
      </dsp:txBody>
      <dsp:txXfrm>
        <a:off x="4796878" y="2008338"/>
        <a:ext cx="742070" cy="226240"/>
      </dsp:txXfrm>
    </dsp:sp>
    <dsp:sp modelId="{008C4746-933A-4140-BD0E-6289248D0031}">
      <dsp:nvSpPr>
        <dsp:cNvPr id="0" name=""/>
        <dsp:cNvSpPr/>
      </dsp:nvSpPr>
      <dsp:spPr>
        <a:xfrm>
          <a:off x="3379673" y="2432540"/>
          <a:ext cx="1263789" cy="226240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SDE</a:t>
          </a:r>
        </a:p>
      </dsp:txBody>
      <dsp:txXfrm>
        <a:off x="3379673" y="2432540"/>
        <a:ext cx="1263789" cy="226240"/>
      </dsp:txXfrm>
    </dsp:sp>
    <dsp:sp modelId="{37B048D3-9149-4FD7-9361-74ACE8711375}">
      <dsp:nvSpPr>
        <dsp:cNvPr id="0" name=""/>
        <dsp:cNvSpPr/>
      </dsp:nvSpPr>
      <dsp:spPr>
        <a:xfrm>
          <a:off x="4791877" y="2291140"/>
          <a:ext cx="986188" cy="2262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Kopp et al.</a:t>
          </a:r>
        </a:p>
      </dsp:txBody>
      <dsp:txXfrm>
        <a:off x="4791877" y="2291140"/>
        <a:ext cx="986188" cy="226240"/>
      </dsp:txXfrm>
    </dsp:sp>
    <dsp:sp modelId="{1E46EAD1-8EE9-4DA5-8964-B23D9A3E6026}">
      <dsp:nvSpPr>
        <dsp:cNvPr id="0" name=""/>
        <dsp:cNvSpPr/>
      </dsp:nvSpPr>
      <dsp:spPr>
        <a:xfrm>
          <a:off x="4791877" y="2573941"/>
          <a:ext cx="742070" cy="2262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CRPropa</a:t>
          </a:r>
        </a:p>
      </dsp:txBody>
      <dsp:txXfrm>
        <a:off x="4791877" y="2573941"/>
        <a:ext cx="742070" cy="226240"/>
      </dsp:txXfrm>
    </dsp:sp>
    <dsp:sp modelId="{765F2E97-4CF6-4F54-8E0D-9129914F6671}">
      <dsp:nvSpPr>
        <dsp:cNvPr id="0" name=""/>
        <dsp:cNvSpPr/>
      </dsp:nvSpPr>
      <dsp:spPr>
        <a:xfrm>
          <a:off x="3379673" y="2864729"/>
          <a:ext cx="1281013" cy="226240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Matrix</a:t>
          </a:r>
        </a:p>
      </dsp:txBody>
      <dsp:txXfrm>
        <a:off x="3379673" y="2864729"/>
        <a:ext cx="1281013" cy="226240"/>
      </dsp:txXfrm>
    </dsp:sp>
    <dsp:sp modelId="{182C85BC-9C8A-4ADB-95F4-A4FF775ED67A}">
      <dsp:nvSpPr>
        <dsp:cNvPr id="0" name=""/>
        <dsp:cNvSpPr/>
      </dsp:nvSpPr>
      <dsp:spPr>
        <a:xfrm>
          <a:off x="4809100" y="2856742"/>
          <a:ext cx="1132532" cy="2422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Feydenowitch</a:t>
          </a:r>
          <a:r>
            <a:rPr lang="de-DE" sz="1200" kern="1200" dirty="0"/>
            <a:t>+</a:t>
          </a:r>
        </a:p>
      </dsp:txBody>
      <dsp:txXfrm>
        <a:off x="4809100" y="2856742"/>
        <a:ext cx="1132532" cy="242215"/>
      </dsp:txXfrm>
    </dsp:sp>
    <dsp:sp modelId="{5CC5D470-6E43-4607-B162-905BCF49CA2B}">
      <dsp:nvSpPr>
        <dsp:cNvPr id="0" name=""/>
        <dsp:cNvSpPr/>
      </dsp:nvSpPr>
      <dsp:spPr>
        <a:xfrm>
          <a:off x="835753" y="3157948"/>
          <a:ext cx="1082049" cy="530756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Timevarying</a:t>
          </a:r>
          <a:br>
            <a:rPr lang="de-DE" sz="1600" kern="1200" dirty="0"/>
          </a:br>
          <a:r>
            <a:rPr lang="de-DE" sz="1600" kern="1200" dirty="0" err="1"/>
            <a:t>fields</a:t>
          </a:r>
          <a:endParaRPr lang="de-DE" sz="1600" kern="1200" dirty="0"/>
        </a:p>
      </dsp:txBody>
      <dsp:txXfrm>
        <a:off x="835753" y="3157948"/>
        <a:ext cx="1082049" cy="530756"/>
      </dsp:txXfrm>
    </dsp:sp>
    <dsp:sp modelId="{A201C4C7-B25D-4549-B3C9-D28635C58EB5}">
      <dsp:nvSpPr>
        <dsp:cNvPr id="0" name=""/>
        <dsp:cNvSpPr/>
      </dsp:nvSpPr>
      <dsp:spPr>
        <a:xfrm>
          <a:off x="2066216" y="3404154"/>
          <a:ext cx="1158653" cy="38343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 dirty="0"/>
        </a:p>
      </dsp:txBody>
      <dsp:txXfrm>
        <a:off x="2066216" y="3404154"/>
        <a:ext cx="1158653" cy="38343"/>
      </dsp:txXfrm>
    </dsp:sp>
    <dsp:sp modelId="{CE3C8905-12EB-4C10-B267-1A5884C66571}">
      <dsp:nvSpPr>
        <dsp:cNvPr id="0" name=""/>
        <dsp:cNvSpPr/>
      </dsp:nvSpPr>
      <dsp:spPr>
        <a:xfrm>
          <a:off x="3373284" y="3180026"/>
          <a:ext cx="1270973" cy="179289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Grid </a:t>
          </a:r>
          <a:r>
            <a:rPr lang="de-DE" sz="1800" kern="1200" dirty="0" err="1"/>
            <a:t>based</a:t>
          </a:r>
          <a:endParaRPr lang="de-DE" sz="1800" kern="1200" dirty="0"/>
        </a:p>
      </dsp:txBody>
      <dsp:txXfrm>
        <a:off x="3373284" y="3180026"/>
        <a:ext cx="1270973" cy="179289"/>
      </dsp:txXfrm>
    </dsp:sp>
    <dsp:sp modelId="{875FFE8E-C9D5-4BE2-8342-6B8F8346DB87}">
      <dsp:nvSpPr>
        <dsp:cNvPr id="0" name=""/>
        <dsp:cNvSpPr/>
      </dsp:nvSpPr>
      <dsp:spPr>
        <a:xfrm>
          <a:off x="4792671" y="3155518"/>
          <a:ext cx="1447244" cy="2283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PIERNIK+CRESP</a:t>
          </a:r>
        </a:p>
      </dsp:txBody>
      <dsp:txXfrm>
        <a:off x="4792671" y="3155518"/>
        <a:ext cx="1447244" cy="228306"/>
      </dsp:txXfrm>
    </dsp:sp>
    <dsp:sp modelId="{54F81CDF-5060-47FD-B571-109B20CB8432}">
      <dsp:nvSpPr>
        <dsp:cNvPr id="0" name=""/>
        <dsp:cNvSpPr/>
      </dsp:nvSpPr>
      <dsp:spPr>
        <a:xfrm>
          <a:off x="3373284" y="3440384"/>
          <a:ext cx="1282519" cy="226240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Moving Mesh</a:t>
          </a:r>
        </a:p>
      </dsp:txBody>
      <dsp:txXfrm>
        <a:off x="3373284" y="3440384"/>
        <a:ext cx="1282519" cy="226240"/>
      </dsp:txXfrm>
    </dsp:sp>
    <dsp:sp modelId="{A9DB3C85-C019-46BB-94C7-BFB578562093}">
      <dsp:nvSpPr>
        <dsp:cNvPr id="0" name=""/>
        <dsp:cNvSpPr/>
      </dsp:nvSpPr>
      <dsp:spPr>
        <a:xfrm>
          <a:off x="4804217" y="3440384"/>
          <a:ext cx="742070" cy="2262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AREPO</a:t>
          </a:r>
        </a:p>
      </dsp:txBody>
      <dsp:txXfrm>
        <a:off x="4804217" y="3440384"/>
        <a:ext cx="742070" cy="226240"/>
      </dsp:txXfrm>
    </dsp:sp>
    <dsp:sp modelId="{36A4811C-E80B-4B4E-86CE-FC408B53E6FE}">
      <dsp:nvSpPr>
        <dsp:cNvPr id="0" name=""/>
        <dsp:cNvSpPr/>
      </dsp:nvSpPr>
      <dsp:spPr>
        <a:xfrm>
          <a:off x="835753" y="3751997"/>
          <a:ext cx="1083273" cy="264235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Non-linear</a:t>
          </a:r>
        </a:p>
      </dsp:txBody>
      <dsp:txXfrm>
        <a:off x="835753" y="3751997"/>
        <a:ext cx="1083273" cy="264235"/>
      </dsp:txXfrm>
    </dsp:sp>
    <dsp:sp modelId="{CAEB967B-30E4-4FA1-95E2-B443389FEED9}">
      <dsp:nvSpPr>
        <dsp:cNvPr id="0" name=""/>
        <dsp:cNvSpPr/>
      </dsp:nvSpPr>
      <dsp:spPr>
        <a:xfrm>
          <a:off x="2067441" y="3864479"/>
          <a:ext cx="1178125" cy="39273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 dirty="0"/>
        </a:p>
      </dsp:txBody>
      <dsp:txXfrm>
        <a:off x="2067441" y="3864479"/>
        <a:ext cx="1178125" cy="39273"/>
      </dsp:txXfrm>
    </dsp:sp>
    <dsp:sp modelId="{CC628DCA-B4E8-42A3-99C6-60956D6DEDBD}">
      <dsp:nvSpPr>
        <dsp:cNvPr id="0" name=""/>
        <dsp:cNvSpPr/>
      </dsp:nvSpPr>
      <dsp:spPr>
        <a:xfrm>
          <a:off x="3393980" y="3723186"/>
          <a:ext cx="1257667" cy="321859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Semi-Analytical</a:t>
          </a:r>
        </a:p>
      </dsp:txBody>
      <dsp:txXfrm>
        <a:off x="3393980" y="3723186"/>
        <a:ext cx="1257667" cy="321859"/>
      </dsp:txXfrm>
    </dsp:sp>
    <dsp:sp modelId="{2FAE9DF3-3E26-45BE-A7D6-402957C07ADD}">
      <dsp:nvSpPr>
        <dsp:cNvPr id="0" name=""/>
        <dsp:cNvSpPr/>
      </dsp:nvSpPr>
      <dsp:spPr>
        <a:xfrm>
          <a:off x="4800062" y="3770995"/>
          <a:ext cx="946569" cy="2262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Evoli+</a:t>
          </a:r>
        </a:p>
      </dsp:txBody>
      <dsp:txXfrm>
        <a:off x="4800062" y="3770995"/>
        <a:ext cx="946569" cy="2262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DBEF0D-C31E-4761-8693-8A7BFBA68A37}">
      <dsp:nvSpPr>
        <dsp:cNvPr id="0" name=""/>
        <dsp:cNvSpPr/>
      </dsp:nvSpPr>
      <dsp:spPr>
        <a:xfrm>
          <a:off x="1142" y="567976"/>
          <a:ext cx="1534867" cy="96391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noProof="0" dirty="0" err="1"/>
            <a:t>SimplePropagation</a:t>
          </a:r>
          <a:endParaRPr lang="en-US" sz="1200" b="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noProof="0" dirty="0" err="1"/>
            <a:t>PropagationCK</a:t>
          </a:r>
          <a:endParaRPr lang="en-US" sz="1200" b="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noProof="0" dirty="0" err="1"/>
            <a:t>DiffusionSDE</a:t>
          </a:r>
          <a:endParaRPr lang="en-US" sz="1200" b="0" kern="1200" noProof="0" dirty="0"/>
        </a:p>
      </dsp:txBody>
      <dsp:txXfrm>
        <a:off x="23728" y="590562"/>
        <a:ext cx="1489695" cy="941327"/>
      </dsp:txXfrm>
    </dsp:sp>
    <dsp:sp modelId="{DD5B958B-10B2-4077-B5EB-0945F2211298}">
      <dsp:nvSpPr>
        <dsp:cNvPr id="0" name=""/>
        <dsp:cNvSpPr/>
      </dsp:nvSpPr>
      <dsp:spPr>
        <a:xfrm>
          <a:off x="122936" y="1531890"/>
          <a:ext cx="1291280" cy="4144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 dirty="0"/>
            <a:t>Deflection</a:t>
          </a:r>
        </a:p>
      </dsp:txBody>
      <dsp:txXfrm>
        <a:off x="122936" y="1531890"/>
        <a:ext cx="909352" cy="414482"/>
      </dsp:txXfrm>
    </dsp:sp>
    <dsp:sp modelId="{2E812DEF-4BFD-41B5-9BBA-7D3F31AA777C}">
      <dsp:nvSpPr>
        <dsp:cNvPr id="0" name=""/>
        <dsp:cNvSpPr/>
      </dsp:nvSpPr>
      <dsp:spPr>
        <a:xfrm>
          <a:off x="1068817" y="1597727"/>
          <a:ext cx="451948" cy="451948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6127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C5D9B1-EE55-4077-A2B1-DB4EDB9B28E6}">
      <dsp:nvSpPr>
        <dsp:cNvPr id="0" name=""/>
        <dsp:cNvSpPr/>
      </dsp:nvSpPr>
      <dsp:spPr>
        <a:xfrm>
          <a:off x="1647977" y="567976"/>
          <a:ext cx="1534867" cy="96391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 noProof="0" dirty="0" err="1"/>
            <a:t>ElectronPairProduction</a:t>
          </a:r>
          <a:endParaRPr lang="en-US" sz="1100" b="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 noProof="0" dirty="0" err="1"/>
            <a:t>PhotoPionProduction</a:t>
          </a:r>
          <a:endParaRPr lang="en-US" sz="1100" b="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 noProof="0" dirty="0" err="1"/>
            <a:t>PhotoDisintegration</a:t>
          </a:r>
          <a:endParaRPr lang="en-US" sz="1100" b="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 noProof="0" dirty="0" err="1"/>
            <a:t>NuclearDecay</a:t>
          </a:r>
          <a:endParaRPr lang="en-US" sz="1100" b="0" kern="1200" noProof="0" dirty="0"/>
        </a:p>
      </dsp:txBody>
      <dsp:txXfrm>
        <a:off x="1670563" y="590562"/>
        <a:ext cx="1489695" cy="941327"/>
      </dsp:txXfrm>
    </dsp:sp>
    <dsp:sp modelId="{DFC81032-C2C8-4031-819F-252606C9C47D}">
      <dsp:nvSpPr>
        <dsp:cNvPr id="0" name=""/>
        <dsp:cNvSpPr/>
      </dsp:nvSpPr>
      <dsp:spPr>
        <a:xfrm>
          <a:off x="1769771" y="1531890"/>
          <a:ext cx="1291280" cy="4144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 dirty="0"/>
            <a:t>Nucleon-</a:t>
          </a:r>
          <a:r>
            <a:rPr lang="en-US" sz="1200" kern="1200" noProof="0" dirty="0" err="1"/>
            <a:t>Interacion</a:t>
          </a:r>
          <a:endParaRPr lang="en-US" sz="1200" kern="1200" noProof="0" dirty="0"/>
        </a:p>
      </dsp:txBody>
      <dsp:txXfrm>
        <a:off x="1769771" y="1531890"/>
        <a:ext cx="909352" cy="414482"/>
      </dsp:txXfrm>
    </dsp:sp>
    <dsp:sp modelId="{63DFDC53-E945-4885-898D-AFB7D9C5ED3A}">
      <dsp:nvSpPr>
        <dsp:cNvPr id="0" name=""/>
        <dsp:cNvSpPr/>
      </dsp:nvSpPr>
      <dsp:spPr>
        <a:xfrm>
          <a:off x="2715652" y="1597727"/>
          <a:ext cx="451948" cy="45194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A961B9-1783-417D-BE92-CB13667459E6}">
      <dsp:nvSpPr>
        <dsp:cNvPr id="0" name=""/>
        <dsp:cNvSpPr/>
      </dsp:nvSpPr>
      <dsp:spPr>
        <a:xfrm>
          <a:off x="3294813" y="567976"/>
          <a:ext cx="1534867" cy="96391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noProof="0" dirty="0"/>
            <a:t>EM(Double/Triple)-</a:t>
          </a:r>
          <a:r>
            <a:rPr lang="en-US" sz="1200" b="0" kern="1200" noProof="0" dirty="0" err="1"/>
            <a:t>PairProduction</a:t>
          </a:r>
          <a:endParaRPr lang="en-US" sz="1200" b="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noProof="0" dirty="0" err="1"/>
            <a:t>EMInverseCompton</a:t>
          </a:r>
          <a:r>
            <a:rPr lang="en-US" sz="1200" b="0" kern="1200" noProof="0" dirty="0"/>
            <a:t>-Scattering</a:t>
          </a:r>
        </a:p>
      </dsp:txBody>
      <dsp:txXfrm>
        <a:off x="3317399" y="590562"/>
        <a:ext cx="1489695" cy="941327"/>
      </dsp:txXfrm>
    </dsp:sp>
    <dsp:sp modelId="{4493C292-79AD-4659-AA8D-DBDD57E4AB2E}">
      <dsp:nvSpPr>
        <dsp:cNvPr id="0" name=""/>
        <dsp:cNvSpPr/>
      </dsp:nvSpPr>
      <dsp:spPr>
        <a:xfrm>
          <a:off x="3416606" y="1531890"/>
          <a:ext cx="1291280" cy="4144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 dirty="0"/>
            <a:t>EM-Interactions</a:t>
          </a:r>
        </a:p>
      </dsp:txBody>
      <dsp:txXfrm>
        <a:off x="3416606" y="1531890"/>
        <a:ext cx="909352" cy="414482"/>
      </dsp:txXfrm>
    </dsp:sp>
    <dsp:sp modelId="{91F8F6AA-28BB-4A43-8C38-29EFB329ADAF}">
      <dsp:nvSpPr>
        <dsp:cNvPr id="0" name=""/>
        <dsp:cNvSpPr/>
      </dsp:nvSpPr>
      <dsp:spPr>
        <a:xfrm>
          <a:off x="4362487" y="1597727"/>
          <a:ext cx="451948" cy="45194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3F134A-11D0-497E-9089-B137B0BE514C}">
      <dsp:nvSpPr>
        <dsp:cNvPr id="0" name=""/>
        <dsp:cNvSpPr/>
      </dsp:nvSpPr>
      <dsp:spPr>
        <a:xfrm>
          <a:off x="4941648" y="567976"/>
          <a:ext cx="1534867" cy="96391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noProof="0" dirty="0"/>
            <a:t>Redshift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noProof="0" dirty="0" err="1"/>
            <a:t>SynchrotronRadiation</a:t>
          </a:r>
          <a:endParaRPr lang="en-US" sz="1200" b="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noProof="0" dirty="0" err="1"/>
            <a:t>AdiabaticCooling</a:t>
          </a:r>
          <a:endParaRPr lang="en-US" sz="1200" b="0" kern="1200" noProof="0" dirty="0"/>
        </a:p>
      </dsp:txBody>
      <dsp:txXfrm>
        <a:off x="4964234" y="590562"/>
        <a:ext cx="1489695" cy="941327"/>
      </dsp:txXfrm>
    </dsp:sp>
    <dsp:sp modelId="{5556758F-F366-422E-955B-6AFAF37C4E06}">
      <dsp:nvSpPr>
        <dsp:cNvPr id="0" name=""/>
        <dsp:cNvSpPr/>
      </dsp:nvSpPr>
      <dsp:spPr>
        <a:xfrm>
          <a:off x="5063442" y="1531890"/>
          <a:ext cx="1291280" cy="4144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 dirty="0"/>
            <a:t>General Interactions</a:t>
          </a:r>
        </a:p>
      </dsp:txBody>
      <dsp:txXfrm>
        <a:off x="5063442" y="1531890"/>
        <a:ext cx="909352" cy="414482"/>
      </dsp:txXfrm>
    </dsp:sp>
    <dsp:sp modelId="{765C4D2D-6CA2-40A6-9827-47CB31E4600C}">
      <dsp:nvSpPr>
        <dsp:cNvPr id="0" name=""/>
        <dsp:cNvSpPr/>
      </dsp:nvSpPr>
      <dsp:spPr>
        <a:xfrm>
          <a:off x="6009322" y="1597727"/>
          <a:ext cx="451948" cy="451948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FF32B-A5F9-4A9C-A81F-69BF3147150A}">
      <dsp:nvSpPr>
        <dsp:cNvPr id="0" name=""/>
        <dsp:cNvSpPr/>
      </dsp:nvSpPr>
      <dsp:spPr>
        <a:xfrm>
          <a:off x="1142" y="2273516"/>
          <a:ext cx="1534867" cy="125546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noProof="0" dirty="0" err="1"/>
            <a:t>MaximumTrajectory</a:t>
          </a:r>
          <a:r>
            <a:rPr lang="en-US" sz="1200" b="0" kern="1200" noProof="0" dirty="0"/>
            <a:t>-Length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noProof="0" dirty="0" err="1"/>
            <a:t>MinimumEnergy</a:t>
          </a:r>
          <a:endParaRPr lang="en-US" sz="1200" b="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noProof="0" dirty="0" err="1"/>
            <a:t>CubicBoundary</a:t>
          </a:r>
          <a:endParaRPr lang="en-US" sz="1200" b="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noProof="0" dirty="0" err="1"/>
            <a:t>SphericalBoundary</a:t>
          </a:r>
          <a:endParaRPr lang="en-US" sz="1200" b="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noProof="0" dirty="0"/>
            <a:t>…</a:t>
          </a:r>
        </a:p>
      </dsp:txBody>
      <dsp:txXfrm>
        <a:off x="30559" y="2302933"/>
        <a:ext cx="1476033" cy="1226051"/>
      </dsp:txXfrm>
    </dsp:sp>
    <dsp:sp modelId="{DA5B28EE-4865-430C-915E-A7B8F56A6926}">
      <dsp:nvSpPr>
        <dsp:cNvPr id="0" name=""/>
        <dsp:cNvSpPr/>
      </dsp:nvSpPr>
      <dsp:spPr>
        <a:xfrm>
          <a:off x="122936" y="3517516"/>
          <a:ext cx="1291280" cy="4144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 dirty="0"/>
            <a:t>Boundaries/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 dirty="0"/>
            <a:t>Thresholds</a:t>
          </a:r>
        </a:p>
      </dsp:txBody>
      <dsp:txXfrm>
        <a:off x="122936" y="3517516"/>
        <a:ext cx="909352" cy="414482"/>
      </dsp:txXfrm>
    </dsp:sp>
    <dsp:sp modelId="{CDB75B8D-3395-4309-A485-7C7081D677C0}">
      <dsp:nvSpPr>
        <dsp:cNvPr id="0" name=""/>
        <dsp:cNvSpPr/>
      </dsp:nvSpPr>
      <dsp:spPr>
        <a:xfrm>
          <a:off x="1068817" y="3609829"/>
          <a:ext cx="451948" cy="451948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278014-128A-4560-9DA3-737FC51DA9FA}">
      <dsp:nvSpPr>
        <dsp:cNvPr id="0" name=""/>
        <dsp:cNvSpPr/>
      </dsp:nvSpPr>
      <dsp:spPr>
        <a:xfrm>
          <a:off x="1647977" y="2276492"/>
          <a:ext cx="1534867" cy="124356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 noProof="0" dirty="0" err="1"/>
            <a:t>ObserverSmallSphere</a:t>
          </a:r>
          <a:endParaRPr lang="en-US" sz="1100" b="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 noProof="0" dirty="0" err="1"/>
            <a:t>ObserverTracking</a:t>
          </a:r>
          <a:endParaRPr lang="en-US" sz="1100" b="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 noProof="0" dirty="0" err="1"/>
            <a:t>ObserverPoint</a:t>
          </a:r>
          <a:endParaRPr lang="en-US" sz="1100" b="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 noProof="0" dirty="0" err="1"/>
            <a:t>ObserverDetectAll</a:t>
          </a:r>
          <a:endParaRPr lang="en-US" sz="1100" b="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 noProof="0" dirty="0" err="1"/>
            <a:t>ObserverTimeEvolution</a:t>
          </a:r>
          <a:endParaRPr lang="en-US" sz="1100" b="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noProof="0" dirty="0"/>
            <a:t>…</a:t>
          </a:r>
        </a:p>
      </dsp:txBody>
      <dsp:txXfrm>
        <a:off x="1677115" y="2305630"/>
        <a:ext cx="1476591" cy="1214426"/>
      </dsp:txXfrm>
    </dsp:sp>
    <dsp:sp modelId="{DB3AC77C-BBC5-4ACA-BA1A-CAE57F21F7DD}">
      <dsp:nvSpPr>
        <dsp:cNvPr id="0" name=""/>
        <dsp:cNvSpPr/>
      </dsp:nvSpPr>
      <dsp:spPr>
        <a:xfrm>
          <a:off x="1769771" y="3514540"/>
          <a:ext cx="1291280" cy="4144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 dirty="0"/>
            <a:t>Observer</a:t>
          </a:r>
        </a:p>
      </dsp:txBody>
      <dsp:txXfrm>
        <a:off x="1769771" y="3514540"/>
        <a:ext cx="909352" cy="414482"/>
      </dsp:txXfrm>
    </dsp:sp>
    <dsp:sp modelId="{A79A72BD-3E04-41CD-A403-2B9EA0C3EA91}">
      <dsp:nvSpPr>
        <dsp:cNvPr id="0" name=""/>
        <dsp:cNvSpPr/>
      </dsp:nvSpPr>
      <dsp:spPr>
        <a:xfrm>
          <a:off x="2715652" y="3606853"/>
          <a:ext cx="451948" cy="451948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ECDFB3-F2A4-4D97-B2BA-C94030C64A79}">
      <dsp:nvSpPr>
        <dsp:cNvPr id="0" name=""/>
        <dsp:cNvSpPr/>
      </dsp:nvSpPr>
      <dsp:spPr>
        <a:xfrm>
          <a:off x="3294813" y="2280875"/>
          <a:ext cx="1534867" cy="122603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noProof="0" dirty="0" err="1"/>
            <a:t>ShellOutput</a:t>
          </a:r>
          <a:endParaRPr lang="en-US" sz="1200" b="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noProof="0" dirty="0" err="1"/>
            <a:t>TextOutput</a:t>
          </a:r>
          <a:endParaRPr lang="en-US" sz="1200" b="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noProof="0" dirty="0"/>
            <a:t>HDF5Output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noProof="0" dirty="0" err="1"/>
            <a:t>ParticleCollector</a:t>
          </a:r>
          <a:endParaRPr lang="en-US" sz="1200" b="0" kern="1200" noProof="0" dirty="0"/>
        </a:p>
      </dsp:txBody>
      <dsp:txXfrm>
        <a:off x="3323540" y="2309602"/>
        <a:ext cx="1477413" cy="1197303"/>
      </dsp:txXfrm>
    </dsp:sp>
    <dsp:sp modelId="{DE3066D1-EC98-4E27-A19D-795DBBB2A5E8}">
      <dsp:nvSpPr>
        <dsp:cNvPr id="0" name=""/>
        <dsp:cNvSpPr/>
      </dsp:nvSpPr>
      <dsp:spPr>
        <a:xfrm>
          <a:off x="3416606" y="3510156"/>
          <a:ext cx="1291280" cy="4144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 dirty="0"/>
            <a:t>Output</a:t>
          </a:r>
        </a:p>
      </dsp:txBody>
      <dsp:txXfrm>
        <a:off x="3416606" y="3510156"/>
        <a:ext cx="909352" cy="414482"/>
      </dsp:txXfrm>
    </dsp:sp>
    <dsp:sp modelId="{CB8CC23B-66BF-4E6D-A2B5-F005CF8AF647}">
      <dsp:nvSpPr>
        <dsp:cNvPr id="0" name=""/>
        <dsp:cNvSpPr/>
      </dsp:nvSpPr>
      <dsp:spPr>
        <a:xfrm>
          <a:off x="4362487" y="3602469"/>
          <a:ext cx="451948" cy="451948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F4CBD9-BC9F-4406-8161-1FAC78331BD3}">
      <dsp:nvSpPr>
        <dsp:cNvPr id="0" name=""/>
        <dsp:cNvSpPr/>
      </dsp:nvSpPr>
      <dsp:spPr>
        <a:xfrm>
          <a:off x="4941648" y="2281075"/>
          <a:ext cx="1534867" cy="122523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noProof="0" dirty="0" err="1"/>
            <a:t>PerformanceModule</a:t>
          </a:r>
          <a:endParaRPr lang="en-US" sz="1200" b="0" kern="1200" noProof="0" dirty="0"/>
        </a:p>
      </dsp:txBody>
      <dsp:txXfrm>
        <a:off x="4970357" y="2309784"/>
        <a:ext cx="1477449" cy="1196521"/>
      </dsp:txXfrm>
    </dsp:sp>
    <dsp:sp modelId="{E9FCE690-9D86-4468-BCA8-0D3F95B258DD}">
      <dsp:nvSpPr>
        <dsp:cNvPr id="0" name=""/>
        <dsp:cNvSpPr/>
      </dsp:nvSpPr>
      <dsp:spPr>
        <a:xfrm>
          <a:off x="5063442" y="3509956"/>
          <a:ext cx="1291280" cy="4144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 dirty="0"/>
            <a:t>Others</a:t>
          </a:r>
        </a:p>
      </dsp:txBody>
      <dsp:txXfrm>
        <a:off x="5063442" y="3509956"/>
        <a:ext cx="909352" cy="414482"/>
      </dsp:txXfrm>
    </dsp:sp>
    <dsp:sp modelId="{534400C1-733F-4E21-8DC1-13661F71E6E8}">
      <dsp:nvSpPr>
        <dsp:cNvPr id="0" name=""/>
        <dsp:cNvSpPr/>
      </dsp:nvSpPr>
      <dsp:spPr>
        <a:xfrm>
          <a:off x="6009322" y="3602269"/>
          <a:ext cx="451948" cy="451948"/>
        </a:xfrm>
        <a:prstGeom prst="ellipse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547F1B-5C7F-4A9F-A01C-DA57AA195420}">
      <dsp:nvSpPr>
        <dsp:cNvPr id="0" name=""/>
        <dsp:cNvSpPr/>
      </dsp:nvSpPr>
      <dsp:spPr>
        <a:xfrm>
          <a:off x="-4530778" y="-694745"/>
          <a:ext cx="5397314" cy="5397314"/>
        </a:xfrm>
        <a:prstGeom prst="blockArc">
          <a:avLst>
            <a:gd name="adj1" fmla="val 18900000"/>
            <a:gd name="adj2" fmla="val 2700000"/>
            <a:gd name="adj3" fmla="val 400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9432ED-2D17-4F78-A9FE-3BEC04128808}">
      <dsp:nvSpPr>
        <dsp:cNvPr id="0" name=""/>
        <dsp:cNvSpPr/>
      </dsp:nvSpPr>
      <dsp:spPr>
        <a:xfrm>
          <a:off x="453892" y="308121"/>
          <a:ext cx="5406833" cy="6165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397" tIns="30480" rIns="30480" bIns="3048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 dirty="0"/>
            <a:t>High precision experiments are challenging theory and models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noProof="0" dirty="0"/>
            <a:t>More </a:t>
          </a:r>
          <a:r>
            <a:rPr lang="de-DE" sz="1200" kern="1200" noProof="0" dirty="0" err="1"/>
            <a:t>features</a:t>
          </a:r>
          <a:r>
            <a:rPr lang="de-DE" sz="1200" kern="1200" noProof="0" dirty="0"/>
            <a:t> ins </a:t>
          </a:r>
          <a:r>
            <a:rPr lang="de-DE" sz="1200" kern="1200" noProof="0" dirty="0" err="1"/>
            <a:t>spectrum</a:t>
          </a:r>
          <a:r>
            <a:rPr lang="de-DE" sz="1200" kern="1200" noProof="0" dirty="0"/>
            <a:t>, </a:t>
          </a:r>
          <a:r>
            <a:rPr lang="de-DE" sz="1200" kern="1200" noProof="0" dirty="0" err="1"/>
            <a:t>composition</a:t>
          </a:r>
          <a:r>
            <a:rPr lang="de-DE" sz="1200" kern="1200" noProof="0" dirty="0"/>
            <a:t>, and </a:t>
          </a:r>
          <a:r>
            <a:rPr lang="de-DE" sz="1200" kern="1200" noProof="0" dirty="0" err="1"/>
            <a:t>arrival</a:t>
          </a:r>
          <a:r>
            <a:rPr lang="de-DE" sz="1200" kern="1200" noProof="0" dirty="0"/>
            <a:t> </a:t>
          </a:r>
          <a:r>
            <a:rPr lang="de-DE" sz="1200" kern="1200" noProof="0" dirty="0" err="1"/>
            <a:t>direction</a:t>
          </a:r>
          <a:endParaRPr lang="en-US" sz="1200" kern="1200" noProof="0" dirty="0"/>
        </a:p>
      </dsp:txBody>
      <dsp:txXfrm>
        <a:off x="453892" y="308121"/>
        <a:ext cx="5406833" cy="616563"/>
      </dsp:txXfrm>
    </dsp:sp>
    <dsp:sp modelId="{49A77E6D-7D9A-449F-BA71-19BFDB333805}">
      <dsp:nvSpPr>
        <dsp:cNvPr id="0" name=""/>
        <dsp:cNvSpPr/>
      </dsp:nvSpPr>
      <dsp:spPr>
        <a:xfrm>
          <a:off x="68540" y="231050"/>
          <a:ext cx="770704" cy="7707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160691-3DD6-49A0-9120-31514AF5C288}">
      <dsp:nvSpPr>
        <dsp:cNvPr id="0" name=""/>
        <dsp:cNvSpPr/>
      </dsp:nvSpPr>
      <dsp:spPr>
        <a:xfrm>
          <a:off x="807382" y="1233126"/>
          <a:ext cx="5053343" cy="61656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397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noProof="0" dirty="0"/>
            <a:t>Cross </a:t>
          </a:r>
          <a:r>
            <a:rPr lang="de-DE" sz="1200" kern="1200" noProof="0" dirty="0" err="1"/>
            <a:t>section</a:t>
          </a:r>
          <a:r>
            <a:rPr lang="de-DE" sz="1200" kern="1200" noProof="0" dirty="0"/>
            <a:t> </a:t>
          </a:r>
          <a:r>
            <a:rPr lang="de-DE" sz="1200" kern="1200" noProof="0" dirty="0" err="1"/>
            <a:t>measurements</a:t>
          </a:r>
          <a:r>
            <a:rPr lang="de-DE" sz="1200" kern="1200" noProof="0" dirty="0"/>
            <a:t> </a:t>
          </a:r>
          <a:r>
            <a:rPr lang="de-DE" sz="1200" kern="1200" noProof="0" dirty="0" err="1"/>
            <a:t>have</a:t>
          </a:r>
          <a:r>
            <a:rPr lang="de-DE" sz="1200" kern="1200" noProof="0" dirty="0"/>
            <a:t> </a:t>
          </a:r>
          <a:r>
            <a:rPr lang="de-DE" sz="1200" kern="1200" noProof="0" dirty="0" err="1"/>
            <a:t>to</a:t>
          </a:r>
          <a:r>
            <a:rPr lang="de-DE" sz="1200" kern="1200" noProof="0" dirty="0"/>
            <a:t> </a:t>
          </a:r>
          <a:r>
            <a:rPr lang="de-DE" sz="1200" kern="1200" noProof="0" dirty="0" err="1"/>
            <a:t>be</a:t>
          </a:r>
          <a:r>
            <a:rPr lang="de-DE" sz="1200" kern="1200" noProof="0" dirty="0"/>
            <a:t> </a:t>
          </a:r>
          <a:r>
            <a:rPr lang="de-DE" sz="1200" kern="1200" noProof="0" dirty="0" err="1"/>
            <a:t>improved</a:t>
          </a:r>
          <a:endParaRPr lang="en-US" sz="1200" kern="1200" noProof="0" dirty="0"/>
        </a:p>
      </dsp:txBody>
      <dsp:txXfrm>
        <a:off x="807382" y="1233126"/>
        <a:ext cx="5053343" cy="616563"/>
      </dsp:txXfrm>
    </dsp:sp>
    <dsp:sp modelId="{EC257E36-E4C4-48CF-908A-86D66F4D317E}">
      <dsp:nvSpPr>
        <dsp:cNvPr id="0" name=""/>
        <dsp:cNvSpPr/>
      </dsp:nvSpPr>
      <dsp:spPr>
        <a:xfrm>
          <a:off x="422030" y="1156056"/>
          <a:ext cx="770704" cy="7707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5A1146-0DA7-49AD-B29C-05131CE9AC5F}">
      <dsp:nvSpPr>
        <dsp:cNvPr id="0" name=""/>
        <dsp:cNvSpPr/>
      </dsp:nvSpPr>
      <dsp:spPr>
        <a:xfrm>
          <a:off x="807382" y="2158132"/>
          <a:ext cx="5053343" cy="61656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397" tIns="30480" rIns="30480" bIns="3048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noProof="0" dirty="0"/>
            <a:t>A </a:t>
          </a:r>
          <a:r>
            <a:rPr lang="de-DE" sz="1200" kern="1200" noProof="0" dirty="0" err="1"/>
            <a:t>lot</a:t>
          </a:r>
          <a:r>
            <a:rPr lang="de-DE" sz="1200" kern="1200" noProof="0" dirty="0"/>
            <a:t> </a:t>
          </a:r>
          <a:r>
            <a:rPr lang="de-DE" sz="1200" kern="1200" noProof="0" dirty="0" err="1"/>
            <a:t>of</a:t>
          </a:r>
          <a:r>
            <a:rPr lang="de-DE" sz="1200" kern="1200" noProof="0" dirty="0"/>
            <a:t> </a:t>
          </a:r>
          <a:r>
            <a:rPr lang="de-DE" sz="1200" kern="1200" noProof="0" dirty="0" err="1"/>
            <a:t>progress</a:t>
          </a:r>
          <a:r>
            <a:rPr lang="de-DE" sz="1200" kern="1200" noProof="0" dirty="0"/>
            <a:t> in </a:t>
          </a:r>
          <a:r>
            <a:rPr lang="de-DE" sz="1200" kern="1200" noProof="0" dirty="0" err="1"/>
            <a:t>the</a:t>
          </a:r>
          <a:r>
            <a:rPr lang="de-DE" sz="1200" kern="1200" noProof="0" dirty="0"/>
            <a:t> last </a:t>
          </a:r>
          <a:r>
            <a:rPr lang="de-DE" sz="1200" kern="1200" noProof="0" dirty="0" err="1"/>
            <a:t>years</a:t>
          </a:r>
          <a:r>
            <a:rPr lang="de-DE" sz="1200" kern="1200" noProof="0" dirty="0"/>
            <a:t>:</a:t>
          </a:r>
          <a:endParaRPr lang="en-US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noProof="0" dirty="0" err="1"/>
            <a:t>Three</a:t>
          </a:r>
          <a:r>
            <a:rPr lang="de-DE" sz="1200" kern="1200" noProof="0" dirty="0"/>
            <a:t> dimensional an-</a:t>
          </a:r>
          <a:r>
            <a:rPr lang="de-DE" sz="1200" kern="1200" noProof="0" dirty="0" err="1"/>
            <a:t>isotropic</a:t>
          </a:r>
          <a:r>
            <a:rPr lang="de-DE" sz="1200" kern="1200" noProof="0" dirty="0"/>
            <a:t> </a:t>
          </a:r>
          <a:r>
            <a:rPr lang="de-DE" sz="1200" kern="1200" noProof="0" dirty="0" err="1"/>
            <a:t>diffusion</a:t>
          </a:r>
          <a:r>
            <a:rPr lang="de-DE" sz="1200" kern="1200" noProof="0" dirty="0"/>
            <a:t> </a:t>
          </a:r>
          <a:r>
            <a:rPr lang="de-DE" sz="1200" kern="1200" noProof="0" dirty="0" err="1"/>
            <a:t>models</a:t>
          </a:r>
          <a:r>
            <a:rPr lang="de-DE" sz="1200" kern="1200" noProof="0" dirty="0"/>
            <a:t> </a:t>
          </a:r>
          <a:r>
            <a:rPr lang="de-DE" sz="1200" kern="1200" noProof="0" dirty="0" err="1"/>
            <a:t>for</a:t>
          </a:r>
          <a:r>
            <a:rPr lang="de-DE" sz="1200" kern="1200" noProof="0" dirty="0"/>
            <a:t> </a:t>
          </a:r>
          <a:r>
            <a:rPr lang="de-DE" sz="1200" kern="1200" noProof="0" dirty="0" err="1"/>
            <a:t>the</a:t>
          </a:r>
          <a:r>
            <a:rPr lang="de-DE" sz="1200" kern="1200" noProof="0" dirty="0"/>
            <a:t> Galaxy</a:t>
          </a:r>
          <a:endParaRPr lang="en-US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noProof="0" dirty="0" err="1"/>
            <a:t>Better</a:t>
          </a:r>
          <a:r>
            <a:rPr lang="de-DE" sz="1200" kern="1200" noProof="0" dirty="0"/>
            <a:t> Target </a:t>
          </a:r>
          <a:r>
            <a:rPr lang="de-DE" sz="1200" kern="1200" noProof="0" dirty="0" err="1"/>
            <a:t>distributions</a:t>
          </a:r>
          <a:r>
            <a:rPr lang="de-DE" sz="1200" kern="1200" noProof="0" dirty="0"/>
            <a:t>, etc.</a:t>
          </a:r>
          <a:endParaRPr lang="en-US" sz="1200" kern="1200" noProof="0" dirty="0"/>
        </a:p>
      </dsp:txBody>
      <dsp:txXfrm>
        <a:off x="807382" y="2158132"/>
        <a:ext cx="5053343" cy="616563"/>
      </dsp:txXfrm>
    </dsp:sp>
    <dsp:sp modelId="{46B7C677-B26C-4CB2-8B09-05CB824653E9}">
      <dsp:nvSpPr>
        <dsp:cNvPr id="0" name=""/>
        <dsp:cNvSpPr/>
      </dsp:nvSpPr>
      <dsp:spPr>
        <a:xfrm>
          <a:off x="422030" y="2081062"/>
          <a:ext cx="770704" cy="7707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F1AF8B-54A7-4999-8A2B-645BE0474707}">
      <dsp:nvSpPr>
        <dsp:cNvPr id="0" name=""/>
        <dsp:cNvSpPr/>
      </dsp:nvSpPr>
      <dsp:spPr>
        <a:xfrm>
          <a:off x="453892" y="3083138"/>
          <a:ext cx="5406833" cy="61656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397" tIns="30480" rIns="30480" bIns="3048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 dirty="0"/>
            <a:t>No “One-fits-all”-simulation software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noProof="0" dirty="0"/>
            <a:t>Models have to be chosen depending on the concrete physical set up </a:t>
          </a:r>
        </a:p>
      </dsp:txBody>
      <dsp:txXfrm>
        <a:off x="453892" y="3083138"/>
        <a:ext cx="5406833" cy="616563"/>
      </dsp:txXfrm>
    </dsp:sp>
    <dsp:sp modelId="{4783B4BA-A747-4253-8D24-459AA8DC526F}">
      <dsp:nvSpPr>
        <dsp:cNvPr id="0" name=""/>
        <dsp:cNvSpPr/>
      </dsp:nvSpPr>
      <dsp:spPr>
        <a:xfrm>
          <a:off x="68540" y="3006067"/>
          <a:ext cx="770704" cy="7707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BECF79-60FC-4520-A798-685AD9FB3599}">
      <dsp:nvSpPr>
        <dsp:cNvPr id="0" name=""/>
        <dsp:cNvSpPr/>
      </dsp:nvSpPr>
      <dsp:spPr>
        <a:xfrm rot="5400000">
          <a:off x="-128444" y="131174"/>
          <a:ext cx="856293" cy="599405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Instal-lation</a:t>
          </a:r>
          <a:endParaRPr lang="de-DE" sz="1200" kern="1200" dirty="0"/>
        </a:p>
      </dsp:txBody>
      <dsp:txXfrm rot="-5400000">
        <a:off x="1" y="302433"/>
        <a:ext cx="599405" cy="256888"/>
      </dsp:txXfrm>
    </dsp:sp>
    <dsp:sp modelId="{1122012F-CF1E-47D3-B240-0B9983E9120F}">
      <dsp:nvSpPr>
        <dsp:cNvPr id="0" name=""/>
        <dsp:cNvSpPr/>
      </dsp:nvSpPr>
      <dsp:spPr>
        <a:xfrm rot="5400000">
          <a:off x="2761191" y="-2159056"/>
          <a:ext cx="556590" cy="4880162"/>
        </a:xfrm>
        <a:prstGeom prst="round2SameRect">
          <a:avLst/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Installation </a:t>
          </a:r>
          <a:r>
            <a:rPr lang="de-DE" sz="1200" kern="1200" dirty="0" err="1"/>
            <a:t>guide</a:t>
          </a:r>
          <a:r>
            <a:rPr lang="de-DE" sz="1200" kern="1200" dirty="0"/>
            <a:t> </a:t>
          </a:r>
          <a:r>
            <a:rPr lang="de-DE" sz="1200" kern="1200" dirty="0" err="1"/>
            <a:t>is</a:t>
          </a:r>
          <a:r>
            <a:rPr lang="de-DE" sz="1200" kern="1200" dirty="0"/>
            <a:t> </a:t>
          </a:r>
          <a:r>
            <a:rPr lang="de-DE" sz="1200" kern="1200" dirty="0" err="1"/>
            <a:t>completely</a:t>
          </a:r>
          <a:r>
            <a:rPr lang="de-DE" sz="1200" kern="1200" dirty="0"/>
            <a:t> </a:t>
          </a:r>
          <a:r>
            <a:rPr lang="de-DE" sz="1200" kern="1200" dirty="0" err="1"/>
            <a:t>updated</a:t>
          </a:r>
          <a:endParaRPr lang="de-D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>
              <a:hlinkClick xmlns:r="http://schemas.openxmlformats.org/officeDocument/2006/relationships" r:id="rId1"/>
            </a:rPr>
            <a:t>https://github.com/CRPropa/CRPropa3/wiki/Installation</a:t>
          </a:r>
          <a:endParaRPr lang="de-DE" sz="1200" kern="1200" dirty="0"/>
        </a:p>
      </dsp:txBody>
      <dsp:txXfrm rot="-5400000">
        <a:off x="599405" y="29900"/>
        <a:ext cx="4852992" cy="502250"/>
      </dsp:txXfrm>
    </dsp:sp>
    <dsp:sp modelId="{1F3C8673-036C-4C98-A7B6-C8587428CFDA}">
      <dsp:nvSpPr>
        <dsp:cNvPr id="0" name=""/>
        <dsp:cNvSpPr/>
      </dsp:nvSpPr>
      <dsp:spPr>
        <a:xfrm rot="5400000">
          <a:off x="-195016" y="925085"/>
          <a:ext cx="989438" cy="599405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Intro-</a:t>
          </a:r>
          <a:r>
            <a:rPr lang="de-DE" sz="1200" kern="1200" dirty="0" err="1"/>
            <a:t>duction</a:t>
          </a:r>
          <a:endParaRPr lang="de-DE" sz="1200" kern="1200" dirty="0"/>
        </a:p>
      </dsp:txBody>
      <dsp:txXfrm rot="-5400000">
        <a:off x="1" y="1029772"/>
        <a:ext cx="599405" cy="390033"/>
      </dsp:txXfrm>
    </dsp:sp>
    <dsp:sp modelId="{24840767-9CDE-4460-9460-DCE7D6B2D926}">
      <dsp:nvSpPr>
        <dsp:cNvPr id="0" name=""/>
        <dsp:cNvSpPr/>
      </dsp:nvSpPr>
      <dsp:spPr>
        <a:xfrm rot="5400000">
          <a:off x="3008992" y="-1664847"/>
          <a:ext cx="660395" cy="5479568"/>
        </a:xfrm>
        <a:prstGeom prst="round2SameRect">
          <a:avLst/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 err="1"/>
            <a:t>Introduction</a:t>
          </a:r>
          <a:r>
            <a:rPr lang="de-DE" sz="1200" kern="1200" dirty="0"/>
            <a:t> </a:t>
          </a:r>
          <a:r>
            <a:rPr lang="de-DE" sz="1200" kern="1200" dirty="0" err="1"/>
            <a:t>including</a:t>
          </a:r>
          <a:r>
            <a:rPr lang="de-DE" sz="1200" kern="1200" dirty="0"/>
            <a:t> </a:t>
          </a:r>
          <a:r>
            <a:rPr lang="de-DE" sz="1200" kern="1200" dirty="0" err="1"/>
            <a:t>comments</a:t>
          </a:r>
          <a:r>
            <a:rPr lang="de-DE" sz="1200" kern="1200" dirty="0"/>
            <a:t> on MC </a:t>
          </a:r>
          <a:r>
            <a:rPr lang="de-DE" sz="1200" kern="1200" dirty="0" err="1"/>
            <a:t>simulations</a:t>
          </a:r>
          <a:endParaRPr lang="de-D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Use </a:t>
          </a:r>
          <a:r>
            <a:rPr lang="de-DE" sz="1200" kern="1200" dirty="0" err="1"/>
            <a:t>Jupyter</a:t>
          </a:r>
          <a:r>
            <a:rPr lang="de-DE" sz="1200" kern="1200" dirty="0"/>
            <a:t> </a:t>
          </a:r>
          <a:r>
            <a:rPr lang="de-DE" sz="1200" kern="1200" dirty="0" err="1"/>
            <a:t>notebooks</a:t>
          </a:r>
          <a:r>
            <a:rPr lang="de-DE" sz="1200" kern="1200" dirty="0"/>
            <a:t> </a:t>
          </a:r>
          <a:r>
            <a:rPr lang="de-DE" sz="1200" kern="1200" dirty="0" err="1"/>
            <a:t>for</a:t>
          </a:r>
          <a:r>
            <a:rPr lang="de-DE" sz="1200" kern="1200" dirty="0"/>
            <a:t> </a:t>
          </a:r>
          <a:r>
            <a:rPr lang="de-DE" sz="1200" kern="1200" dirty="0" err="1"/>
            <a:t>simulation</a:t>
          </a:r>
          <a:r>
            <a:rPr lang="de-DE" sz="1200" kern="1200" dirty="0"/>
            <a:t> and </a:t>
          </a:r>
          <a:r>
            <a:rPr lang="de-DE" sz="1200" kern="1200" dirty="0" err="1"/>
            <a:t>analysis</a:t>
          </a:r>
          <a:r>
            <a:rPr lang="de-DE" sz="1200" kern="1200" dirty="0"/>
            <a:t>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>
              <a:hlinkClick xmlns:r="http://schemas.openxmlformats.org/officeDocument/2006/relationships" r:id="rId2"/>
            </a:rPr>
            <a:t>https://github.com/CRPropa/crpropa-intro-book</a:t>
          </a:r>
          <a:endParaRPr lang="de-DE" sz="1200" kern="1200" dirty="0"/>
        </a:p>
      </dsp:txBody>
      <dsp:txXfrm rot="-5400000">
        <a:off x="599406" y="776977"/>
        <a:ext cx="5447330" cy="595919"/>
      </dsp:txXfrm>
    </dsp:sp>
    <dsp:sp modelId="{2D233BFD-B58F-4E56-9972-A98F841DB435}">
      <dsp:nvSpPr>
        <dsp:cNvPr id="0" name=""/>
        <dsp:cNvSpPr/>
      </dsp:nvSpPr>
      <dsp:spPr>
        <a:xfrm rot="5400000">
          <a:off x="-195008" y="1785560"/>
          <a:ext cx="989421" cy="599405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Exam-ples</a:t>
          </a:r>
          <a:endParaRPr lang="de-DE" sz="1200" kern="1200" dirty="0"/>
        </a:p>
      </dsp:txBody>
      <dsp:txXfrm rot="-5400000">
        <a:off x="1" y="1890255"/>
        <a:ext cx="599405" cy="390016"/>
      </dsp:txXfrm>
    </dsp:sp>
    <dsp:sp modelId="{D4B07BCF-E390-46ED-8CF1-559ABA1E8634}">
      <dsp:nvSpPr>
        <dsp:cNvPr id="0" name=""/>
        <dsp:cNvSpPr/>
      </dsp:nvSpPr>
      <dsp:spPr>
        <a:xfrm rot="5400000">
          <a:off x="2999254" y="-804372"/>
          <a:ext cx="679870" cy="5479568"/>
        </a:xfrm>
        <a:prstGeom prst="round2SameRect">
          <a:avLst/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Basic Simulation Setup, </a:t>
          </a:r>
          <a:r>
            <a:rPr lang="de-DE" sz="1200" kern="1200" dirty="0" err="1"/>
            <a:t>Secondaries</a:t>
          </a:r>
          <a:r>
            <a:rPr lang="de-DE" sz="1200" kern="1200" dirty="0"/>
            <a:t>, 3-, 4-dim Simulation, Diffusion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Backtracking, </a:t>
          </a:r>
          <a:r>
            <a:rPr lang="de-DE" sz="1200" kern="1200" dirty="0" err="1"/>
            <a:t>Trajectories</a:t>
          </a:r>
          <a:r>
            <a:rPr lang="de-DE" sz="1200" kern="1200" dirty="0"/>
            <a:t>, etc.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>
              <a:hlinkClick xmlns:r="http://schemas.openxmlformats.org/officeDocument/2006/relationships" r:id="rId3"/>
            </a:rPr>
            <a:t>https://github.com/CRPropa/CRPropa3-notebooks</a:t>
          </a:r>
          <a:endParaRPr lang="de-DE" sz="1200" kern="1200" dirty="0"/>
        </a:p>
      </dsp:txBody>
      <dsp:txXfrm rot="-5400000">
        <a:off x="599406" y="1628665"/>
        <a:ext cx="5446379" cy="613492"/>
      </dsp:txXfrm>
    </dsp:sp>
    <dsp:sp modelId="{0B759D3D-679D-467B-8F5F-C8983F7CF635}">
      <dsp:nvSpPr>
        <dsp:cNvPr id="0" name=""/>
        <dsp:cNvSpPr/>
      </dsp:nvSpPr>
      <dsp:spPr>
        <a:xfrm rot="5400000">
          <a:off x="-251947" y="2702966"/>
          <a:ext cx="1103300" cy="599405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Support</a:t>
          </a:r>
        </a:p>
      </dsp:txBody>
      <dsp:txXfrm rot="-5400000">
        <a:off x="1" y="2750722"/>
        <a:ext cx="599405" cy="503895"/>
      </dsp:txXfrm>
    </dsp:sp>
    <dsp:sp modelId="{7CBAFB6C-D0C7-455D-A27A-DF365E9E8A86}">
      <dsp:nvSpPr>
        <dsp:cNvPr id="0" name=""/>
        <dsp:cNvSpPr/>
      </dsp:nvSpPr>
      <dsp:spPr>
        <a:xfrm rot="5400000">
          <a:off x="2954034" y="113033"/>
          <a:ext cx="770310" cy="5479568"/>
        </a:xfrm>
        <a:prstGeom prst="round2SameRect">
          <a:avLst/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FAQ: </a:t>
          </a:r>
          <a:r>
            <a:rPr lang="de-DE" sz="1200" kern="1200" dirty="0">
              <a:hlinkClick xmlns:r="http://schemas.openxmlformats.org/officeDocument/2006/relationships" r:id="rId4"/>
            </a:rPr>
            <a:t>https://github.com/CRPropa/CRPropa3/wiki/FAQ</a:t>
          </a:r>
          <a:endParaRPr lang="de-D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 err="1"/>
            <a:t>Documentation</a:t>
          </a:r>
          <a:r>
            <a:rPr lang="de-DE" sz="1200" kern="1200" dirty="0"/>
            <a:t>: </a:t>
          </a:r>
          <a:r>
            <a:rPr lang="de-DE" sz="1200" kern="1200" dirty="0">
              <a:hlinkClick xmlns:r="http://schemas.openxmlformats.org/officeDocument/2006/relationships" r:id="rId5"/>
            </a:rPr>
            <a:t>http://crpropa.github.io/CRPropa3/</a:t>
          </a:r>
          <a:r>
            <a:rPr lang="de-DE" sz="1200" kern="1200" dirty="0"/>
            <a:t>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Wiki: </a:t>
          </a:r>
          <a:r>
            <a:rPr lang="de-DE" sz="1200" kern="1200" dirty="0">
              <a:hlinkClick xmlns:r="http://schemas.openxmlformats.org/officeDocument/2006/relationships" r:id="rId6"/>
            </a:rPr>
            <a:t>https://github.com/CRPropa/CRPropa3/wiki</a:t>
          </a:r>
          <a:r>
            <a:rPr lang="de-DE" sz="1200" kern="1200" dirty="0"/>
            <a:t>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 err="1"/>
            <a:t>Issue</a:t>
          </a:r>
          <a:r>
            <a:rPr lang="de-DE" sz="1200" kern="1200" dirty="0"/>
            <a:t> </a:t>
          </a:r>
          <a:r>
            <a:rPr lang="de-DE" sz="1200" kern="1200" dirty="0" err="1"/>
            <a:t>tracker</a:t>
          </a:r>
          <a:r>
            <a:rPr lang="de-DE" sz="1200" kern="1200" dirty="0"/>
            <a:t>: </a:t>
          </a:r>
          <a:r>
            <a:rPr lang="de-DE" sz="1200" kern="1200" dirty="0">
              <a:hlinkClick xmlns:r="http://schemas.openxmlformats.org/officeDocument/2006/relationships" r:id="rId7"/>
            </a:rPr>
            <a:t>https://github.com/CRPropa/CRPropa3/issues</a:t>
          </a:r>
          <a:r>
            <a:rPr lang="de-DE" sz="1200" kern="1200" dirty="0"/>
            <a:t> </a:t>
          </a:r>
        </a:p>
      </dsp:txBody>
      <dsp:txXfrm rot="-5400000">
        <a:off x="599406" y="2505265"/>
        <a:ext cx="5441965" cy="6951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50160299-2FD3-FA45-B540-D42495E11B0E}" type="datetimeFigureOut">
              <a:rPr lang="de-DE" altLang="de-DE"/>
              <a:pPr>
                <a:defRPr/>
              </a:pPr>
              <a:t>15.08.2018</a:t>
            </a:fld>
            <a:endParaRPr lang="de-DE" alt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17F3F22-51D9-F84F-A3DC-2BA2E9F8274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65587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Spectrum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expected</a:t>
            </a:r>
            <a:r>
              <a:rPr lang="de-DE" dirty="0"/>
              <a:t> </a:t>
            </a:r>
            <a:r>
              <a:rPr lang="de-DE" dirty="0" err="1"/>
              <a:t>spectrum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diffusive </a:t>
            </a:r>
            <a:r>
              <a:rPr lang="de-DE" dirty="0" err="1"/>
              <a:t>shock</a:t>
            </a:r>
            <a:r>
              <a:rPr lang="de-DE" dirty="0"/>
              <a:t> </a:t>
            </a:r>
            <a:r>
              <a:rPr lang="de-DE" dirty="0" err="1"/>
              <a:t>acceleration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17678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42080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Speedup is determined as average time per hit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BDFB71-E6BA-45EB-859C-9494FE2539AF}" type="slidenum">
              <a:rPr lang="de-DE" altLang="de-DE" smtClean="0"/>
              <a:pPr>
                <a:defRPr/>
              </a:pPr>
              <a:t>28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70115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Derome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http://doi.org/10.5281/zenodo.1300409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latin typeface="Times New Roman" panose="02020603050405020304" pitchFamily="18" charset="0"/>
              </a:rPr>
              <a:t>See e.g. also </a:t>
            </a:r>
            <a:r>
              <a:rPr lang="de-DE" dirty="0" err="1">
                <a:latin typeface="Times New Roman" panose="02020603050405020304" pitchFamily="18" charset="0"/>
              </a:rPr>
              <a:t>Genolino</a:t>
            </a:r>
            <a:r>
              <a:rPr lang="de-DE" dirty="0">
                <a:latin typeface="Times New Roman" panose="02020603050405020304" pitchFamily="18" charset="0"/>
              </a:rPr>
              <a:t>, PRL </a:t>
            </a:r>
            <a:r>
              <a:rPr lang="de-DE" dirty="0">
                <a:latin typeface="Arial" panose="020B0604020202020204" pitchFamily="34" charset="0"/>
              </a:rPr>
              <a:t>119,</a:t>
            </a:r>
            <a:r>
              <a:rPr lang="de-DE" dirty="0">
                <a:latin typeface="Times New Roman" panose="02020603050405020304" pitchFamily="18" charset="0"/>
              </a:rPr>
              <a:t>241101 (2017)</a:t>
            </a:r>
            <a:endParaRPr lang="de-DE" dirty="0"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79731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Simple diffusion theories lead  to A \</a:t>
            </a:r>
            <a:r>
              <a:rPr lang="en-US" noProof="0" dirty="0" err="1"/>
              <a:t>propto</a:t>
            </a:r>
            <a:r>
              <a:rPr lang="en-US" noProof="0" dirty="0"/>
              <a:t> E^1/3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07435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List of things that have to be changed by the transport process:</a:t>
            </a:r>
          </a:p>
          <a:p>
            <a:r>
              <a:rPr lang="en-US" noProof="0" dirty="0"/>
              <a:t>-steepen the spectrum</a:t>
            </a:r>
          </a:p>
          <a:p>
            <a:r>
              <a:rPr lang="en-US" noProof="0" dirty="0"/>
              <a:t>-enhancement of secondary particles</a:t>
            </a:r>
          </a:p>
          <a:p>
            <a:r>
              <a:rPr lang="de-DE" noProof="0" dirty="0"/>
              <a:t>-</a:t>
            </a:r>
            <a:r>
              <a:rPr lang="en-US" noProof="0" dirty="0" err="1"/>
              <a:t>isotropization</a:t>
            </a:r>
            <a:r>
              <a:rPr lang="en-US" noProof="0" dirty="0"/>
              <a:t> of arrival directions</a:t>
            </a:r>
          </a:p>
          <a:p>
            <a:r>
              <a:rPr lang="de-DE" noProof="0" dirty="0"/>
              <a:t>-breaks in </a:t>
            </a:r>
            <a:r>
              <a:rPr lang="de-DE" noProof="0" dirty="0" err="1"/>
              <a:t>spectrum</a:t>
            </a:r>
            <a:endParaRPr lang="en-US" noProof="0" dirty="0"/>
          </a:p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44396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HERMES: https://arxiv.org/pdf/1305.4364.pdf</a:t>
            </a:r>
          </a:p>
          <a:p>
            <a:r>
              <a:rPr lang="de-DE" dirty="0" err="1"/>
              <a:t>TransportCR</a:t>
            </a:r>
            <a:r>
              <a:rPr lang="de-DE" dirty="0"/>
              <a:t>: https://arxiv.org/pdf/1406.0735.pdf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29765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CRPropa: www.desy.crpropa.de</a:t>
            </a:r>
          </a:p>
          <a:p>
            <a:r>
              <a:rPr lang="de-DE" dirty="0" err="1"/>
              <a:t>SimProp</a:t>
            </a:r>
            <a:r>
              <a:rPr lang="de-DE" dirty="0"/>
              <a:t>: http://augeraq.lngs.infn.it/SimProp/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79716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USINE: https://lpsc.in2p3.fr/usine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arXiv</a:t>
            </a:r>
            <a:r>
              <a:rPr lang="en-US" dirty="0">
                <a:sym typeface="Wingdings" panose="05000000000000000000" pitchFamily="2" charset="2"/>
              </a:rPr>
              <a:t>: 1807.02968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62834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CRPropa </a:t>
            </a:r>
            <a:r>
              <a:rPr lang="de-DE" dirty="0" err="1"/>
              <a:t>DiffusionSDE</a:t>
            </a:r>
            <a:endParaRPr lang="de-DE" dirty="0"/>
          </a:p>
          <a:p>
            <a:r>
              <a:rPr lang="de-DE" dirty="0"/>
              <a:t>Kopp et al. A </a:t>
            </a:r>
            <a:r>
              <a:rPr lang="de-DE" dirty="0" err="1"/>
              <a:t>stochastic</a:t>
            </a:r>
            <a:r>
              <a:rPr lang="de-DE" dirty="0"/>
              <a:t> differential </a:t>
            </a:r>
            <a:r>
              <a:rPr lang="de-DE" dirty="0" err="1"/>
              <a:t>equation</a:t>
            </a:r>
            <a:r>
              <a:rPr lang="de-DE" dirty="0"/>
              <a:t> </a:t>
            </a:r>
            <a:r>
              <a:rPr lang="de-DE" dirty="0" err="1"/>
              <a:t>code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multidimensional Fokker-Planck type </a:t>
            </a:r>
            <a:r>
              <a:rPr lang="de-DE" dirty="0" err="1"/>
              <a:t>problems</a:t>
            </a:r>
            <a:r>
              <a:rPr lang="de-DE" dirty="0"/>
              <a:t> Computer Physics Communication 183 (2012) 530-542</a:t>
            </a:r>
          </a:p>
          <a:p>
            <a:r>
              <a:rPr lang="de-DE" dirty="0"/>
              <a:t>Miyake+ (2014) arXiv:1412.0896</a:t>
            </a:r>
          </a:p>
          <a:p>
            <a:r>
              <a:rPr lang="de-DE" dirty="0" err="1"/>
              <a:t>Yamazaki</a:t>
            </a:r>
            <a:r>
              <a:rPr lang="de-DE" dirty="0"/>
              <a:t>+ (2015) arXiv:1502:05918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36707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noProof="0" dirty="0"/>
              <a:t>New diffusion models </a:t>
            </a:r>
          </a:p>
          <a:p>
            <a:pPr marL="628650" lvl="1" indent="-171450">
              <a:buFontTx/>
              <a:buChar char="-"/>
            </a:pPr>
            <a:r>
              <a:rPr lang="en-US" noProof="0" dirty="0"/>
              <a:t>Including advection, ….</a:t>
            </a:r>
          </a:p>
          <a:p>
            <a:pPr marL="171450" lvl="0" indent="-171450">
              <a:buFontTx/>
              <a:buChar char="-"/>
            </a:pPr>
            <a:r>
              <a:rPr lang="en-US" noProof="0" dirty="0"/>
              <a:t>Lacking precision in ionization cross section at lower energies (Maurin et al.)</a:t>
            </a:r>
          </a:p>
          <a:p>
            <a:pPr marL="171450" lvl="0" indent="-171450">
              <a:buFontTx/>
              <a:buChar char="-"/>
            </a:pPr>
            <a:r>
              <a:rPr lang="en-US" noProof="0" dirty="0"/>
              <a:t>Transition between ballistic and diffusive transport</a:t>
            </a:r>
          </a:p>
          <a:p>
            <a:pPr marL="171450" lvl="0" indent="-171450">
              <a:buFontTx/>
              <a:buChar char="-"/>
            </a:pPr>
            <a:r>
              <a:rPr lang="de-DE" noProof="0" dirty="0"/>
              <a:t>S</a:t>
            </a:r>
            <a:r>
              <a:rPr lang="en-US" noProof="0" dirty="0"/>
              <a:t>elf consistent treatment of turbulence </a:t>
            </a:r>
          </a:p>
          <a:p>
            <a:pPr marL="171450" lvl="0" indent="-171450">
              <a:buFontTx/>
              <a:buChar char="-"/>
            </a:pPr>
            <a:r>
              <a:rPr lang="de-DE" noProof="0" dirty="0"/>
              <a:t>Feedback </a:t>
            </a:r>
            <a:r>
              <a:rPr lang="de-DE" noProof="0" dirty="0" err="1"/>
              <a:t>of</a:t>
            </a:r>
            <a:r>
              <a:rPr lang="de-DE" noProof="0" dirty="0"/>
              <a:t> CRs on </a:t>
            </a:r>
            <a:r>
              <a:rPr lang="de-DE" noProof="0" dirty="0" err="1"/>
              <a:t>em</a:t>
            </a:r>
            <a:r>
              <a:rPr lang="de-DE" noProof="0" dirty="0"/>
              <a:t> </a:t>
            </a:r>
            <a:r>
              <a:rPr lang="de-DE" noProof="0" dirty="0" err="1"/>
              <a:t>fields</a:t>
            </a:r>
            <a:endParaRPr lang="de-DE" noProof="0" dirty="0"/>
          </a:p>
          <a:p>
            <a:pPr marL="171450" lvl="0" indent="-171450">
              <a:buFontTx/>
              <a:buChar char="-"/>
            </a:pPr>
            <a:endParaRPr lang="en-US" noProof="0" dirty="0"/>
          </a:p>
          <a:p>
            <a:pPr marL="171450" lvl="0" indent="-171450">
              <a:buFontTx/>
              <a:buChar char="-"/>
            </a:pPr>
            <a:endParaRPr lang="en-US" noProof="0" dirty="0"/>
          </a:p>
          <a:p>
            <a:pPr marL="171450" lvl="0" indent="-171450">
              <a:buFontTx/>
              <a:buChar char="-"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F3F22-51D9-F84F-A3DC-2BA2E9F8274E}" type="slidenum">
              <a:rPr lang="de-DE" altLang="de-DE" smtClean="0"/>
              <a:pPr>
                <a:defRPr/>
              </a:pPr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46789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46E01B-F7BC-4691-8FFA-7D4025C6D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CDFB0E-2B66-4512-8D65-3EEFF762EF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8"/>
            <a:ext cx="5143500" cy="124142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3269B578-018B-4BC6-ACC9-4FF6407344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171" y="4767265"/>
            <a:ext cx="16735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Lukas.Merten@rub.de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CDA2787C-3376-44A8-B06E-7E6A37795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1259" y="4767266"/>
            <a:ext cx="29354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Cosmic Ray Transport Models - an overview</a:t>
            </a:r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6B4E2C99-D1FE-41D8-BABA-F0D86C8F4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87965" y="4767267"/>
            <a:ext cx="484622" cy="2746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FE4C37C-0CB0-4B99-8625-AF1BBECB00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4479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186064-4DD7-4248-B90D-7A26F6A66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957826E-44F3-41CA-B8ED-8E11FC423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F0496327-5E09-4830-9F20-14758E8E80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171" y="4767265"/>
            <a:ext cx="16735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Lukas.Merten@rub.de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FEF5DFE7-7A36-4742-87C6-5CBB46652E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1259" y="4767266"/>
            <a:ext cx="29354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Cosmic Ray Transport Models - an overview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83BA478-B8C3-4A37-A50E-C26660A4A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87965" y="4767267"/>
            <a:ext cx="484622" cy="2746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FE4C37C-0CB0-4B99-8625-AF1BBECB00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926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314284E-9B34-4E9A-A51B-65C1D88FB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8" y="274641"/>
            <a:ext cx="1478756" cy="435768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7A18A75-EB8D-4C00-8D54-260F03911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9" y="274641"/>
            <a:ext cx="4321969" cy="435768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3A86E040-725A-4FAB-999C-AC28ED4D05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171" y="4767265"/>
            <a:ext cx="16735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Lukas.Merten@rub.de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C943C06B-2A53-41E4-A6BE-D0D5BC100A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1259" y="4767266"/>
            <a:ext cx="29354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Cosmic Ray Transport Models - an overview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DDB6E2A-521D-4574-BD62-FE64EE144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87965" y="4767267"/>
            <a:ext cx="484622" cy="2746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FE4C37C-0CB0-4B99-8625-AF1BBECB00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5000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023D651-2843-4F8F-A75A-8ACEDF807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171" y="4767265"/>
            <a:ext cx="16735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Lukas.Merten@rub.de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9F8F2F34-D704-4529-9011-ADB2A85037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1259" y="4767266"/>
            <a:ext cx="29354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Cosmic Ray Transport Models - an overview</a:t>
            </a:r>
          </a:p>
        </p:txBody>
      </p:sp>
      <p:sp>
        <p:nvSpPr>
          <p:cNvPr id="10" name="Foliennummernplatzhalter 8">
            <a:extLst>
              <a:ext uri="{FF2B5EF4-FFF2-40B4-BE49-F238E27FC236}">
                <a16:creationId xmlns:a16="http://schemas.microsoft.com/office/drawing/2014/main" id="{D90A640C-7AB6-4A5D-9B9B-45B211EB1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87965" y="4767267"/>
            <a:ext cx="484622" cy="2746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FE4C37C-0CB0-4B99-8625-AF1BBECB00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7982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908CE9-6F31-4D3B-AB9E-A95ACCBAD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4D62D24-ACA6-485C-912B-AEE6069C0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8"/>
            <a:ext cx="51435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A01550ED-1EA1-43B8-86B7-E1262FADBA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171" y="4767265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altLang="de-DE" dirty="0">
                <a:solidFill>
                  <a:schemeClr val="accent1"/>
                </a:solidFill>
              </a:rPr>
              <a:t>Lukas.Merten@rub.de</a:t>
            </a:r>
          </a:p>
        </p:txBody>
      </p:sp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1A5831F3-E42D-4C89-B488-F202B1728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6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Cosmic Ray Transport Models - an overview</a:t>
            </a:r>
            <a:endParaRPr lang="de-DE" dirty="0"/>
          </a:p>
        </p:txBody>
      </p:sp>
      <p:sp>
        <p:nvSpPr>
          <p:cNvPr id="17" name="Foliennummernplatzhalter 8">
            <a:extLst>
              <a:ext uri="{FF2B5EF4-FFF2-40B4-BE49-F238E27FC236}">
                <a16:creationId xmlns:a16="http://schemas.microsoft.com/office/drawing/2014/main" id="{E1672530-44E6-499D-9E85-5A4DF97AC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87964" y="4767266"/>
            <a:ext cx="56038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FE4C37C-0CB0-4B99-8625-AF1BBECB00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104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086E1C-0469-4FEE-9971-79903832C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72" y="274641"/>
            <a:ext cx="6483678" cy="993775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A2F17D-71B3-44A4-8BBD-9B7ED9248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72" y="1370013"/>
            <a:ext cx="6483679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63D8A30F-9D78-4DA5-9DBA-69521832D1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171" y="4767265"/>
            <a:ext cx="16735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Lukas.Merten@rub.de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1D491B43-27BF-4E89-8EE4-32D81D5635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1259" y="4767266"/>
            <a:ext cx="29354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Cosmic Ray Transport Models - an overview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C4B6223-30CA-458A-B622-4E71B5A04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87965" y="4767267"/>
            <a:ext cx="484622" cy="2746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FE4C37C-0CB0-4B99-8625-AF1BBECB00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6150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71488" y="274641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53A4EE02-1DA5-4EBE-B26D-F71F7A6BE1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171" y="4767265"/>
            <a:ext cx="16735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Lukas.Merten@rub.de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BCED588D-43B7-42AC-A51F-01E2DC2B2B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1259" y="4767266"/>
            <a:ext cx="29354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Cosmic Ray Transport Models - an overview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12DE19-8E2C-4F40-BFBC-29363995A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87965" y="4767267"/>
            <a:ext cx="484622" cy="2746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FE4C37C-0CB0-4B99-8625-AF1BBECB00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1458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952317-622B-4E1F-BAED-80DC99CB58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74EA118-9FDC-4B48-A9E5-695546B209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71AE72-CF13-4D85-9F95-923A91AB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5704-5ADB-49A0-8BB0-083B7E0F50F9}" type="datetimeFigureOut">
              <a:rPr lang="de-DE" smtClean="0"/>
              <a:t>15.08.2018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4A7533-DBC4-4EBC-B919-CE771543C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278E15-A0E3-4A3A-B5A4-48F821C00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2CCC-771F-41C1-98ED-0A70FDED7F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796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E2543E-BE48-4132-AE1D-B06F453E7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2D4511-E0BB-4D1D-A521-693681FDA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38D81C-6532-4913-ACB0-104A8B5A2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5704-5ADB-49A0-8BB0-083B7E0F50F9}" type="datetimeFigureOut">
              <a:rPr lang="de-DE" smtClean="0"/>
              <a:t>15.08.2018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D91A11-A974-4F4E-B270-2887AAE23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49A7B0-E1F4-4C41-B91B-8799BF20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2CCC-771F-41C1-98ED-0A70FDED7F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4129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9C09E5-6931-4B62-9645-4CBAA6F48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B314AB-76A8-42ED-BE79-F5A0BBA96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0ECAD5-CD14-4525-B81E-B6967F1A5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5704-5ADB-49A0-8BB0-083B7E0F50F9}" type="datetimeFigureOut">
              <a:rPr lang="de-DE" smtClean="0"/>
              <a:t>15.08.2018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566BDA-F342-4DFC-86EB-8F4B534EA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13220D-826D-4FEA-9E0C-085B79477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2CCC-771F-41C1-98ED-0A70FDED7F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7828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E9F1A-B986-47D9-97B8-7C0E8344D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AF859B-0AD4-4BFE-AB12-CBAA97AFF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4AEA45C-7BDA-4F6F-8998-10CAC2F26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A5FD63-48E9-4B4E-ACF3-BD162ED5E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5704-5ADB-49A0-8BB0-083B7E0F50F9}" type="datetimeFigureOut">
              <a:rPr lang="de-DE" smtClean="0"/>
              <a:t>15.08.2018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8E5BD5C-A84F-42F6-982F-65F56E2B9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4FD8808-CA6B-4557-BDE1-CB9690676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2CCC-771F-41C1-98ED-0A70FDED7F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8551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3FD176-F97E-4036-A13D-BC1203AEE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A1A5A1-4B2F-4F76-A94A-7095E80C5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0C2763FC-DA52-4615-B52C-A5501860A9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171" y="4767265"/>
            <a:ext cx="16735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Lukas.Merten@rub.de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18F13B22-8A7E-4F36-950C-A5345676DB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1259" y="4767266"/>
            <a:ext cx="29354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Cosmic Ray Transport Models - an overview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5A7A25D-67F6-41BE-8E0D-D8E89A0F6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87965" y="4767267"/>
            <a:ext cx="484622" cy="2746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FE4C37C-0CB0-4B99-8625-AF1BBECB00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6226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52A60C-94BF-464E-A120-60BF10831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B76167-2E68-41A1-AD75-2FF6946A4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BFFA723-843B-4BE8-967A-858AD7E8A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947EAA3-0378-4FE5-81DF-F4F944B467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5D432D2-22F3-4F3D-88A2-D50EB84C29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19D880C-BDBB-4624-ACCC-E382A5737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5704-5ADB-49A0-8BB0-083B7E0F50F9}" type="datetimeFigureOut">
              <a:rPr lang="de-DE" smtClean="0"/>
              <a:t>15.08.2018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558D2AE-158B-4BED-A6C7-1B17EA5FB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BF393EF-7667-40C7-8E87-49128238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2CCC-771F-41C1-98ED-0A70FDED7F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8918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1DA1A0-7131-4DB2-83E3-9B29A7D9C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A95B35-CC88-46D5-9521-EB122DF2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5704-5ADB-49A0-8BB0-083B7E0F50F9}" type="datetimeFigureOut">
              <a:rPr lang="de-DE" smtClean="0"/>
              <a:t>15.08.2018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1A9692C-8334-4FEA-AA4B-A3FA36CE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B8C0D5F-4236-44C0-B19E-DA9DB1A1A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2CCC-771F-41C1-98ED-0A70FDED7F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2339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70205E-E5CD-4AF2-9B05-9A60AD878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de-DE" sz="1200" kern="1200" smtClean="0">
                <a:solidFill>
                  <a:schemeClr val="accent1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fld id="{26202CCC-771F-41C1-98ED-0A70FDED7FD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7613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B7C9C9-E553-4EA3-B72C-8A8869617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80FF77-7C44-4085-AF67-EA4F5CE88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C130FF6-8BF8-4E0A-93B9-FE59709C5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639D5FC-A22D-44B1-9578-B28C47F40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5704-5ADB-49A0-8BB0-083B7E0F50F9}" type="datetimeFigureOut">
              <a:rPr lang="de-DE" smtClean="0"/>
              <a:t>15.08.2018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E784785-AA59-48F5-BED3-0EF07CD3B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B5ECCF6-9490-4B6A-828B-28BE4390F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2CCC-771F-41C1-98ED-0A70FDED7F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1611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8D8160-068D-41CE-A2DE-7E15943A5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58FC684-B4D6-4E4E-AC5B-72BEBDCE8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25FA66-434B-4DA9-8CD6-8A4E250C5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A15500-400D-4C97-873E-AE965907A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5704-5ADB-49A0-8BB0-083B7E0F50F9}" type="datetimeFigureOut">
              <a:rPr lang="de-DE" smtClean="0"/>
              <a:t>15.08.2018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7E465B9-234F-4039-9D86-825C5127C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72488A-7760-4165-9242-61B057201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2CCC-771F-41C1-98ED-0A70FDED7F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5343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2945AE-9C6E-416B-8A73-7C0956408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97F3771-7854-4C7E-8F09-A52237069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6A4B6A-C249-48BC-AE5F-FCB479A38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5704-5ADB-49A0-8BB0-083B7E0F50F9}" type="datetimeFigureOut">
              <a:rPr lang="de-DE" smtClean="0"/>
              <a:t>15.08.2018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ED3207-BF17-4CB4-8D92-FE8A76628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7D0039-A595-4CA9-9609-039393968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2CCC-771F-41C1-98ED-0A70FDED7F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3859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42B54B9-0A35-4842-B3B8-AFB4EBB07E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24CCAE8-0840-4726-AD20-D31757ED0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9AF54A-D2AE-4D03-A1B2-B9AC89525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5704-5ADB-49A0-8BB0-083B7E0F50F9}" type="datetimeFigureOut">
              <a:rPr lang="de-DE" smtClean="0"/>
              <a:t>15.08.2018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E3FD8E-D3CE-4E3D-90D0-50E287FF4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B0D0DD-A5D0-4C6D-84A8-1D611FF5E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2CCC-771F-41C1-98ED-0A70FDED7F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9713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023D651-2843-4F8F-A75A-8ACEDF807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171" y="4767265"/>
            <a:ext cx="16735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Lukas.Merten@rub.de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9F8F2F34-D704-4529-9011-ADB2A85037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1259" y="4767266"/>
            <a:ext cx="29354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Cosmic Ray Transport Models - an overview</a:t>
            </a:r>
          </a:p>
        </p:txBody>
      </p:sp>
      <p:sp>
        <p:nvSpPr>
          <p:cNvPr id="10" name="Foliennummernplatzhalter 8">
            <a:extLst>
              <a:ext uri="{FF2B5EF4-FFF2-40B4-BE49-F238E27FC236}">
                <a16:creationId xmlns:a16="http://schemas.microsoft.com/office/drawing/2014/main" id="{D90A640C-7AB6-4A5D-9B9B-45B211EB1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87965" y="4767267"/>
            <a:ext cx="484622" cy="2746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FE4C37C-0CB0-4B99-8625-AF1BBECB00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0622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02E454-C6B6-429E-9AEE-6B40641D2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7" y="1282700"/>
            <a:ext cx="5915025" cy="213995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86EA3C-BB93-4FDF-A4AD-8B99161CC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7" y="3441700"/>
            <a:ext cx="5915025" cy="112553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A2B8CB82-8163-405B-8AE6-DBF99C9E3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171" y="4767265"/>
            <a:ext cx="16735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Lukas.Merten@rub.de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89725B62-3631-417C-9E19-F5D31A82D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1259" y="4767266"/>
            <a:ext cx="29354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Cosmic Ray Transport Models - an overview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B9D2A19-D68B-43A2-ACB2-94A06495B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87965" y="4767267"/>
            <a:ext cx="484622" cy="2746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FE4C37C-0CB0-4B99-8625-AF1BBECB00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2996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800ADB-AB93-430E-9F22-DB6A00606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9870FA-D41E-4023-B272-B2ADD0A847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900363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DB26265-35EA-4E7A-8C66-05E71F9C3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86151" y="1370013"/>
            <a:ext cx="2900363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4908E6B5-5C2C-4D74-82C6-B4E9FCEB7E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0171" y="4767265"/>
            <a:ext cx="16735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Lukas.Merten@rub.de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4390BA3-84EB-4898-A8CE-3F08718429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1259" y="4767266"/>
            <a:ext cx="29354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Cosmic Ray Transport Models - an overview</a:t>
            </a:r>
          </a:p>
        </p:txBody>
      </p:sp>
      <p:sp>
        <p:nvSpPr>
          <p:cNvPr id="10" name="Foliennummernplatzhalter 8">
            <a:extLst>
              <a:ext uri="{FF2B5EF4-FFF2-40B4-BE49-F238E27FC236}">
                <a16:creationId xmlns:a16="http://schemas.microsoft.com/office/drawing/2014/main" id="{E74150FB-3F4F-42F7-A880-FBC83BAF8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87965" y="4767267"/>
            <a:ext cx="484622" cy="2746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FE4C37C-0CB0-4B99-8625-AF1BBECB00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4738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C528A4-F18C-4971-9726-0D787B3E1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679" y="274641"/>
            <a:ext cx="5915025" cy="99377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35758F7-9225-4C39-A7D9-6F1F53429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680" y="1260475"/>
            <a:ext cx="2901553" cy="619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74E4024-B470-43B2-BC63-2960B833E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680" y="1879600"/>
            <a:ext cx="2901553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BA84796-CB91-40A8-B817-47F9F49F80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5841" cy="619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8BFF366-1EF8-4426-8A25-F6ED1A17BD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5841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04395AD2-40F8-4C82-A22D-63329DC94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0171" y="4767265"/>
            <a:ext cx="16735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Lukas.Merten@rub.de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7779BEF2-C160-4648-AA6D-9E73A4B34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1259" y="4767266"/>
            <a:ext cx="29354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Cosmic Ray Transport Models - an overview</a:t>
            </a:r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1DDFC558-8916-4CD3-BB29-54711A90D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87965" y="4767267"/>
            <a:ext cx="484622" cy="2746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FE4C37C-0CB0-4B99-8625-AF1BBECB00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0828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C32B93-A64F-444C-BE8D-5A7BD77D1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7186EAE3-27D4-42A6-8D72-71CA41ABF1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171" y="4767265"/>
            <a:ext cx="16735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Lukas.Merten@rub.de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3F69F8AB-15A7-45DF-AA71-CA7F742F3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1259" y="4767266"/>
            <a:ext cx="29354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Cosmic Ray Transport Models - an overview</a:t>
            </a:r>
          </a:p>
        </p:txBody>
      </p:sp>
      <p:sp>
        <p:nvSpPr>
          <p:cNvPr id="8" name="Foliennummernplatzhalter 8">
            <a:extLst>
              <a:ext uri="{FF2B5EF4-FFF2-40B4-BE49-F238E27FC236}">
                <a16:creationId xmlns:a16="http://schemas.microsoft.com/office/drawing/2014/main" id="{FF18FD6A-FD03-4D67-92D4-E9D22C882D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87965" y="4767267"/>
            <a:ext cx="484622" cy="2746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FE4C37C-0CB0-4B99-8625-AF1BBECB00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4051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90FE6120-BC1E-4361-99C8-5FBBBE87E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171" y="4767265"/>
            <a:ext cx="16735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Lukas.Merten@rub.de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85D9DCF-E86D-41CD-B46C-87C7AAB02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1259" y="4767266"/>
            <a:ext cx="29354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Cosmic Ray Transport Models - an overview</a:t>
            </a:r>
          </a:p>
        </p:txBody>
      </p:sp>
      <p:sp>
        <p:nvSpPr>
          <p:cNvPr id="7" name="Foliennummernplatzhalter 8">
            <a:extLst>
              <a:ext uri="{FF2B5EF4-FFF2-40B4-BE49-F238E27FC236}">
                <a16:creationId xmlns:a16="http://schemas.microsoft.com/office/drawing/2014/main" id="{33654712-BB6C-4AE7-B0F2-9DE6905275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87965" y="4767267"/>
            <a:ext cx="484622" cy="2746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FE4C37C-0CB0-4B99-8625-AF1BBECB00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702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8909CD-FD47-48D0-9A06-CAB392D3C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680" y="342900"/>
            <a:ext cx="2212181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71DAE1-7FCB-4636-BE6D-52C136545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842" y="741366"/>
            <a:ext cx="3471863" cy="36544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CD6855-E48C-4FEE-81DE-658AD2656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680" y="1543050"/>
            <a:ext cx="2212181" cy="28590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422437E3-4D12-443E-A60B-6009B2A9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0171" y="4767265"/>
            <a:ext cx="16735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Lukas.Merten@rub.de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C8E73FE3-5A8E-40BA-80E4-AE480588C5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1259" y="4767266"/>
            <a:ext cx="29354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Cosmic Ray Transport Models - an overview</a:t>
            </a:r>
          </a:p>
        </p:txBody>
      </p:sp>
      <p:sp>
        <p:nvSpPr>
          <p:cNvPr id="10" name="Foliennummernplatzhalter 8">
            <a:extLst>
              <a:ext uri="{FF2B5EF4-FFF2-40B4-BE49-F238E27FC236}">
                <a16:creationId xmlns:a16="http://schemas.microsoft.com/office/drawing/2014/main" id="{C826FC1F-5668-4F95-BBC3-C3960583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87965" y="4767267"/>
            <a:ext cx="484622" cy="2746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FE4C37C-0CB0-4B99-8625-AF1BBECB00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1111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4412E4-7778-4E43-A675-4C58525E2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680" y="342900"/>
            <a:ext cx="2212181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0DB0793-A128-4DDF-964B-006EBB5C03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842" y="741366"/>
            <a:ext cx="3471863" cy="36544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E561D6D-1FD4-4FB2-BEF1-09917B83D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680" y="1543050"/>
            <a:ext cx="2212181" cy="28590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213D7879-E23B-400E-98FD-91820D4C08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0171" y="4767265"/>
            <a:ext cx="16735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Lukas.Merten@rub.de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65686CDD-51D9-4854-A368-FAE9FBE7D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1259" y="4767266"/>
            <a:ext cx="29354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Cosmic Ray Transport Models - an overview</a:t>
            </a:r>
          </a:p>
        </p:txBody>
      </p:sp>
      <p:sp>
        <p:nvSpPr>
          <p:cNvPr id="10" name="Foliennummernplatzhalter 8">
            <a:extLst>
              <a:ext uri="{FF2B5EF4-FFF2-40B4-BE49-F238E27FC236}">
                <a16:creationId xmlns:a16="http://schemas.microsoft.com/office/drawing/2014/main" id="{4ED9A8CA-E15D-4FD5-A80D-076939843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87965" y="4767267"/>
            <a:ext cx="484622" cy="2746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FE4C37C-0CB0-4B99-8625-AF1BBECB004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655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7E23B32-EBF4-468D-A3C2-47F5CD1B9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41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66EE699-558A-4E74-A84E-B637638DF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E7024E-F28C-462A-8F42-0C96A34C43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528" y="4767266"/>
            <a:ext cx="1608597" cy="2809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altLang="de-DE" sz="1200" kern="1200" dirty="0" smtClean="0">
                <a:solidFill>
                  <a:schemeClr val="accent1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r>
              <a:rPr lang="de-DE" dirty="0"/>
              <a:t>Lukas.Merten@rub.de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3D8A90-5AC1-48C5-8766-ECB1B35563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59677" y="4760910"/>
            <a:ext cx="293864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lang="en-US" sz="1200" kern="1200" smtClean="0">
                <a:solidFill>
                  <a:schemeClr val="accent1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r>
              <a:rPr lang="en-US" dirty="0"/>
              <a:t>Cosmic Ray Transport Models - an overview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E7F32D-97CF-4835-9442-C51BD2D37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32689" y="4767266"/>
            <a:ext cx="77145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200" kern="1200" smtClean="0">
                <a:solidFill>
                  <a:schemeClr val="accent1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fld id="{5FCE0FA9-7FC7-4780-A245-A7099DCEA86A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7" name="Gerade Verbindung 1">
            <a:extLst>
              <a:ext uri="{FF2B5EF4-FFF2-40B4-BE49-F238E27FC236}">
                <a16:creationId xmlns:a16="http://schemas.microsoft.com/office/drawing/2014/main" id="{609869DE-7B8C-4482-BAF4-9F2CDA4EF114}"/>
              </a:ext>
            </a:extLst>
          </p:cNvPr>
          <p:cNvCxnSpPr>
            <a:cxnSpLocks/>
          </p:cNvCxnSpPr>
          <p:nvPr userDrawn="1"/>
        </p:nvCxnSpPr>
        <p:spPr>
          <a:xfrm>
            <a:off x="0" y="4657749"/>
            <a:ext cx="6858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 7">
            <a:extLst>
              <a:ext uri="{FF2B5EF4-FFF2-40B4-BE49-F238E27FC236}">
                <a16:creationId xmlns:a16="http://schemas.microsoft.com/office/drawing/2014/main" id="{2A29277D-75FA-4901-96FB-64561106EED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 bwMode="auto">
          <a:xfrm>
            <a:off x="5804149" y="4754565"/>
            <a:ext cx="96432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40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74" r:id="rId12"/>
    <p:sldLayoutId id="2147483725" r:id="rId13"/>
    <p:sldLayoutId id="2147483726" r:id="rId14"/>
    <p:sldLayoutId id="2147483722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6A64C67-2F8A-4BB7-BF55-643C35A7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898C70-39A1-4C09-85B1-E4298A3B4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4600EE-90DF-4308-B8B1-2AA6EE4093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55704-5ADB-49A0-8BB0-083B7E0F50F9}" type="datetimeFigureOut">
              <a:rPr lang="de-DE" smtClean="0"/>
              <a:t>15.08.2018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19E925-4D51-420A-A46D-669FC180B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11540E-20A3-4424-8D5E-CD4E9587C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02CCC-771F-41C1-98ED-0A70FDED7F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034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17/06/relationships/model3d" Target="../media/model3d1.glb"/><Relationship Id="rId11" Type="http://schemas.openxmlformats.org/officeDocument/2006/relationships/image" Target="../media/image10.png"/><Relationship Id="rId5" Type="http://schemas.openxmlformats.org/officeDocument/2006/relationships/image" Target="../media/image6.jpg"/><Relationship Id="rId10" Type="http://schemas.openxmlformats.org/officeDocument/2006/relationships/image" Target="../media/image9.svg"/><Relationship Id="rId4" Type="http://schemas.openxmlformats.org/officeDocument/2006/relationships/image" Target="../media/image5.sv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arxiv.org/abs/1701.06792" TargetMode="Externa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hyperlink" Target="https://arxiv.org/abs/1704.07484" TargetMode="Externa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png"/><Relationship Id="rId5" Type="http://schemas.openxmlformats.org/officeDocument/2006/relationships/image" Target="../media/image45.emf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rxiv.org/abs/1710.11406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arxiv.org/abs/1607.00320" TargetMode="External"/><Relationship Id="rId4" Type="http://schemas.openxmlformats.org/officeDocument/2006/relationships/hyperlink" Target="https://arxiv.org/abs/1709.04185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arxiv.org/abs/1612.03675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RPropa/CRPropa3-notebooks/blob/master/trajectories/trajectories.v4.ipynb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Bild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-1"/>
            <a:ext cx="7701280" cy="328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extfeld 4"/>
          <p:cNvSpPr txBox="1">
            <a:spLocks noChangeArrowheads="1"/>
          </p:cNvSpPr>
          <p:nvPr/>
        </p:nvSpPr>
        <p:spPr bwMode="auto">
          <a:xfrm>
            <a:off x="381000" y="3956034"/>
            <a:ext cx="5538788" cy="47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ts val="1875"/>
              </a:lnSpc>
            </a:pPr>
            <a:r>
              <a:rPr lang="en-US" sz="2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Cosmic Ray Transport Models</a:t>
            </a:r>
          </a:p>
          <a:p>
            <a:pPr eaLnBrk="1" hangingPunct="1">
              <a:lnSpc>
                <a:spcPts val="1875"/>
              </a:lnSpc>
            </a:pPr>
            <a:r>
              <a:rPr lang="en-US" sz="15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overview of current simulation frameworks</a:t>
            </a:r>
            <a:endParaRPr lang="en-US" sz="375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5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367649" y="3636926"/>
            <a:ext cx="2174321" cy="64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22A20D3-F1B5-4FBF-893F-D356F232F503}"/>
              </a:ext>
            </a:extLst>
          </p:cNvPr>
          <p:cNvSpPr txBox="1"/>
          <p:nvPr/>
        </p:nvSpPr>
        <p:spPr>
          <a:xfrm>
            <a:off x="316030" y="3636926"/>
            <a:ext cx="31129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b="1" spc="-113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R</a:t>
            </a:r>
            <a:r>
              <a:rPr lang="de-DE" sz="1350" spc="-113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uhr </a:t>
            </a:r>
            <a:r>
              <a:rPr lang="de-DE" sz="1350" b="1" spc="-113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A</a:t>
            </a:r>
            <a:r>
              <a:rPr lang="de-DE" sz="1350" spc="-113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stroparticle and </a:t>
            </a:r>
            <a:r>
              <a:rPr lang="de-DE" sz="1350" b="1" spc="-113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P</a:t>
            </a:r>
            <a:r>
              <a:rPr lang="de-DE" sz="1350" spc="-113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lasma </a:t>
            </a:r>
            <a:r>
              <a:rPr lang="de-DE" sz="1350" b="1" spc="-113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P</a:t>
            </a:r>
            <a:r>
              <a:rPr lang="de-DE" sz="1350" spc="-113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hysics </a:t>
            </a:r>
            <a:r>
              <a:rPr lang="de-DE" sz="1350" b="1" spc="-113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Center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18FAD49-CF4A-4A3D-9617-2D2A8FE2F55C}"/>
              </a:ext>
            </a:extLst>
          </p:cNvPr>
          <p:cNvSpPr txBox="1"/>
          <p:nvPr/>
        </p:nvSpPr>
        <p:spPr>
          <a:xfrm>
            <a:off x="316030" y="4538014"/>
            <a:ext cx="24240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Lukas Merten, Ruhr-Universität Bochum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8BA787-FF0C-4128-BB86-C8F4C24C4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C37C-0CB0-4B99-8625-AF1BBECB004F}" type="slidenum">
              <a:rPr lang="de-DE" smtClean="0"/>
              <a:pPr/>
              <a:t>10</a:t>
            </a:fld>
            <a:endParaRPr lang="de-DE" dirty="0"/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8B14FA6E-508C-4E96-B096-DB15B1A63A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2243722"/>
              </p:ext>
            </p:extLst>
          </p:nvPr>
        </p:nvGraphicFramePr>
        <p:xfrm>
          <a:off x="55736" y="761927"/>
          <a:ext cx="6566645" cy="4048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el 1">
            <a:extLst>
              <a:ext uri="{FF2B5EF4-FFF2-40B4-BE49-F238E27FC236}">
                <a16:creationId xmlns:a16="http://schemas.microsoft.com/office/drawing/2014/main" id="{DBC1A2E8-87C1-4265-BDC4-C34045E2F334}"/>
              </a:ext>
            </a:extLst>
          </p:cNvPr>
          <p:cNvSpPr txBox="1">
            <a:spLocks/>
          </p:cNvSpPr>
          <p:nvPr/>
        </p:nvSpPr>
        <p:spPr>
          <a:xfrm>
            <a:off x="190171" y="20865"/>
            <a:ext cx="5915025" cy="5048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600" dirty="0"/>
              <a:t>A family tree of simulation tools</a:t>
            </a:r>
          </a:p>
        </p:txBody>
      </p:sp>
    </p:spTree>
    <p:extLst>
      <p:ext uri="{BB962C8B-B14F-4D97-AF65-F5344CB8AC3E}">
        <p14:creationId xmlns:p14="http://schemas.microsoft.com/office/powerpoint/2010/main" val="221402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8D02CE-55EE-4FAE-8AB1-4C4EFE0D1C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2D3C60-5B24-4B5D-8D30-6CA1869604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614358-1AE7-43AD-B4D2-FD05B132DB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A3CCF5-4118-405F-BC74-0FA677AB4D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CC5D470-6E43-4607-B162-905BCF49CA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B0CEE-884F-46CB-9A4B-554B06C16B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A4811C-E80B-4B4E-86CE-FC408B53E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E19CC6E-AC44-427B-9B4C-E62628120B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513763-E8BE-4972-8E4C-D42D1C733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98FFBE-EA07-4A16-81A1-241EF7DEF0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C107E7-4E6F-4478-A1C6-A158E204C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79D8DA-01D4-498A-AAC6-BD03A85EB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01C4C7-B25D-4549-B3C9-D28635C58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892ACA-4B38-4594-8B3D-3479F46A0F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AEB967B-30E4-4FA1-95E2-B443389FEE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DEA864-DC10-4118-81B4-18C4D76BA2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B9BD39A-1719-4972-98E3-E0DDBE6C46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87660-C497-4D1F-84FB-7A6CED0E6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8DC14C-845B-4FBC-8681-F5D53795C9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393E42-3E45-4ED0-B3D0-4B6BB87FB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64341F-B05B-4756-A1D4-D47BB3929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B487D3-E46D-4439-9F9F-C6A4ACEDE8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E751C0-37A0-4ED0-9143-E8993FFA04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BF009A-E08D-4570-B677-A7F5C4F9FC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8C4746-933A-4140-BD0E-6289248D00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D3D8645-26CE-4256-B218-7877EAA09A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5F2E97-4CF6-4F54-8E0D-9129914F66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ABCE0D-3BF1-4F2B-B9B0-DD76B842C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2C85BC-9C8A-4ADB-95F4-A4FF775ED6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EC3DFA-38AB-4770-8E88-898A55F35A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3C8905-12EB-4C10-B267-1A5884C665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8D36F3-840D-4B30-A01F-128B7AAC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F81CDF-5060-47FD-B571-109B20CB84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678AA9-3991-4ECB-AD5C-E0FCAD15A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C628DCA-B4E8-42A3-99C6-60956D6DED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C92E8D-C30A-476F-8A8E-01F398F5BA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BE58B95-C5F6-4CE3-BC3D-56217EE56F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B9B1A2-662D-4E73-A0D2-07BDD96800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AB51CC-4597-4250-A4DA-883518CBDC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B94B0B8-1D8D-4459-8E50-14D698AFE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A1ABAD-6D3F-455A-949E-1F37FBEA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FFDD8F-0670-4B51-A27A-46A3AC9A8B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A85A95-CF4D-47D7-AFAC-58ECB6955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0932DC-CE9F-4B30-9C26-89748A0BA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5072CC-E53A-442F-9C29-A82AF430E1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382F35-F14A-408D-B6D6-EBEBF18BBB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6AB56C-8CFC-4EAB-8E7B-12E84E98D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0E000AA-7A7E-41C3-B920-6FFAE2C03B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3A59C3-BAE3-4F97-910D-B8C70768C0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99E6F0-A65C-4132-AB49-F121A2FB8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CD2EB94-AE92-4807-9B54-EF4B8ED42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C08AB1-E884-4D85-9FAC-92CC816B5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B048D3-9149-4FD7-9361-74ACE87113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F0CB96-BBD4-41AC-AE4C-A09BF3A7A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46EAD1-8EE9-4DA5-8964-B23D9A3E60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A8D0F1-9249-42EA-8305-10CCE3F2B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5FFE8E-C9D5-4BE2-8342-6B8F8346DB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75A5D0-A8E8-4E84-9E5C-9FAC656D8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DB3C85-C019-46BB-94C7-BFB578562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0930D8-0A8A-43CA-9A9F-9924DF721B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AE9DF3-3E26-45BE-A7D6-402957C07A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AtOnc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B43194-437C-4612-9493-CF48BC0E0A5D}"/>
              </a:ext>
            </a:extLst>
          </p:cNvPr>
          <p:cNvSpPr txBox="1">
            <a:spLocks/>
          </p:cNvSpPr>
          <p:nvPr/>
        </p:nvSpPr>
        <p:spPr>
          <a:xfrm>
            <a:off x="190171" y="20865"/>
            <a:ext cx="5915025" cy="5048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600" dirty="0"/>
              <a:t>Equation of Motion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10DEC9C-2BF4-4221-B0B5-94E2257E2892}"/>
              </a:ext>
            </a:extLst>
          </p:cNvPr>
          <p:cNvSpPr txBox="1"/>
          <p:nvPr/>
        </p:nvSpPr>
        <p:spPr>
          <a:xfrm>
            <a:off x="301752" y="715030"/>
            <a:ext cx="6099048" cy="10926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err="1"/>
              <a:t>Principle</a:t>
            </a:r>
            <a:r>
              <a:rPr lang="de-DE" sz="1800" dirty="0"/>
              <a:t>: Propagate </a:t>
            </a:r>
            <a:r>
              <a:rPr lang="de-DE" sz="1800" dirty="0" err="1"/>
              <a:t>single</a:t>
            </a:r>
            <a:r>
              <a:rPr lang="de-DE" sz="1800" dirty="0"/>
              <a:t> CRs </a:t>
            </a:r>
            <a:r>
              <a:rPr lang="de-DE" sz="1800" dirty="0">
                <a:sym typeface="Wingdings" panose="05000000000000000000" pitchFamily="2" charset="2"/>
              </a:rPr>
              <a:t> </a:t>
            </a:r>
            <a:r>
              <a:rPr lang="de-DE" sz="1800" dirty="0" err="1">
                <a:sym typeface="Wingdings" panose="05000000000000000000" pitchFamily="2" charset="2"/>
              </a:rPr>
              <a:t>Solve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the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equation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of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motion</a:t>
            </a:r>
            <a:endParaRPr lang="de-DE" sz="1800" dirty="0">
              <a:sym typeface="Wingdings" panose="05000000000000000000" pitchFamily="2" charset="2"/>
            </a:endParaRPr>
          </a:p>
          <a:p>
            <a:r>
              <a:rPr lang="de-DE" sz="1800" dirty="0">
                <a:sym typeface="Wingdings" panose="05000000000000000000" pitchFamily="2" charset="2"/>
              </a:rPr>
              <a:t>	    Use Monte-Carlo </a:t>
            </a:r>
            <a:r>
              <a:rPr lang="de-DE" sz="1800" dirty="0" err="1">
                <a:sym typeface="Wingdings" panose="05000000000000000000" pitchFamily="2" charset="2"/>
              </a:rPr>
              <a:t>sampling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to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account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for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losses</a:t>
            </a:r>
            <a:endParaRPr lang="de-DE" sz="1800" dirty="0"/>
          </a:p>
          <a:p>
            <a:endParaRPr lang="de-DE" dirty="0"/>
          </a:p>
          <a:p>
            <a:r>
              <a:rPr lang="de-DE" sz="1600" dirty="0"/>
              <a:t>Codes: CRPropa (4D), </a:t>
            </a:r>
            <a:r>
              <a:rPr lang="de-DE" sz="1600" dirty="0" err="1"/>
              <a:t>SimProp</a:t>
            </a:r>
            <a:r>
              <a:rPr lang="de-DE" sz="1600" dirty="0"/>
              <a:t> (3D), </a:t>
            </a:r>
            <a:r>
              <a:rPr lang="de-DE" sz="1600" dirty="0" err="1"/>
              <a:t>TransportCR</a:t>
            </a:r>
            <a:r>
              <a:rPr lang="de-DE" sz="1600" dirty="0"/>
              <a:t>  (1D), HERMES (1D)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375FE2F-E3CE-493D-A096-EE7E26A549C8}"/>
              </a:ext>
            </a:extLst>
          </p:cNvPr>
          <p:cNvSpPr txBox="1"/>
          <p:nvPr/>
        </p:nvSpPr>
        <p:spPr>
          <a:xfrm>
            <a:off x="301752" y="2045208"/>
            <a:ext cx="2843784" cy="20928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Advantages</a:t>
            </a:r>
          </a:p>
          <a:p>
            <a:pPr marL="285750" indent="-285750">
              <a:buClr>
                <a:schemeClr val="accent6"/>
              </a:buClr>
              <a:buSzPct val="130000"/>
              <a:buFont typeface="Wingdings" panose="05000000000000000000" pitchFamily="2" charset="2"/>
              <a:buChar char="ü"/>
            </a:pPr>
            <a:r>
              <a:rPr lang="en-US" sz="1600" dirty="0"/>
              <a:t>Real trajectories are available</a:t>
            </a:r>
          </a:p>
          <a:p>
            <a:pPr marL="285750" indent="-285750">
              <a:buClr>
                <a:schemeClr val="accent6"/>
              </a:buClr>
              <a:buSzPct val="130000"/>
              <a:buFont typeface="Wingdings" panose="05000000000000000000" pitchFamily="2" charset="2"/>
              <a:buChar char="ü"/>
            </a:pPr>
            <a:r>
              <a:rPr lang="en-US" sz="1600" dirty="0"/>
              <a:t>Scales (in principle) linearly with available processors </a:t>
            </a:r>
            <a:r>
              <a:rPr lang="en-US" sz="1600" dirty="0">
                <a:sym typeface="Wingdings" panose="05000000000000000000" pitchFamily="2" charset="2"/>
              </a:rPr>
              <a:t> Simple to parallelize</a:t>
            </a:r>
          </a:p>
          <a:p>
            <a:pPr marL="285750" indent="-285750">
              <a:buClr>
                <a:schemeClr val="accent6"/>
              </a:buClr>
              <a:buSzPct val="130000"/>
              <a:buFont typeface="Wingdings" panose="05000000000000000000" pitchFamily="2" charset="2"/>
              <a:buChar char="ü"/>
            </a:pPr>
            <a:r>
              <a:rPr lang="en-US" sz="1600" dirty="0">
                <a:sym typeface="Wingdings" panose="05000000000000000000" pitchFamily="2" charset="2"/>
              </a:rPr>
              <a:t>Reweighting after simulation is possible</a:t>
            </a:r>
            <a:endParaRPr lang="en-US" sz="16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072505C-9375-4913-8B78-887089FA7F42}"/>
              </a:ext>
            </a:extLst>
          </p:cNvPr>
          <p:cNvSpPr txBox="1"/>
          <p:nvPr/>
        </p:nvSpPr>
        <p:spPr>
          <a:xfrm>
            <a:off x="3557016" y="2045208"/>
            <a:ext cx="2843784" cy="20928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Disadvantages</a:t>
            </a:r>
          </a:p>
          <a:p>
            <a:pPr marL="285750" indent="-285750">
              <a:buClr>
                <a:srgbClr val="861F41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600" dirty="0"/>
              <a:t>Slower than grid based methods</a:t>
            </a:r>
          </a:p>
          <a:p>
            <a:pPr marL="285750" indent="-285750">
              <a:buClr>
                <a:srgbClr val="861F41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600" dirty="0"/>
              <a:t>Collective behavior not easy to implement</a:t>
            </a:r>
          </a:p>
          <a:p>
            <a:pPr marL="285750" indent="-285750">
              <a:buClr>
                <a:srgbClr val="861F41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600" dirty="0"/>
              <a:t>Forward tracking often not effective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8FBD1A9B-FC79-4E65-BF0D-72B7865E45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accent1"/>
                </a:solidFill>
              </a:rPr>
              <a:t>Lukas.Merten@rub.de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3DD98035-47C2-4A97-AFC0-E897004EF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Cosmic Ray Transport Models - an overview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7BB90F68-8E62-4C86-81B7-A18A40970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E4C37C-0CB0-4B99-8625-AF1BBECB004F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3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B52FD5-1AB3-4153-9048-407788C543FA}"/>
              </a:ext>
            </a:extLst>
          </p:cNvPr>
          <p:cNvSpPr txBox="1">
            <a:spLocks/>
          </p:cNvSpPr>
          <p:nvPr/>
        </p:nvSpPr>
        <p:spPr>
          <a:xfrm>
            <a:off x="190171" y="20865"/>
            <a:ext cx="5915025" cy="5048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600" dirty="0"/>
              <a:t>Magneto-Hydro-Dynamics (MHD+CR)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6DEE6BF-86EE-48DD-A8E3-75A46F171D49}"/>
              </a:ext>
            </a:extLst>
          </p:cNvPr>
          <p:cNvSpPr txBox="1"/>
          <p:nvPr/>
        </p:nvSpPr>
        <p:spPr>
          <a:xfrm>
            <a:off x="301752" y="715030"/>
            <a:ext cx="6099048" cy="172354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err="1"/>
              <a:t>Principle</a:t>
            </a:r>
            <a:r>
              <a:rPr lang="de-DE" sz="1800" dirty="0"/>
              <a:t>: </a:t>
            </a:r>
            <a:r>
              <a:rPr lang="de-DE" sz="1800" dirty="0" err="1"/>
              <a:t>Discretize</a:t>
            </a:r>
            <a:r>
              <a:rPr lang="de-DE" sz="1800" dirty="0"/>
              <a:t> MHD </a:t>
            </a:r>
            <a:r>
              <a:rPr lang="de-DE" sz="1800" dirty="0" err="1"/>
              <a:t>equations</a:t>
            </a:r>
            <a:r>
              <a:rPr lang="de-DE" sz="1800" dirty="0"/>
              <a:t> (</a:t>
            </a:r>
            <a:r>
              <a:rPr lang="de-DE" sz="1800" dirty="0" err="1"/>
              <a:t>include</a:t>
            </a:r>
            <a:r>
              <a:rPr lang="de-DE" sz="1800" dirty="0"/>
              <a:t> </a:t>
            </a:r>
            <a:r>
              <a:rPr lang="de-DE" sz="1800" dirty="0" err="1"/>
              <a:t>terms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CRs)</a:t>
            </a:r>
          </a:p>
          <a:p>
            <a:r>
              <a:rPr lang="de-DE" sz="1800" dirty="0"/>
              <a:t>	     </a:t>
            </a:r>
            <a:r>
              <a:rPr lang="de-DE" sz="1800" dirty="0" err="1"/>
              <a:t>Solve</a:t>
            </a:r>
            <a:r>
              <a:rPr lang="de-DE" sz="1800" dirty="0"/>
              <a:t> </a:t>
            </a:r>
            <a:r>
              <a:rPr lang="de-DE" sz="1800" dirty="0" err="1"/>
              <a:t>them</a:t>
            </a:r>
            <a:r>
              <a:rPr lang="de-DE" sz="1800" dirty="0"/>
              <a:t> on a </a:t>
            </a:r>
            <a:r>
              <a:rPr lang="de-DE" sz="1800" dirty="0" err="1"/>
              <a:t>temporally</a:t>
            </a:r>
            <a:r>
              <a:rPr lang="de-DE" sz="1800" dirty="0"/>
              <a:t> </a:t>
            </a:r>
            <a:r>
              <a:rPr lang="de-DE" sz="1800" dirty="0" err="1"/>
              <a:t>constant</a:t>
            </a:r>
            <a:r>
              <a:rPr lang="de-DE" sz="1800" dirty="0"/>
              <a:t> </a:t>
            </a:r>
            <a:r>
              <a:rPr lang="de-DE" sz="1800" dirty="0" err="1"/>
              <a:t>grid</a:t>
            </a:r>
            <a:r>
              <a:rPr lang="de-DE" sz="1800" dirty="0"/>
              <a:t> 		    (</a:t>
            </a:r>
            <a:r>
              <a:rPr lang="de-DE" sz="1800" dirty="0" err="1"/>
              <a:t>Piernik+CRESP</a:t>
            </a:r>
            <a:r>
              <a:rPr lang="de-DE" sz="1800" dirty="0"/>
              <a:t>)</a:t>
            </a:r>
          </a:p>
          <a:p>
            <a:r>
              <a:rPr lang="de-DE" sz="1800" dirty="0"/>
              <a:t>	</a:t>
            </a:r>
            <a:r>
              <a:rPr lang="de-DE" sz="1800" dirty="0" err="1"/>
              <a:t>or</a:t>
            </a:r>
            <a:r>
              <a:rPr lang="de-DE" sz="1800" dirty="0"/>
              <a:t> </a:t>
            </a:r>
            <a:r>
              <a:rPr lang="de-DE" sz="1800" dirty="0" err="1"/>
              <a:t>Solve</a:t>
            </a:r>
            <a:r>
              <a:rPr lang="de-DE" sz="1800" dirty="0"/>
              <a:t> </a:t>
            </a:r>
            <a:r>
              <a:rPr lang="de-DE" sz="1800" dirty="0" err="1"/>
              <a:t>them</a:t>
            </a:r>
            <a:r>
              <a:rPr lang="de-DE" sz="1800" dirty="0"/>
              <a:t> on a </a:t>
            </a:r>
            <a:r>
              <a:rPr lang="de-DE" sz="1800" dirty="0" err="1"/>
              <a:t>moving</a:t>
            </a:r>
            <a:r>
              <a:rPr lang="de-DE" sz="1800" dirty="0"/>
              <a:t> </a:t>
            </a:r>
            <a:r>
              <a:rPr lang="de-DE" sz="1800" dirty="0" err="1"/>
              <a:t>mesh</a:t>
            </a:r>
            <a:r>
              <a:rPr lang="de-DE" sz="1800" dirty="0"/>
              <a:t> (AREPO)</a:t>
            </a:r>
          </a:p>
          <a:p>
            <a:endParaRPr lang="de-DE" sz="1800" dirty="0"/>
          </a:p>
          <a:p>
            <a:r>
              <a:rPr lang="en-US" sz="1600" dirty="0"/>
              <a:t>Codes: AREPO (+extensions), </a:t>
            </a:r>
            <a:r>
              <a:rPr lang="en-US" sz="1600" dirty="0" err="1"/>
              <a:t>Piernik</a:t>
            </a:r>
            <a:r>
              <a:rPr lang="en-US" sz="1600" dirty="0"/>
              <a:t> + CRESP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D49253E-8838-4EBC-8C6F-C032D7B7CE9E}"/>
              </a:ext>
            </a:extLst>
          </p:cNvPr>
          <p:cNvSpPr txBox="1"/>
          <p:nvPr/>
        </p:nvSpPr>
        <p:spPr>
          <a:xfrm>
            <a:off x="301752" y="2562231"/>
            <a:ext cx="2843784" cy="18774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Advantages</a:t>
            </a:r>
          </a:p>
          <a:p>
            <a:pPr marL="285750" lvl="0" indent="-285750">
              <a:buClr>
                <a:srgbClr val="70AD47"/>
              </a:buClr>
              <a:buSzPct val="13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</a:rPr>
              <a:t>Evolution of </a:t>
            </a:r>
            <a:r>
              <a:rPr lang="en-US" sz="1600" dirty="0" err="1">
                <a:solidFill>
                  <a:srgbClr val="000000"/>
                </a:solidFill>
              </a:rPr>
              <a:t>em</a:t>
            </a:r>
            <a:r>
              <a:rPr lang="en-US" sz="1600" dirty="0">
                <a:solidFill>
                  <a:srgbClr val="000000"/>
                </a:solidFill>
              </a:rPr>
              <a:t>-fields</a:t>
            </a:r>
          </a:p>
          <a:p>
            <a:pPr marL="285750" lvl="0" indent="-285750">
              <a:buClr>
                <a:srgbClr val="70AD47"/>
              </a:buClr>
              <a:buSzPct val="130000"/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rgbClr val="000000"/>
                </a:solidFill>
              </a:rPr>
              <a:t>S</a:t>
            </a:r>
            <a:r>
              <a:rPr lang="en-US" sz="1600" dirty="0">
                <a:solidFill>
                  <a:srgbClr val="000000"/>
                </a:solidFill>
              </a:rPr>
              <a:t>hocks and winds can be implemented</a:t>
            </a:r>
          </a:p>
          <a:p>
            <a:pPr marL="285750" lvl="0" indent="-285750">
              <a:buClr>
                <a:srgbClr val="70AD47"/>
              </a:buClr>
              <a:buSzPct val="130000"/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rgbClr val="000000"/>
                </a:solidFill>
              </a:rPr>
              <a:t>Feedback </a:t>
            </a:r>
            <a:r>
              <a:rPr lang="de-DE" sz="1600" dirty="0" err="1">
                <a:solidFill>
                  <a:srgbClr val="000000"/>
                </a:solidFill>
              </a:rPr>
              <a:t>from</a:t>
            </a:r>
            <a:r>
              <a:rPr lang="de-DE" sz="1600" dirty="0">
                <a:solidFill>
                  <a:srgbClr val="000000"/>
                </a:solidFill>
              </a:rPr>
              <a:t> CRs on </a:t>
            </a:r>
            <a:r>
              <a:rPr lang="de-DE" sz="1600" dirty="0" err="1">
                <a:solidFill>
                  <a:srgbClr val="000000"/>
                </a:solidFill>
              </a:rPr>
              <a:t>fields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can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be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modelled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C87A325-EC8C-468C-813C-C8B70516E71A}"/>
              </a:ext>
            </a:extLst>
          </p:cNvPr>
          <p:cNvSpPr txBox="1"/>
          <p:nvPr/>
        </p:nvSpPr>
        <p:spPr>
          <a:xfrm>
            <a:off x="3557016" y="2562231"/>
            <a:ext cx="2843784" cy="13542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Disadvantages</a:t>
            </a:r>
          </a:p>
          <a:p>
            <a:pPr marL="285750" lvl="0" indent="-285750">
              <a:buClr>
                <a:srgbClr val="861F41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sz="1600" dirty="0" err="1">
                <a:solidFill>
                  <a:srgbClr val="000000"/>
                </a:solidFill>
              </a:rPr>
              <a:t>Huge</a:t>
            </a:r>
            <a:r>
              <a:rPr lang="de-DE" sz="1600" dirty="0">
                <a:solidFill>
                  <a:srgbClr val="000000"/>
                </a:solidFill>
              </a:rPr>
              <a:t> RAM</a:t>
            </a:r>
          </a:p>
          <a:p>
            <a:pPr marL="285750" lvl="0" indent="-285750">
              <a:buClr>
                <a:srgbClr val="861F41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sz="1600" dirty="0" err="1">
                <a:solidFill>
                  <a:srgbClr val="000000"/>
                </a:solidFill>
              </a:rPr>
              <a:t>Often</a:t>
            </a:r>
            <a:r>
              <a:rPr lang="de-DE" sz="1600" dirty="0">
                <a:solidFill>
                  <a:srgbClr val="000000"/>
                </a:solidFill>
              </a:rPr>
              <a:t> not </a:t>
            </a:r>
            <a:r>
              <a:rPr lang="de-DE" sz="1600" dirty="0" err="1">
                <a:solidFill>
                  <a:srgbClr val="000000"/>
                </a:solidFill>
              </a:rPr>
              <a:t>spezialized</a:t>
            </a:r>
            <a:r>
              <a:rPr lang="de-DE" sz="1600" dirty="0">
                <a:solidFill>
                  <a:srgbClr val="000000"/>
                </a:solidFill>
              </a:rPr>
              <a:t> on UHECR </a:t>
            </a:r>
            <a:r>
              <a:rPr lang="de-DE" sz="1600" dirty="0" err="1">
                <a:solidFill>
                  <a:srgbClr val="000000"/>
                </a:solidFill>
              </a:rPr>
              <a:t>interactions</a:t>
            </a:r>
            <a:endParaRPr lang="de-DE" sz="1600" dirty="0">
              <a:solidFill>
                <a:srgbClr val="000000"/>
              </a:solidFill>
            </a:endParaRPr>
          </a:p>
          <a:p>
            <a:pPr marL="285750" lvl="0" indent="-285750">
              <a:buClr>
                <a:srgbClr val="861F41"/>
              </a:buClr>
              <a:buSzPct val="130000"/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84E130C1-DA52-4918-B924-BC02C175E8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accent1"/>
                </a:solidFill>
              </a:rPr>
              <a:t>Lukas.Merten@rub.de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0872D12-20C2-4333-A53E-A68760F077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Cosmic Ray Transport Models - an overview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F5D277DE-EED0-4BF7-9045-25BFAE4BF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E4C37C-0CB0-4B99-8625-AF1BBECB004F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806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5A4F89-1DB7-451D-8CC1-1171C5780659}"/>
              </a:ext>
            </a:extLst>
          </p:cNvPr>
          <p:cNvSpPr txBox="1">
            <a:spLocks/>
          </p:cNvSpPr>
          <p:nvPr/>
        </p:nvSpPr>
        <p:spPr>
          <a:xfrm>
            <a:off x="190171" y="273270"/>
            <a:ext cx="5915025" cy="5048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600" dirty="0"/>
              <a:t>Transport Equation I – </a:t>
            </a:r>
            <a:br>
              <a:rPr lang="en-US" sz="2600" dirty="0"/>
            </a:br>
            <a:r>
              <a:rPr lang="en-US" sz="2600" dirty="0"/>
              <a:t>Grid Based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74FE4DC-4082-48D8-B199-F47B65E61CCC}"/>
              </a:ext>
            </a:extLst>
          </p:cNvPr>
          <p:cNvSpPr txBox="1"/>
          <p:nvPr/>
        </p:nvSpPr>
        <p:spPr>
          <a:xfrm>
            <a:off x="301752" y="1032663"/>
            <a:ext cx="6099048" cy="13696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Principle: Discretized transport equation</a:t>
            </a:r>
            <a:endParaRPr lang="en-US" sz="1800" dirty="0">
              <a:sym typeface="Wingdings" panose="05000000000000000000" pitchFamily="2" charset="2"/>
            </a:endParaRPr>
          </a:p>
          <a:p>
            <a:r>
              <a:rPr lang="en-US" sz="1800" dirty="0">
                <a:sym typeface="Wingdings" panose="05000000000000000000" pitchFamily="2" charset="2"/>
              </a:rPr>
              <a:t>	    Solve it on a grid (stationary and spatially constant or 	    varying)</a:t>
            </a:r>
            <a:endParaRPr lang="en-US" sz="1800" dirty="0"/>
          </a:p>
          <a:p>
            <a:endParaRPr lang="en-US" dirty="0"/>
          </a:p>
          <a:p>
            <a:r>
              <a:rPr lang="en-US" sz="1600" dirty="0"/>
              <a:t>Codes: GALPROP (3D), DRAGON (3D), PICARD (3D)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E83AEDB-9646-40AF-BC4C-D2C31A463933}"/>
              </a:ext>
            </a:extLst>
          </p:cNvPr>
          <p:cNvSpPr txBox="1"/>
          <p:nvPr/>
        </p:nvSpPr>
        <p:spPr>
          <a:xfrm>
            <a:off x="301752" y="2497591"/>
            <a:ext cx="2843784" cy="20928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Advantages</a:t>
            </a:r>
          </a:p>
          <a:p>
            <a:pPr marL="285750" indent="-285750">
              <a:buClr>
                <a:schemeClr val="accent6"/>
              </a:buClr>
              <a:buSzPct val="130000"/>
              <a:buFont typeface="Wingdings" panose="05000000000000000000" pitchFamily="2" charset="2"/>
              <a:buChar char="ü"/>
            </a:pPr>
            <a:r>
              <a:rPr lang="en-US" sz="1600" dirty="0"/>
              <a:t>Implement collective behavior</a:t>
            </a:r>
          </a:p>
          <a:p>
            <a:pPr marL="285750" indent="-285750">
              <a:buClr>
                <a:schemeClr val="accent6"/>
              </a:buClr>
              <a:buSzPct val="130000"/>
              <a:buFont typeface="Wingdings" panose="05000000000000000000" pitchFamily="2" charset="2"/>
              <a:buChar char="ü"/>
            </a:pPr>
            <a:r>
              <a:rPr lang="de-DE" sz="1600" dirty="0"/>
              <a:t>T</a:t>
            </a:r>
            <a:r>
              <a:rPr lang="en-US" sz="1600" dirty="0" err="1"/>
              <a:t>ested</a:t>
            </a:r>
            <a:r>
              <a:rPr lang="en-US" sz="1600" dirty="0"/>
              <a:t> and well understood</a:t>
            </a:r>
          </a:p>
          <a:p>
            <a:pPr marL="285750" indent="-285750">
              <a:buClr>
                <a:schemeClr val="accent6"/>
              </a:buClr>
              <a:buSzPct val="130000"/>
              <a:buFont typeface="Wingdings" panose="05000000000000000000" pitchFamily="2" charset="2"/>
              <a:buChar char="ü"/>
            </a:pPr>
            <a:r>
              <a:rPr lang="de-DE" sz="1600" dirty="0"/>
              <a:t>(</a:t>
            </a:r>
            <a:r>
              <a:rPr lang="en-US" sz="1600" dirty="0"/>
              <a:t>nearly) complete</a:t>
            </a:r>
          </a:p>
          <a:p>
            <a:pPr marL="285750" indent="-285750">
              <a:buClr>
                <a:schemeClr val="accent6"/>
              </a:buClr>
              <a:buSzPct val="130000"/>
              <a:buFont typeface="Wingdings" panose="05000000000000000000" pitchFamily="2" charset="2"/>
              <a:buChar char="ü"/>
            </a:pPr>
            <a:endParaRPr lang="de-DE" sz="1600" dirty="0"/>
          </a:p>
          <a:p>
            <a:pPr marL="285750" indent="-285750">
              <a:buClr>
                <a:schemeClr val="accent6"/>
              </a:buClr>
              <a:buSzPct val="130000"/>
              <a:buFont typeface="Wingdings" panose="05000000000000000000" pitchFamily="2" charset="2"/>
              <a:buChar char="ü"/>
            </a:pPr>
            <a:r>
              <a:rPr lang="de-DE" sz="1600" dirty="0"/>
              <a:t>PICARD: Explicit </a:t>
            </a:r>
            <a:r>
              <a:rPr lang="de-DE" sz="1600" dirty="0" err="1"/>
              <a:t>stationary</a:t>
            </a:r>
            <a:r>
              <a:rPr lang="de-DE" sz="1600" dirty="0"/>
              <a:t> </a:t>
            </a:r>
            <a:r>
              <a:rPr lang="de-DE" sz="1600" dirty="0" err="1"/>
              <a:t>solver</a:t>
            </a:r>
            <a:endParaRPr lang="en-US" sz="16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147955-04B5-498F-8185-7B298F8B60DB}"/>
              </a:ext>
            </a:extLst>
          </p:cNvPr>
          <p:cNvSpPr txBox="1"/>
          <p:nvPr/>
        </p:nvSpPr>
        <p:spPr>
          <a:xfrm>
            <a:off x="3557016" y="2497591"/>
            <a:ext cx="2843784" cy="18466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Disadvantages</a:t>
            </a:r>
          </a:p>
          <a:p>
            <a:pPr marL="285750" indent="-285750">
              <a:buClr>
                <a:srgbClr val="861F41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sz="1600" dirty="0" err="1"/>
              <a:t>Huge</a:t>
            </a:r>
            <a:r>
              <a:rPr lang="de-DE" sz="1600" dirty="0"/>
              <a:t> RAM</a:t>
            </a:r>
          </a:p>
          <a:p>
            <a:pPr marL="285750" indent="-285750">
              <a:buClr>
                <a:srgbClr val="861F41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sz="1600" dirty="0"/>
              <a:t>Not possible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reweight</a:t>
            </a:r>
            <a:endParaRPr lang="de-DE" sz="1600" dirty="0"/>
          </a:p>
          <a:p>
            <a:pPr marL="285750" indent="-285750">
              <a:buClr>
                <a:srgbClr val="861F41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sz="1600" dirty="0" err="1"/>
              <a:t>No</a:t>
            </a:r>
            <a:r>
              <a:rPr lang="de-DE" sz="1600" dirty="0"/>
              <a:t> </a:t>
            </a:r>
            <a:r>
              <a:rPr lang="de-DE" sz="1600" dirty="0" err="1"/>
              <a:t>information</a:t>
            </a:r>
            <a:r>
              <a:rPr lang="de-DE" sz="1600" dirty="0"/>
              <a:t> on </a:t>
            </a:r>
            <a:r>
              <a:rPr lang="de-DE" sz="1600" dirty="0" err="1"/>
              <a:t>single</a:t>
            </a:r>
            <a:r>
              <a:rPr lang="de-DE" sz="1600" dirty="0"/>
              <a:t> </a:t>
            </a:r>
            <a:r>
              <a:rPr lang="de-DE" sz="1600" dirty="0" err="1"/>
              <a:t>particles</a:t>
            </a:r>
            <a:endParaRPr lang="de-DE" sz="1600" dirty="0"/>
          </a:p>
          <a:p>
            <a:pPr marL="285750" indent="-285750">
              <a:buClr>
                <a:srgbClr val="861F41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sz="1600" dirty="0"/>
              <a:t>Shocks </a:t>
            </a:r>
            <a:r>
              <a:rPr lang="de-DE" sz="1600" dirty="0" err="1"/>
              <a:t>hard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simulate</a:t>
            </a:r>
            <a:endParaRPr lang="de-DE" sz="1600" dirty="0"/>
          </a:p>
          <a:p>
            <a:pPr marL="285750" indent="-285750">
              <a:buClr>
                <a:srgbClr val="861F41"/>
              </a:buClr>
              <a:buSzPct val="130000"/>
              <a:buFont typeface="Wingdings" panose="05000000000000000000" pitchFamily="2" charset="2"/>
              <a:buChar char="§"/>
            </a:pPr>
            <a:endParaRPr lang="de-DE" sz="160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72D0386-2B62-4339-ADD3-82A8A43FA0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accent1"/>
                </a:solidFill>
              </a:rPr>
              <a:t>Lukas.Merten@rub.de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000AF9E-2B9B-498F-9C09-280C7C89D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Cosmic Ray Transport Models - an overview</a:t>
            </a:r>
            <a:endParaRPr lang="en-US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01FFCB0-5AF7-4BD2-AA35-4A373BDDB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E4C37C-0CB0-4B99-8625-AF1BBECB004F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444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5A4F89-1DB7-451D-8CC1-1171C5780659}"/>
              </a:ext>
            </a:extLst>
          </p:cNvPr>
          <p:cNvSpPr txBox="1">
            <a:spLocks/>
          </p:cNvSpPr>
          <p:nvPr/>
        </p:nvSpPr>
        <p:spPr>
          <a:xfrm>
            <a:off x="190171" y="273270"/>
            <a:ext cx="5915025" cy="5048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600" dirty="0"/>
              <a:t>Transport Equation II – </a:t>
            </a:r>
            <a:br>
              <a:rPr lang="en-US" sz="2600" dirty="0"/>
            </a:br>
            <a:r>
              <a:rPr lang="en-US" sz="2600" dirty="0"/>
              <a:t>Semi-Analytic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5ABD525-10F1-4B07-831C-A971EC871B93}"/>
              </a:ext>
            </a:extLst>
          </p:cNvPr>
          <p:cNvSpPr txBox="1"/>
          <p:nvPr/>
        </p:nvSpPr>
        <p:spPr>
          <a:xfrm>
            <a:off x="301752" y="1032664"/>
            <a:ext cx="6099048" cy="10926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Principle: Use analytical solution for simplified problems</a:t>
            </a:r>
            <a:endParaRPr lang="en-US" sz="1800" dirty="0">
              <a:sym typeface="Wingdings" panose="05000000000000000000" pitchFamily="2" charset="2"/>
            </a:endParaRPr>
          </a:p>
          <a:p>
            <a:r>
              <a:rPr lang="en-US" sz="1800" dirty="0">
                <a:sym typeface="Wingdings" panose="05000000000000000000" pitchFamily="2" charset="2"/>
              </a:rPr>
              <a:t>	    Apply MCMC for a full parameter scan</a:t>
            </a:r>
            <a:endParaRPr lang="en-US" sz="1800" dirty="0"/>
          </a:p>
          <a:p>
            <a:endParaRPr lang="en-US" dirty="0"/>
          </a:p>
          <a:p>
            <a:r>
              <a:rPr lang="en-US" sz="1600" dirty="0"/>
              <a:t>Codes: USINE (1D, 2D)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6626D6B-4D5C-4670-8424-AB8CE726AA7B}"/>
              </a:ext>
            </a:extLst>
          </p:cNvPr>
          <p:cNvSpPr txBox="1"/>
          <p:nvPr/>
        </p:nvSpPr>
        <p:spPr>
          <a:xfrm>
            <a:off x="301752" y="2362842"/>
            <a:ext cx="2843784" cy="20928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Advantages</a:t>
            </a:r>
          </a:p>
          <a:p>
            <a:pPr marL="285750" indent="-285750">
              <a:buClr>
                <a:schemeClr val="accent6"/>
              </a:buClr>
              <a:buSzPct val="130000"/>
              <a:buFont typeface="Wingdings" panose="05000000000000000000" pitchFamily="2" charset="2"/>
              <a:buChar char="ü"/>
            </a:pPr>
            <a:r>
              <a:rPr lang="en-US" sz="1600" dirty="0"/>
              <a:t>Very fast</a:t>
            </a:r>
          </a:p>
          <a:p>
            <a:pPr marL="285750" indent="-285750">
              <a:buClr>
                <a:schemeClr val="accent6"/>
              </a:buClr>
              <a:buSzPct val="130000"/>
              <a:buFont typeface="Wingdings" panose="05000000000000000000" pitchFamily="2" charset="2"/>
              <a:buChar char="ü"/>
            </a:pPr>
            <a:r>
              <a:rPr lang="de-DE" sz="1600" dirty="0"/>
              <a:t>Easy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control</a:t>
            </a:r>
            <a:r>
              <a:rPr lang="de-DE" sz="1600" dirty="0"/>
              <a:t> and </a:t>
            </a:r>
            <a:r>
              <a:rPr lang="de-DE" sz="1600" dirty="0" err="1"/>
              <a:t>understand</a:t>
            </a:r>
            <a:endParaRPr lang="de-DE" sz="1600" dirty="0"/>
          </a:p>
          <a:p>
            <a:pPr marL="285750" indent="-285750">
              <a:buClr>
                <a:schemeClr val="accent6"/>
              </a:buClr>
              <a:buSzPct val="130000"/>
              <a:buFont typeface="Wingdings" panose="05000000000000000000" pitchFamily="2" charset="2"/>
              <a:buChar char="ü"/>
            </a:pPr>
            <a:r>
              <a:rPr lang="de-DE" sz="1600" dirty="0" err="1"/>
              <a:t>Allows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complete</a:t>
            </a:r>
            <a:r>
              <a:rPr lang="de-DE" sz="1600" dirty="0"/>
              <a:t> </a:t>
            </a:r>
            <a:r>
              <a:rPr lang="de-DE" sz="1600" dirty="0" err="1"/>
              <a:t>parameter</a:t>
            </a:r>
            <a:r>
              <a:rPr lang="de-DE" sz="1600" dirty="0"/>
              <a:t> </a:t>
            </a:r>
            <a:r>
              <a:rPr lang="de-DE" sz="1600" dirty="0" err="1"/>
              <a:t>scans</a:t>
            </a:r>
            <a:endParaRPr lang="de-DE" sz="1600" dirty="0"/>
          </a:p>
          <a:p>
            <a:pPr marL="285750" indent="-285750">
              <a:buClr>
                <a:schemeClr val="accent6"/>
              </a:buClr>
              <a:buSzPct val="130000"/>
              <a:buFont typeface="Wingdings" panose="05000000000000000000" pitchFamily="2" charset="2"/>
              <a:buChar char="ü"/>
            </a:pPr>
            <a:r>
              <a:rPr lang="de-DE" sz="1600" dirty="0"/>
              <a:t>Large </a:t>
            </a:r>
            <a:r>
              <a:rPr lang="de-DE" sz="1600" dirty="0" err="1"/>
              <a:t>interaction</a:t>
            </a:r>
            <a:r>
              <a:rPr lang="de-DE" sz="1600" dirty="0"/>
              <a:t> </a:t>
            </a:r>
            <a:r>
              <a:rPr lang="de-DE" sz="1600" dirty="0" err="1"/>
              <a:t>network</a:t>
            </a:r>
            <a:r>
              <a:rPr lang="de-DE" sz="1600" dirty="0"/>
              <a:t> </a:t>
            </a:r>
            <a:r>
              <a:rPr lang="de-DE" sz="1600" dirty="0" err="1"/>
              <a:t>implemented</a:t>
            </a:r>
            <a:endParaRPr lang="en-US" sz="16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0CE9611-97B1-4F2B-ADBE-D33BFE1AF440}"/>
              </a:ext>
            </a:extLst>
          </p:cNvPr>
          <p:cNvSpPr txBox="1"/>
          <p:nvPr/>
        </p:nvSpPr>
        <p:spPr>
          <a:xfrm>
            <a:off x="3557016" y="2362842"/>
            <a:ext cx="2843784" cy="16004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Disadvantages</a:t>
            </a:r>
          </a:p>
          <a:p>
            <a:pPr marL="285750" indent="-285750">
              <a:buClr>
                <a:srgbClr val="861F41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600" dirty="0"/>
              <a:t>Does not take complicated symmetries into account</a:t>
            </a:r>
          </a:p>
          <a:p>
            <a:pPr marL="285750" indent="-285750">
              <a:buClr>
                <a:srgbClr val="861F41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sz="1600" dirty="0"/>
              <a:t>Not </a:t>
            </a:r>
            <a:r>
              <a:rPr lang="de-DE" sz="1600" dirty="0" err="1"/>
              <a:t>three</a:t>
            </a:r>
            <a:r>
              <a:rPr lang="de-DE" sz="1600" dirty="0"/>
              <a:t> dimensional</a:t>
            </a:r>
          </a:p>
          <a:p>
            <a:pPr marL="285750" indent="-285750">
              <a:buClr>
                <a:srgbClr val="861F41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sz="1600" dirty="0" err="1"/>
              <a:t>No</a:t>
            </a:r>
            <a:r>
              <a:rPr lang="de-DE" sz="1600" dirty="0"/>
              <a:t> </a:t>
            </a:r>
            <a:r>
              <a:rPr lang="de-DE" sz="1600" dirty="0" err="1"/>
              <a:t>anisotropic</a:t>
            </a:r>
            <a:r>
              <a:rPr lang="de-DE" sz="1600" dirty="0"/>
              <a:t> </a:t>
            </a:r>
            <a:r>
              <a:rPr lang="de-DE" sz="1600" dirty="0" err="1"/>
              <a:t>diffusion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8F5E278E-CD6C-4C3E-9F3D-C562BAA512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accent1"/>
                </a:solidFill>
              </a:rPr>
              <a:t>Lukas.Merten@rub.de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E098123-3053-4012-B5A5-C4E78E9149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Cosmic Ray Transport Models - an overview</a:t>
            </a:r>
            <a:endParaRPr lang="en-US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92BAE97-DDFB-4A2B-A52D-DC3295A15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E4C37C-0CB0-4B99-8625-AF1BBECB004F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110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CBBD5AA6-439E-4BBD-9B89-8D49DA1D47AB}"/>
              </a:ext>
            </a:extLst>
          </p:cNvPr>
          <p:cNvSpPr txBox="1">
            <a:spLocks/>
          </p:cNvSpPr>
          <p:nvPr/>
        </p:nvSpPr>
        <p:spPr>
          <a:xfrm>
            <a:off x="190171" y="273270"/>
            <a:ext cx="5915025" cy="5048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600" dirty="0"/>
              <a:t>Transport Equation III – </a:t>
            </a:r>
            <a:br>
              <a:rPr lang="en-US" sz="2600" dirty="0"/>
            </a:br>
            <a:r>
              <a:rPr lang="en-US" sz="2600" dirty="0"/>
              <a:t>Stochastic Differential Equations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CEC81AE-F3DB-4932-841B-5A020C7E18B5}"/>
              </a:ext>
            </a:extLst>
          </p:cNvPr>
          <p:cNvSpPr txBox="1"/>
          <p:nvPr/>
        </p:nvSpPr>
        <p:spPr>
          <a:xfrm>
            <a:off x="301752" y="1032664"/>
            <a:ext cx="6099048" cy="13388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Principle: Transform Transport Equation into SDEs</a:t>
            </a:r>
            <a:endParaRPr lang="en-US" sz="1800" dirty="0">
              <a:sym typeface="Wingdings" panose="05000000000000000000" pitchFamily="2" charset="2"/>
            </a:endParaRPr>
          </a:p>
          <a:p>
            <a:r>
              <a:rPr lang="en-US" sz="1800" dirty="0">
                <a:sym typeface="Wingdings" panose="05000000000000000000" pitchFamily="2" charset="2"/>
              </a:rPr>
              <a:t>	    Solve SDEs by propagations of pseudo-particles</a:t>
            </a:r>
            <a:endParaRPr lang="en-US" sz="1800" dirty="0"/>
          </a:p>
          <a:p>
            <a:endParaRPr lang="en-US" dirty="0"/>
          </a:p>
          <a:p>
            <a:r>
              <a:rPr lang="en-US" sz="1600" dirty="0"/>
              <a:t>Codes: 	CRPropa (Merten+ (2017)), Kopp+ (2013), Miyake+ (2014), 	Yamazaki+ (2015)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BBBFD6D-6C0B-4FE3-9EF7-02985FDC8100}"/>
              </a:ext>
            </a:extLst>
          </p:cNvPr>
          <p:cNvSpPr txBox="1"/>
          <p:nvPr/>
        </p:nvSpPr>
        <p:spPr>
          <a:xfrm>
            <a:off x="301752" y="2522938"/>
            <a:ext cx="2843784" cy="20928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Advantages</a:t>
            </a:r>
          </a:p>
          <a:p>
            <a:pPr marL="285750" indent="-285750">
              <a:buClr>
                <a:schemeClr val="accent6"/>
              </a:buClr>
              <a:buSzPct val="130000"/>
              <a:buFont typeface="Wingdings" panose="05000000000000000000" pitchFamily="2" charset="2"/>
              <a:buChar char="ü"/>
            </a:pPr>
            <a:r>
              <a:rPr lang="de-DE" sz="1600" dirty="0"/>
              <a:t>Scales </a:t>
            </a:r>
            <a:r>
              <a:rPr lang="en-US" sz="1600" dirty="0"/>
              <a:t>linearly with number of processors</a:t>
            </a:r>
          </a:p>
          <a:p>
            <a:pPr marL="285750" indent="-285750">
              <a:buClr>
                <a:schemeClr val="accent6"/>
              </a:buClr>
              <a:buSzPct val="130000"/>
              <a:buFont typeface="Wingdings" panose="05000000000000000000" pitchFamily="2" charset="2"/>
              <a:buChar char="ü"/>
            </a:pPr>
            <a:r>
              <a:rPr lang="de-DE" sz="1600" dirty="0"/>
              <a:t>R</a:t>
            </a:r>
            <a:r>
              <a:rPr lang="en-US" sz="1600" dirty="0" err="1"/>
              <a:t>eweighting</a:t>
            </a:r>
            <a:r>
              <a:rPr lang="en-US" sz="1600" dirty="0"/>
              <a:t> is possible</a:t>
            </a:r>
          </a:p>
          <a:p>
            <a:pPr marL="285750" indent="-285750">
              <a:buClr>
                <a:schemeClr val="accent6"/>
              </a:buClr>
              <a:buSzPct val="130000"/>
              <a:buFont typeface="Wingdings" panose="05000000000000000000" pitchFamily="2" charset="2"/>
              <a:buChar char="ü"/>
            </a:pPr>
            <a:r>
              <a:rPr lang="de-DE" sz="1600" dirty="0"/>
              <a:t>Not </a:t>
            </a:r>
            <a:r>
              <a:rPr lang="de-DE" sz="1600" dirty="0" err="1"/>
              <a:t>restricted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grid</a:t>
            </a:r>
            <a:endParaRPr lang="de-DE" sz="1600" dirty="0"/>
          </a:p>
          <a:p>
            <a:pPr marL="285750" indent="-285750">
              <a:buClr>
                <a:schemeClr val="accent6"/>
              </a:buClr>
              <a:buSzPct val="130000"/>
              <a:buFont typeface="Wingdings" panose="05000000000000000000" pitchFamily="2" charset="2"/>
              <a:buChar char="ü"/>
            </a:pPr>
            <a:r>
              <a:rPr lang="de-DE" sz="1600" dirty="0"/>
              <a:t>Backtracking possible</a:t>
            </a:r>
          </a:p>
          <a:p>
            <a:pPr marL="285750" indent="-285750">
              <a:buClr>
                <a:schemeClr val="accent6"/>
              </a:buClr>
              <a:buSzPct val="130000"/>
              <a:buFont typeface="Wingdings" panose="05000000000000000000" pitchFamily="2" charset="2"/>
              <a:buChar char="ü"/>
            </a:pPr>
            <a:r>
              <a:rPr lang="en-US" sz="1600" dirty="0"/>
              <a:t>Discontinuities can be handled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444EA03-161D-48A5-B92F-BB4F9E6613FC}"/>
              </a:ext>
            </a:extLst>
          </p:cNvPr>
          <p:cNvSpPr txBox="1"/>
          <p:nvPr/>
        </p:nvSpPr>
        <p:spPr>
          <a:xfrm>
            <a:off x="3557016" y="2525795"/>
            <a:ext cx="2843784" cy="20928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Disadvantages</a:t>
            </a:r>
          </a:p>
          <a:p>
            <a:pPr marL="285750" indent="-285750">
              <a:buClr>
                <a:srgbClr val="861F41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600" dirty="0"/>
              <a:t>Averaging of results necessary </a:t>
            </a:r>
            <a:r>
              <a:rPr lang="de-DE" sz="1600" dirty="0">
                <a:sym typeface="Wingdings" panose="05000000000000000000" pitchFamily="2" charset="2"/>
              </a:rPr>
              <a:t> Many pseudo </a:t>
            </a:r>
            <a:r>
              <a:rPr lang="en-US" sz="1600" dirty="0">
                <a:sym typeface="Wingdings" panose="05000000000000000000" pitchFamily="2" charset="2"/>
              </a:rPr>
              <a:t>particles</a:t>
            </a:r>
          </a:p>
          <a:p>
            <a:pPr marL="285750" indent="-285750">
              <a:buClr>
                <a:srgbClr val="861F41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sz="1600" dirty="0">
                <a:sym typeface="Wingdings" panose="05000000000000000000" pitchFamily="2" charset="2"/>
              </a:rPr>
              <a:t>Not all </a:t>
            </a:r>
            <a:r>
              <a:rPr lang="de-DE" sz="1600" dirty="0" err="1">
                <a:sym typeface="Wingdings" panose="05000000000000000000" pitchFamily="2" charset="2"/>
              </a:rPr>
              <a:t>interactions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implemented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yet</a:t>
            </a:r>
            <a:endParaRPr lang="en-US" sz="1600" dirty="0">
              <a:sym typeface="Wingdings" panose="05000000000000000000" pitchFamily="2" charset="2"/>
            </a:endParaRPr>
          </a:p>
          <a:p>
            <a:pPr marL="285750" indent="-285750">
              <a:buClr>
                <a:srgbClr val="861F41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600">
                <a:sym typeface="Wingdings" panose="05000000000000000000" pitchFamily="2" charset="2"/>
              </a:rPr>
              <a:t>Conceptual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en-US" sz="1600" dirty="0">
                <a:sym typeface="Wingdings" panose="05000000000000000000" pitchFamily="2" charset="2"/>
              </a:rPr>
              <a:t>harder to understand</a:t>
            </a:r>
            <a:endParaRPr lang="en-US" sz="160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59F2490-11D6-489D-8518-05BD0C880E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accent1"/>
                </a:solidFill>
              </a:rPr>
              <a:t>Lukas.Merten@rub.de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C02C5FB-F4FA-4EE3-B78A-5CC245D29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Cosmic Ray Transport Models - an overview</a:t>
            </a:r>
            <a:endParaRPr lang="en-US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C5DA230-4333-49E9-9BFC-AFDAB1364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E4C37C-0CB0-4B99-8625-AF1BBECB004F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585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30647"/>
            <a:ext cx="6858000" cy="51435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altLang="de-DE" sz="975">
              <a:solidFill>
                <a:srgbClr val="17365C"/>
              </a:solidFill>
            </a:endParaRPr>
          </a:p>
        </p:txBody>
      </p:sp>
      <p:sp>
        <p:nvSpPr>
          <p:cNvPr id="24578" name="Textfeld 4"/>
          <p:cNvSpPr txBox="1">
            <a:spLocks noChangeArrowheads="1"/>
          </p:cNvSpPr>
          <p:nvPr/>
        </p:nvSpPr>
        <p:spPr bwMode="auto">
          <a:xfrm>
            <a:off x="257175" y="1500187"/>
            <a:ext cx="63531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de-DE" altLang="de-DE" sz="3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Examples</a:t>
            </a:r>
            <a:endParaRPr lang="de-DE" altLang="de-DE" sz="3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5C4B631-86DA-47EC-BDA0-E343085BF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2685" y="4142185"/>
            <a:ext cx="2314575" cy="204788"/>
          </a:xfrm>
        </p:spPr>
        <p:txBody>
          <a:bodyPr/>
          <a:lstStyle/>
          <a:p>
            <a:pPr>
              <a:defRPr/>
            </a:pPr>
            <a:r>
              <a:rPr lang="en-US"/>
              <a:t>Cosmic Ray Transport Models - an overview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331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232B885-984A-45D6-8617-AF17E6FAE0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accent1"/>
                </a:solidFill>
              </a:rPr>
              <a:t>Lukas.Merten@rub.de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4A5FFA7-93E9-4AFC-96D6-3D671AFE5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Cosmic Ray Transport Models - an overview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345183-9EAF-4E8D-A173-C51EE2B0F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E4C37C-0CB0-4B99-8625-AF1BBECB004F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8437758-A1CE-4842-8891-8D0B0A6CC0F6}"/>
              </a:ext>
            </a:extLst>
          </p:cNvPr>
          <p:cNvSpPr txBox="1">
            <a:spLocks/>
          </p:cNvSpPr>
          <p:nvPr/>
        </p:nvSpPr>
        <p:spPr>
          <a:xfrm>
            <a:off x="190171" y="273270"/>
            <a:ext cx="5915025" cy="5048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600" dirty="0"/>
              <a:t>CRPropa – a modular structure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5EB8464-D084-4A9F-A0D3-AFB610827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48" y="829065"/>
            <a:ext cx="5313501" cy="348536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1789C9B-15A3-4AEE-ACD2-4A189E9BA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587" y="150225"/>
            <a:ext cx="982293" cy="27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60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232B885-984A-45D6-8617-AF17E6FAE0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accent1"/>
                </a:solidFill>
              </a:rPr>
              <a:t>Lukas.Merten@rub.de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4A5FFA7-93E9-4AFC-96D6-3D671AFE5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Cosmic Ray Transport Models - an overview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345183-9EAF-4E8D-A173-C51EE2B0F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E4C37C-0CB0-4B99-8625-AF1BBECB004F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8437758-A1CE-4842-8891-8D0B0A6CC0F6}"/>
              </a:ext>
            </a:extLst>
          </p:cNvPr>
          <p:cNvSpPr txBox="1">
            <a:spLocks/>
          </p:cNvSpPr>
          <p:nvPr/>
        </p:nvSpPr>
        <p:spPr>
          <a:xfrm>
            <a:off x="190171" y="273270"/>
            <a:ext cx="5915025" cy="5048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z="2600" dirty="0"/>
              <a:t>CRPropa – a </a:t>
            </a:r>
            <a:r>
              <a:rPr lang="de-DE" sz="2600" dirty="0" err="1"/>
              <a:t>rich</a:t>
            </a:r>
            <a:r>
              <a:rPr lang="de-DE" sz="2600" dirty="0"/>
              <a:t> </a:t>
            </a:r>
            <a:r>
              <a:rPr lang="de-DE" sz="2600" dirty="0" err="1"/>
              <a:t>toolbox</a:t>
            </a:r>
            <a:endParaRPr lang="en-US" sz="2600" dirty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0D8A6B70-EE5E-4346-80A9-B46C7A4BE1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7123479"/>
              </p:ext>
            </p:extLst>
          </p:nvPr>
        </p:nvGraphicFramePr>
        <p:xfrm>
          <a:off x="190170" y="337265"/>
          <a:ext cx="6477659" cy="4468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0A9A84A7-164E-4ABC-B376-107071E21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2587" y="150225"/>
            <a:ext cx="982293" cy="27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15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A674C74B-AD38-4B0E-A584-D8B801DD8E9F}"/>
              </a:ext>
            </a:extLst>
          </p:cNvPr>
          <p:cNvSpPr txBox="1"/>
          <p:nvPr/>
        </p:nvSpPr>
        <p:spPr>
          <a:xfrm>
            <a:off x="4395915" y="1"/>
            <a:ext cx="2462085" cy="27699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Merten+ (2018) </a:t>
            </a:r>
            <a:r>
              <a:rPr lang="de-DE" sz="1200" dirty="0" err="1">
                <a:solidFill>
                  <a:schemeClr val="bg1"/>
                </a:solidFill>
              </a:rPr>
              <a:t>arXiv</a:t>
            </a:r>
            <a:r>
              <a:rPr lang="de-DE" sz="1200" dirty="0">
                <a:solidFill>
                  <a:schemeClr val="bg1"/>
                </a:solidFill>
              </a:rPr>
              <a:t>: 1803.08376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C7C2F62-84E7-4BF4-8664-C6810CCA741F}"/>
              </a:ext>
            </a:extLst>
          </p:cNvPr>
          <p:cNvSpPr txBox="1"/>
          <p:nvPr/>
        </p:nvSpPr>
        <p:spPr>
          <a:xfrm rot="5400000">
            <a:off x="5723270" y="4104133"/>
            <a:ext cx="14461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50" dirty="0"/>
              <a:t>Neutrino </a:t>
            </a:r>
            <a:r>
              <a:rPr lang="de-DE" sz="1350" dirty="0" err="1"/>
              <a:t>Flux</a:t>
            </a:r>
            <a:endParaRPr lang="de-DE" sz="135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25313D6-BFA2-4F4E-86D4-D66614FFD753}"/>
              </a:ext>
            </a:extLst>
          </p:cNvPr>
          <p:cNvSpPr txBox="1"/>
          <p:nvPr/>
        </p:nvSpPr>
        <p:spPr>
          <a:xfrm>
            <a:off x="199741" y="820463"/>
            <a:ext cx="3153060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accent1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sz="1650" dirty="0">
                <a:sym typeface="Wingdings" panose="05000000000000000000" pitchFamily="2" charset="2"/>
              </a:rPr>
              <a:t>CR </a:t>
            </a:r>
            <a:r>
              <a:rPr lang="de-DE" sz="1650" dirty="0" err="1">
                <a:sym typeface="Wingdings" panose="05000000000000000000" pitchFamily="2" charset="2"/>
              </a:rPr>
              <a:t>protons</a:t>
            </a:r>
            <a:r>
              <a:rPr lang="de-DE" sz="1650" dirty="0">
                <a:sym typeface="Wingdings" panose="05000000000000000000" pitchFamily="2" charset="2"/>
              </a:rPr>
              <a:t> </a:t>
            </a:r>
            <a:r>
              <a:rPr lang="de-DE" sz="1650" dirty="0" err="1">
                <a:sym typeface="Wingdings" panose="05000000000000000000" pitchFamily="2" charset="2"/>
              </a:rPr>
              <a:t>are</a:t>
            </a:r>
            <a:r>
              <a:rPr lang="de-DE" sz="1650" dirty="0">
                <a:sym typeface="Wingdings" panose="05000000000000000000" pitchFamily="2" charset="2"/>
              </a:rPr>
              <a:t> </a:t>
            </a:r>
            <a:r>
              <a:rPr lang="de-DE" sz="1650" dirty="0" err="1">
                <a:sym typeface="Wingdings" panose="05000000000000000000" pitchFamily="2" charset="2"/>
              </a:rPr>
              <a:t>accelerated</a:t>
            </a:r>
            <a:r>
              <a:rPr lang="de-DE" sz="1650" dirty="0">
                <a:sym typeface="Wingdings" panose="05000000000000000000" pitchFamily="2" charset="2"/>
              </a:rPr>
              <a:t> at </a:t>
            </a:r>
            <a:r>
              <a:rPr lang="de-DE" sz="1650" dirty="0" err="1">
                <a:sym typeface="Wingdings" panose="05000000000000000000" pitchFamily="2" charset="2"/>
              </a:rPr>
              <a:t>the</a:t>
            </a:r>
            <a:r>
              <a:rPr lang="de-DE" sz="1650" dirty="0">
                <a:sym typeface="Wingdings" panose="05000000000000000000" pitchFamily="2" charset="2"/>
              </a:rPr>
              <a:t> GWTS</a:t>
            </a:r>
          </a:p>
          <a:p>
            <a:pPr marL="257175" indent="-257175">
              <a:buClr>
                <a:schemeClr val="accent1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sz="1650" dirty="0">
                <a:sym typeface="Wingdings" panose="05000000000000000000" pitchFamily="2" charset="2"/>
              </a:rPr>
              <a:t>Transport </a:t>
            </a:r>
            <a:r>
              <a:rPr lang="de-DE" sz="1650" dirty="0" err="1">
                <a:sym typeface="Wingdings" panose="05000000000000000000" pitchFamily="2" charset="2"/>
              </a:rPr>
              <a:t>equation</a:t>
            </a:r>
            <a:r>
              <a:rPr lang="de-DE" sz="1650" dirty="0">
                <a:sym typeface="Wingdings" panose="05000000000000000000" pitchFamily="2" charset="2"/>
              </a:rPr>
              <a:t> </a:t>
            </a:r>
            <a:r>
              <a:rPr lang="de-DE" sz="1650" dirty="0" err="1">
                <a:sym typeface="Wingdings" panose="05000000000000000000" pitchFamily="2" charset="2"/>
              </a:rPr>
              <a:t>for</a:t>
            </a:r>
            <a:r>
              <a:rPr lang="de-DE" sz="1650" dirty="0">
                <a:sym typeface="Wingdings" panose="05000000000000000000" pitchFamily="2" charset="2"/>
              </a:rPr>
              <a:t> CRs </a:t>
            </a:r>
            <a:r>
              <a:rPr lang="de-DE" sz="1650" dirty="0" err="1">
                <a:sym typeface="Wingdings" panose="05000000000000000000" pitchFamily="2" charset="2"/>
              </a:rPr>
              <a:t>is</a:t>
            </a:r>
            <a:r>
              <a:rPr lang="de-DE" sz="1650" dirty="0">
                <a:sym typeface="Wingdings" panose="05000000000000000000" pitchFamily="2" charset="2"/>
              </a:rPr>
              <a:t> </a:t>
            </a:r>
            <a:r>
              <a:rPr lang="de-DE" sz="1650" dirty="0" err="1">
                <a:sym typeface="Wingdings" panose="05000000000000000000" pitchFamily="2" charset="2"/>
              </a:rPr>
              <a:t>solved</a:t>
            </a:r>
            <a:r>
              <a:rPr lang="de-DE" sz="1650" dirty="0">
                <a:sym typeface="Wingdings" panose="05000000000000000000" pitchFamily="2" charset="2"/>
              </a:rPr>
              <a:t> </a:t>
            </a:r>
            <a:r>
              <a:rPr lang="de-DE" sz="1650" dirty="0" err="1">
                <a:sym typeface="Wingdings" panose="05000000000000000000" pitchFamily="2" charset="2"/>
              </a:rPr>
              <a:t>to</a:t>
            </a:r>
            <a:r>
              <a:rPr lang="de-DE" sz="1650" dirty="0">
                <a:sym typeface="Wingdings" panose="05000000000000000000" pitchFamily="2" charset="2"/>
              </a:rPr>
              <a:t> </a:t>
            </a:r>
            <a:r>
              <a:rPr lang="de-DE" sz="1650" dirty="0" err="1">
                <a:sym typeface="Wingdings" panose="05000000000000000000" pitchFamily="2" charset="2"/>
              </a:rPr>
              <a:t>examine</a:t>
            </a:r>
            <a:r>
              <a:rPr lang="de-DE" sz="1650" dirty="0">
                <a:sym typeface="Wingdings" panose="05000000000000000000" pitchFamily="2" charset="2"/>
              </a:rPr>
              <a:t> </a:t>
            </a:r>
            <a:r>
              <a:rPr lang="de-DE" sz="1650" dirty="0" err="1">
                <a:sym typeface="Wingdings" panose="05000000000000000000" pitchFamily="2" charset="2"/>
              </a:rPr>
              <a:t>the</a:t>
            </a:r>
            <a:r>
              <a:rPr lang="de-DE" sz="1650" dirty="0">
                <a:sym typeface="Wingdings" panose="05000000000000000000" pitchFamily="2" charset="2"/>
              </a:rPr>
              <a:t> </a:t>
            </a:r>
            <a:r>
              <a:rPr lang="de-DE" sz="1650" dirty="0" err="1">
                <a:sym typeface="Wingdings" panose="05000000000000000000" pitchFamily="2" charset="2"/>
              </a:rPr>
              <a:t>flux</a:t>
            </a:r>
            <a:r>
              <a:rPr lang="de-DE" sz="1650" dirty="0">
                <a:sym typeface="Wingdings" panose="05000000000000000000" pitchFamily="2" charset="2"/>
              </a:rPr>
              <a:t> at </a:t>
            </a:r>
            <a:r>
              <a:rPr lang="de-DE" sz="1650" dirty="0" err="1">
                <a:sym typeface="Wingdings" panose="05000000000000000000" pitchFamily="2" charset="2"/>
              </a:rPr>
              <a:t>the</a:t>
            </a:r>
            <a:r>
              <a:rPr lang="de-DE" sz="1650" dirty="0">
                <a:sym typeface="Wingdings" panose="05000000000000000000" pitchFamily="2" charset="2"/>
              </a:rPr>
              <a:t> </a:t>
            </a:r>
            <a:r>
              <a:rPr lang="de-DE" sz="1650" dirty="0" err="1">
                <a:sym typeface="Wingdings" panose="05000000000000000000" pitchFamily="2" charset="2"/>
              </a:rPr>
              <a:t>Galactic</a:t>
            </a:r>
            <a:r>
              <a:rPr lang="de-DE" sz="1650" dirty="0">
                <a:sym typeface="Wingdings" panose="05000000000000000000" pitchFamily="2" charset="2"/>
              </a:rPr>
              <a:t> </a:t>
            </a:r>
            <a:r>
              <a:rPr lang="de-DE" sz="1650" dirty="0" err="1">
                <a:sym typeface="Wingdings" panose="05000000000000000000" pitchFamily="2" charset="2"/>
              </a:rPr>
              <a:t>boundary</a:t>
            </a:r>
            <a:endParaRPr lang="de-DE" sz="1650" dirty="0">
              <a:sym typeface="Wingdings" panose="05000000000000000000" pitchFamily="2" charset="2"/>
            </a:endParaRPr>
          </a:p>
          <a:p>
            <a:pPr marL="257175" indent="-257175">
              <a:buClr>
                <a:schemeClr val="accent1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sz="1650" dirty="0" err="1">
                <a:sym typeface="Wingdings" panose="05000000000000000000" pitchFamily="2" charset="2"/>
              </a:rPr>
              <a:t>Anisotropic</a:t>
            </a:r>
            <a:r>
              <a:rPr lang="de-DE" sz="1650" dirty="0">
                <a:sym typeface="Wingdings" panose="05000000000000000000" pitchFamily="2" charset="2"/>
              </a:rPr>
              <a:t> </a:t>
            </a:r>
            <a:r>
              <a:rPr lang="de-DE" sz="1650" dirty="0" err="1">
                <a:sym typeface="Wingdings" panose="05000000000000000000" pitchFamily="2" charset="2"/>
              </a:rPr>
              <a:t>diffusion</a:t>
            </a:r>
            <a:r>
              <a:rPr lang="de-DE" sz="1650" dirty="0">
                <a:sym typeface="Wingdings" panose="05000000000000000000" pitchFamily="2" charset="2"/>
              </a:rPr>
              <a:t>, </a:t>
            </a:r>
            <a:r>
              <a:rPr lang="de-DE" sz="1650" dirty="0" err="1">
                <a:sym typeface="Wingdings" panose="05000000000000000000" pitchFamily="2" charset="2"/>
              </a:rPr>
              <a:t>advection</a:t>
            </a:r>
            <a:r>
              <a:rPr lang="de-DE" sz="1650" dirty="0">
                <a:sym typeface="Wingdings" panose="05000000000000000000" pitchFamily="2" charset="2"/>
              </a:rPr>
              <a:t>, </a:t>
            </a:r>
            <a:r>
              <a:rPr lang="de-DE" sz="1650" dirty="0" err="1">
                <a:sym typeface="Wingdings" panose="05000000000000000000" pitchFamily="2" charset="2"/>
              </a:rPr>
              <a:t>adiabatic</a:t>
            </a:r>
            <a:r>
              <a:rPr lang="de-DE" sz="1650" dirty="0">
                <a:sym typeface="Wingdings" panose="05000000000000000000" pitchFamily="2" charset="2"/>
              </a:rPr>
              <a:t> </a:t>
            </a:r>
            <a:r>
              <a:rPr lang="de-DE" sz="1650" dirty="0" err="1">
                <a:sym typeface="Wingdings" panose="05000000000000000000" pitchFamily="2" charset="2"/>
              </a:rPr>
              <a:t>cooling</a:t>
            </a:r>
            <a:endParaRPr lang="de-DE" sz="1650" dirty="0">
              <a:sym typeface="Wingdings" panose="05000000000000000000" pitchFamily="2" charset="2"/>
            </a:endParaRPr>
          </a:p>
          <a:p>
            <a:pPr marL="257175" indent="-257175">
              <a:buClr>
                <a:schemeClr val="accent1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sz="1650" dirty="0" err="1">
                <a:sym typeface="Wingdings" panose="05000000000000000000" pitchFamily="2" charset="2"/>
              </a:rPr>
              <a:t>Estimate</a:t>
            </a:r>
            <a:r>
              <a:rPr lang="de-DE" sz="1650" dirty="0">
                <a:sym typeface="Wingdings" panose="05000000000000000000" pitchFamily="2" charset="2"/>
              </a:rPr>
              <a:t> on </a:t>
            </a:r>
            <a:r>
              <a:rPr lang="de-DE" sz="1650" dirty="0" err="1">
                <a:sym typeface="Wingdings" panose="05000000000000000000" pitchFamily="2" charset="2"/>
              </a:rPr>
              <a:t>neutrino</a:t>
            </a:r>
            <a:r>
              <a:rPr lang="de-DE" sz="1650" dirty="0">
                <a:sym typeface="Wingdings" panose="05000000000000000000" pitchFamily="2" charset="2"/>
              </a:rPr>
              <a:t> </a:t>
            </a:r>
            <a:r>
              <a:rPr lang="de-DE" sz="1650" dirty="0" err="1">
                <a:sym typeface="Wingdings" panose="05000000000000000000" pitchFamily="2" charset="2"/>
              </a:rPr>
              <a:t>production</a:t>
            </a:r>
            <a:endParaRPr lang="de-DE" sz="1650" dirty="0">
              <a:sym typeface="Wingdings" panose="05000000000000000000" pitchFamily="2" charset="2"/>
            </a:endParaRPr>
          </a:p>
          <a:p>
            <a:pPr marL="257175" indent="-257175">
              <a:buClr>
                <a:schemeClr val="accent1"/>
              </a:buClr>
              <a:buSzPct val="130000"/>
              <a:buFont typeface="Wingdings" panose="05000000000000000000" pitchFamily="2" charset="2"/>
              <a:buChar char="§"/>
            </a:pPr>
            <a:endParaRPr lang="de-DE" sz="1650" dirty="0">
              <a:sym typeface="Wingdings" panose="05000000000000000000" pitchFamily="2" charset="2"/>
            </a:endParaRPr>
          </a:p>
          <a:p>
            <a:pPr>
              <a:buClr>
                <a:schemeClr val="accent1"/>
              </a:buClr>
              <a:buSzPct val="130000"/>
            </a:pPr>
            <a:endParaRPr lang="en-US" sz="1650" dirty="0">
              <a:sym typeface="Wingdings" panose="05000000000000000000" pitchFamily="2" charset="2"/>
            </a:endParaRPr>
          </a:p>
          <a:p>
            <a:pPr marL="285750" indent="-285750">
              <a:buClr>
                <a:schemeClr val="accent6"/>
              </a:buClr>
              <a:buSzPct val="130000"/>
              <a:buFont typeface="Wingdings" panose="05000000000000000000" pitchFamily="2" charset="2"/>
              <a:buChar char="ü"/>
            </a:pPr>
            <a:r>
              <a:rPr lang="en-US" sz="1650" dirty="0">
                <a:sym typeface="Wingdings" panose="05000000000000000000" pitchFamily="2" charset="2"/>
              </a:rPr>
              <a:t>CRs from the GWTS might account for some of the flux measured in the transition region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366FB1D1-F84C-4209-BE83-09E7E8A35337}"/>
              </a:ext>
            </a:extLst>
          </p:cNvPr>
          <p:cNvSpPr txBox="1">
            <a:spLocks/>
          </p:cNvSpPr>
          <p:nvPr/>
        </p:nvSpPr>
        <p:spPr>
          <a:xfrm>
            <a:off x="190171" y="273270"/>
            <a:ext cx="6378269" cy="5048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600" dirty="0"/>
              <a:t>CRs from the Galactic Wind Termination Shock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7508584-AF8F-4FC1-B9AE-4D96EF4CB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50" y="649817"/>
            <a:ext cx="2757922" cy="152958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88DEC3B-BEE2-4A09-9660-1C5FF30E9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3410378"/>
            <a:ext cx="2713472" cy="150481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0D14B49-8722-43EB-A3FF-3C2065D38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915" y="2027450"/>
            <a:ext cx="2033894" cy="1451462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D1996164-583E-4914-99F0-B5FAACD802EE}"/>
              </a:ext>
            </a:extLst>
          </p:cNvPr>
          <p:cNvSpPr txBox="1"/>
          <p:nvPr/>
        </p:nvSpPr>
        <p:spPr>
          <a:xfrm rot="5400000">
            <a:off x="5793976" y="2676882"/>
            <a:ext cx="14083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50" dirty="0"/>
              <a:t>Arrival </a:t>
            </a:r>
            <a:r>
              <a:rPr lang="de-DE" sz="1350" dirty="0" err="1"/>
              <a:t>direction</a:t>
            </a:r>
            <a:endParaRPr lang="de-DE" sz="135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23C0235-730A-4CC0-97CE-841AF4547991}"/>
              </a:ext>
            </a:extLst>
          </p:cNvPr>
          <p:cNvSpPr txBox="1"/>
          <p:nvPr/>
        </p:nvSpPr>
        <p:spPr>
          <a:xfrm rot="5400000">
            <a:off x="5765736" y="1300371"/>
            <a:ext cx="14461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50" dirty="0"/>
              <a:t>Energy </a:t>
            </a:r>
            <a:r>
              <a:rPr lang="de-DE" sz="1350" dirty="0" err="1"/>
              <a:t>spectrum</a:t>
            </a:r>
            <a:endParaRPr lang="de-DE" sz="1350" dirty="0"/>
          </a:p>
        </p:txBody>
      </p:sp>
    </p:spTree>
    <p:extLst>
      <p:ext uri="{BB962C8B-B14F-4D97-AF65-F5344CB8AC3E}">
        <p14:creationId xmlns:p14="http://schemas.microsoft.com/office/powerpoint/2010/main" val="302980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7F8F1B-05EB-4B20-A3FD-CD932B4EB2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0171" y="20865"/>
            <a:ext cx="5915025" cy="504811"/>
          </a:xfrm>
        </p:spPr>
        <p:txBody>
          <a:bodyPr>
            <a:noAutofit/>
          </a:bodyPr>
          <a:lstStyle/>
          <a:p>
            <a:r>
              <a:rPr lang="de-DE" sz="2600" dirty="0" err="1"/>
              <a:t>Why</a:t>
            </a:r>
            <a:r>
              <a:rPr lang="de-DE" sz="2600" dirty="0"/>
              <a:t> </a:t>
            </a:r>
            <a:r>
              <a:rPr lang="de-DE" sz="2600" dirty="0" err="1"/>
              <a:t>transport</a:t>
            </a:r>
            <a:r>
              <a:rPr lang="de-DE" sz="2600" dirty="0"/>
              <a:t> </a:t>
            </a:r>
            <a:r>
              <a:rPr lang="de-DE" sz="2600" dirty="0" err="1"/>
              <a:t>models</a:t>
            </a:r>
            <a:r>
              <a:rPr lang="de-DE" sz="2600" dirty="0"/>
              <a:t>?</a:t>
            </a:r>
          </a:p>
        </p:txBody>
      </p:sp>
      <p:pic>
        <p:nvPicPr>
          <p:cNvPr id="29" name="Inhaltsplatzhalter 28">
            <a:extLst>
              <a:ext uri="{FF2B5EF4-FFF2-40B4-BE49-F238E27FC236}">
                <a16:creationId xmlns:a16="http://schemas.microsoft.com/office/drawing/2014/main" id="{1886E95E-7426-496A-A2BA-7DCF55FF386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2398713"/>
            <a:ext cx="1778000" cy="1768475"/>
          </a:xfrm>
        </p:spPr>
      </p:pic>
      <p:pic>
        <p:nvPicPr>
          <p:cNvPr id="14" name="Grafik 13" descr="Teleskop">
            <a:extLst>
              <a:ext uri="{FF2B5EF4-FFF2-40B4-BE49-F238E27FC236}">
                <a16:creationId xmlns:a16="http://schemas.microsoft.com/office/drawing/2014/main" id="{6644F9E1-865E-4517-AEC7-D12481C3A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325" y="2055748"/>
            <a:ext cx="685800" cy="685800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73260D42-17DF-4604-82FB-28F5C67CC830}"/>
              </a:ext>
            </a:extLst>
          </p:cNvPr>
          <p:cNvSpPr txBox="1"/>
          <p:nvPr/>
        </p:nvSpPr>
        <p:spPr>
          <a:xfrm>
            <a:off x="1337711" y="3980526"/>
            <a:ext cx="592009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75" dirty="0"/>
              <a:t>NASA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2A579399-4D2A-41AE-BD4E-88C7525BE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500" y="845326"/>
            <a:ext cx="1414049" cy="14140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Rechteck 32">
            <a:extLst>
              <a:ext uri="{FF2B5EF4-FFF2-40B4-BE49-F238E27FC236}">
                <a16:creationId xmlns:a16="http://schemas.microsoft.com/office/drawing/2014/main" id="{592FA0BD-8268-452D-B4F8-AA96D4CE37FC}"/>
              </a:ext>
            </a:extLst>
          </p:cNvPr>
          <p:cNvSpPr/>
          <p:nvPr/>
        </p:nvSpPr>
        <p:spPr>
          <a:xfrm>
            <a:off x="5848351" y="690498"/>
            <a:ext cx="974947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75" dirty="0"/>
              <a:t>NASA/CXC/SAO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9" name="3D-Modell 38">
                <a:extLst>
                  <a:ext uri="{FF2B5EF4-FFF2-40B4-BE49-F238E27FC236}">
                    <a16:creationId xmlns:a16="http://schemas.microsoft.com/office/drawing/2014/main" id="{1EA0F4C1-97B5-4D67-BB9B-9655DD9581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72493704"/>
                  </p:ext>
                </p:extLst>
              </p:nvPr>
            </p:nvGraphicFramePr>
            <p:xfrm rot="531999">
              <a:off x="3464248" y="1070560"/>
              <a:ext cx="2834120" cy="2063124"/>
            </p:xfrm>
            <a:graphic>
              <a:graphicData uri="http://schemas.microsoft.com/office/drawing/2017/model3d">
                <am3d:model3d r:embed="rId6">
                  <am3d:spPr>
                    <a:xfrm rot="531999">
                      <a:off x="0" y="0"/>
                      <a:ext cx="2834120" cy="2063124"/>
                    </a:xfrm>
                    <a:prstGeom prst="rect">
                      <a:avLst/>
                    </a:prstGeom>
                  </am3d:spPr>
                  <am3d:camera>
                    <am3d:pos x="0" y="0" z="6377041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3514" d="1000000"/>
                    <am3d:preTrans dx="-4482833" dy="-13439003" dz="-333492"/>
                    <am3d:scale>
                      <am3d:sx n="1000000" d="1000000"/>
                      <am3d:sy n="1000000" d="1000000"/>
                      <am3d:sz n="1000000" d="1000000"/>
                    </am3d:scale>
                    <am3d:rot ax="-5236131" ay="-1054515" az="4860441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6618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9" name="3D-Modell 38">
                <a:extLst>
                  <a:ext uri="{FF2B5EF4-FFF2-40B4-BE49-F238E27FC236}">
                    <a16:creationId xmlns:a16="http://schemas.microsoft.com/office/drawing/2014/main" id="{1EA0F4C1-97B5-4D67-BB9B-9655DD9581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531999">
                <a:off x="3464248" y="1070560"/>
                <a:ext cx="2834120" cy="2063124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219B3668-4693-467D-A517-09CAA1997FA6}"/>
              </a:ext>
            </a:extLst>
          </p:cNvPr>
          <p:cNvGrpSpPr/>
          <p:nvPr/>
        </p:nvGrpSpPr>
        <p:grpSpPr>
          <a:xfrm>
            <a:off x="412750" y="1449388"/>
            <a:ext cx="1035523" cy="813191"/>
            <a:chOff x="550333" y="1075267"/>
            <a:chExt cx="1380697" cy="1084254"/>
          </a:xfrm>
        </p:grpSpPr>
        <p:pic>
          <p:nvPicPr>
            <p:cNvPr id="42" name="Grafik 41" descr="Rede">
              <a:extLst>
                <a:ext uri="{FF2B5EF4-FFF2-40B4-BE49-F238E27FC236}">
                  <a16:creationId xmlns:a16="http://schemas.microsoft.com/office/drawing/2014/main" id="{48C4F75F-2749-4060-9D41-579FB26C0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50333" y="1075267"/>
              <a:ext cx="1380697" cy="1084254"/>
            </a:xfrm>
            <a:prstGeom prst="rect">
              <a:avLst/>
            </a:prstGeom>
          </p:spPr>
        </p:pic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AEDB52BB-9241-4FBE-9EA3-DD24D6F5ED9F}"/>
                </a:ext>
              </a:extLst>
            </p:cNvPr>
            <p:cNvSpPr txBox="1"/>
            <p:nvPr/>
          </p:nvSpPr>
          <p:spPr>
            <a:xfrm>
              <a:off x="789345" y="1300591"/>
              <a:ext cx="10854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75" dirty="0" err="1">
                  <a:solidFill>
                    <a:schemeClr val="bg1"/>
                  </a:solidFill>
                </a:rPr>
                <a:t>Where</a:t>
              </a:r>
              <a:r>
                <a:rPr lang="de-DE" sz="975" dirty="0">
                  <a:solidFill>
                    <a:schemeClr val="bg1"/>
                  </a:solidFill>
                </a:rPr>
                <a:t> </a:t>
              </a:r>
              <a:r>
                <a:rPr lang="de-DE" sz="975" dirty="0" err="1">
                  <a:solidFill>
                    <a:schemeClr val="bg1"/>
                  </a:solidFill>
                </a:rPr>
                <a:t>are</a:t>
              </a:r>
              <a:r>
                <a:rPr lang="de-DE" sz="975" dirty="0">
                  <a:solidFill>
                    <a:schemeClr val="bg1"/>
                  </a:solidFill>
                </a:rPr>
                <a:t> </a:t>
              </a:r>
              <a:r>
                <a:rPr lang="de-DE" sz="975" dirty="0" err="1">
                  <a:solidFill>
                    <a:schemeClr val="bg1"/>
                  </a:solidFill>
                </a:rPr>
                <a:t>you</a:t>
              </a:r>
              <a:r>
                <a:rPr lang="de-DE" sz="975" dirty="0">
                  <a:solidFill>
                    <a:schemeClr val="bg1"/>
                  </a:solidFill>
                </a:rPr>
                <a:t> </a:t>
              </a:r>
              <a:r>
                <a:rPr lang="de-DE" sz="975" dirty="0" err="1">
                  <a:solidFill>
                    <a:schemeClr val="bg1"/>
                  </a:solidFill>
                </a:rPr>
                <a:t>from</a:t>
              </a:r>
              <a:r>
                <a:rPr lang="de-DE" sz="975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B7D4EBA0-408D-4E4E-BF1A-55124524637C}"/>
              </a:ext>
            </a:extLst>
          </p:cNvPr>
          <p:cNvGrpSpPr/>
          <p:nvPr/>
        </p:nvGrpSpPr>
        <p:grpSpPr>
          <a:xfrm>
            <a:off x="3416732" y="1382166"/>
            <a:ext cx="1414049" cy="1056412"/>
            <a:chOff x="2850081" y="1349576"/>
            <a:chExt cx="1580733" cy="1084254"/>
          </a:xfrm>
        </p:grpSpPr>
        <p:pic>
          <p:nvPicPr>
            <p:cNvPr id="44" name="Grafik 43" descr="Rede">
              <a:extLst>
                <a:ext uri="{FF2B5EF4-FFF2-40B4-BE49-F238E27FC236}">
                  <a16:creationId xmlns:a16="http://schemas.microsoft.com/office/drawing/2014/main" id="{9552DF81-9182-45AB-A0D4-6540A3902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850081" y="1349576"/>
              <a:ext cx="1580733" cy="1084254"/>
            </a:xfrm>
            <a:prstGeom prst="rect">
              <a:avLst/>
            </a:prstGeom>
          </p:spPr>
        </p:pic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21B799EB-E2D8-448D-B73E-376F2F845B4A}"/>
                </a:ext>
              </a:extLst>
            </p:cNvPr>
            <p:cNvSpPr txBox="1"/>
            <p:nvPr/>
          </p:nvSpPr>
          <p:spPr>
            <a:xfrm>
              <a:off x="3028950" y="1617395"/>
              <a:ext cx="116521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350" dirty="0" err="1">
                  <a:solidFill>
                    <a:schemeClr val="bg1"/>
                  </a:solidFill>
                  <a:latin typeface="MT Extra" panose="05050102010205020202" pitchFamily="18" charset="2"/>
                </a:rPr>
                <a:t>No</a:t>
              </a:r>
              <a:r>
                <a:rPr lang="de-DE" sz="1350" dirty="0">
                  <a:solidFill>
                    <a:schemeClr val="bg1"/>
                  </a:solidFill>
                  <a:latin typeface="MT Extra" panose="05050102010205020202" pitchFamily="18" charset="2"/>
                </a:rPr>
                <a:t> </a:t>
              </a:r>
              <a:r>
                <a:rPr lang="de-DE" sz="1350" dirty="0" err="1">
                  <a:solidFill>
                    <a:schemeClr val="bg1"/>
                  </a:solidFill>
                  <a:latin typeface="MT Extra" panose="05050102010205020202" pitchFamily="18" charset="2"/>
                </a:rPr>
                <a:t>idea</a:t>
              </a:r>
              <a:endParaRPr lang="de-DE" sz="1350" dirty="0">
                <a:solidFill>
                  <a:schemeClr val="bg1"/>
                </a:solidFill>
                <a:latin typeface="MT Extra" panose="05050102010205020202" pitchFamily="18" charset="2"/>
              </a:endParaRPr>
            </a:p>
          </p:txBody>
        </p:sp>
      </p:grpSp>
      <p:sp>
        <p:nvSpPr>
          <p:cNvPr id="49" name="Pfeil: nach links und rechts 48">
            <a:extLst>
              <a:ext uri="{FF2B5EF4-FFF2-40B4-BE49-F238E27FC236}">
                <a16:creationId xmlns:a16="http://schemas.microsoft.com/office/drawing/2014/main" id="{B3D7E643-230D-4EAD-8F41-D7E423DFE249}"/>
              </a:ext>
            </a:extLst>
          </p:cNvPr>
          <p:cNvSpPr/>
          <p:nvPr/>
        </p:nvSpPr>
        <p:spPr>
          <a:xfrm rot="511370">
            <a:off x="1830426" y="1847437"/>
            <a:ext cx="1531158" cy="158750"/>
          </a:xfrm>
          <a:prstGeom prst="left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75"/>
          </a:p>
        </p:txBody>
      </p:sp>
      <p:sp>
        <p:nvSpPr>
          <p:cNvPr id="50" name="Pfeil: nach links und rechts 49">
            <a:extLst>
              <a:ext uri="{FF2B5EF4-FFF2-40B4-BE49-F238E27FC236}">
                <a16:creationId xmlns:a16="http://schemas.microsoft.com/office/drawing/2014/main" id="{FF3FA4A7-A1FC-456D-A9DE-624BA0B75D7F}"/>
              </a:ext>
            </a:extLst>
          </p:cNvPr>
          <p:cNvSpPr/>
          <p:nvPr/>
        </p:nvSpPr>
        <p:spPr>
          <a:xfrm rot="2630561">
            <a:off x="1265151" y="2603996"/>
            <a:ext cx="1531158" cy="158750"/>
          </a:xfrm>
          <a:prstGeom prst="left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75"/>
          </a:p>
        </p:txBody>
      </p:sp>
      <p:sp>
        <p:nvSpPr>
          <p:cNvPr id="51" name="Pfeil: nach links und rechts 50">
            <a:extLst>
              <a:ext uri="{FF2B5EF4-FFF2-40B4-BE49-F238E27FC236}">
                <a16:creationId xmlns:a16="http://schemas.microsoft.com/office/drawing/2014/main" id="{0D646496-533B-4E16-AE4B-FA864E9374B1}"/>
              </a:ext>
            </a:extLst>
          </p:cNvPr>
          <p:cNvSpPr/>
          <p:nvPr/>
        </p:nvSpPr>
        <p:spPr>
          <a:xfrm rot="7343555">
            <a:off x="3259983" y="2802090"/>
            <a:ext cx="872315" cy="163425"/>
          </a:xfrm>
          <a:prstGeom prst="left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75"/>
          </a:p>
        </p:txBody>
      </p: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95B61AEF-9859-4D71-B485-7D92259CFCB1}"/>
              </a:ext>
            </a:extLst>
          </p:cNvPr>
          <p:cNvGrpSpPr/>
          <p:nvPr/>
        </p:nvGrpSpPr>
        <p:grpSpPr>
          <a:xfrm>
            <a:off x="706309" y="1449388"/>
            <a:ext cx="1035523" cy="813191"/>
            <a:chOff x="550333" y="1075267"/>
            <a:chExt cx="1380697" cy="1084254"/>
          </a:xfrm>
        </p:grpSpPr>
        <p:pic>
          <p:nvPicPr>
            <p:cNvPr id="54" name="Grafik 53" descr="Rede">
              <a:extLst>
                <a:ext uri="{FF2B5EF4-FFF2-40B4-BE49-F238E27FC236}">
                  <a16:creationId xmlns:a16="http://schemas.microsoft.com/office/drawing/2014/main" id="{0F92E15F-1B86-4FED-9FE7-64EEC4214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50333" y="1075267"/>
              <a:ext cx="1380697" cy="1084254"/>
            </a:xfrm>
            <a:prstGeom prst="rect">
              <a:avLst/>
            </a:prstGeom>
          </p:spPr>
        </p:pic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670189AE-1F6E-44E4-9AE2-CE5FB1934ED2}"/>
                </a:ext>
              </a:extLst>
            </p:cNvPr>
            <p:cNvSpPr txBox="1"/>
            <p:nvPr/>
          </p:nvSpPr>
          <p:spPr>
            <a:xfrm>
              <a:off x="789345" y="1300591"/>
              <a:ext cx="10854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75" dirty="0" err="1">
                  <a:solidFill>
                    <a:schemeClr val="bg1"/>
                  </a:solidFill>
                </a:rPr>
                <a:t>Where</a:t>
              </a:r>
              <a:r>
                <a:rPr lang="de-DE" sz="975" dirty="0">
                  <a:solidFill>
                    <a:schemeClr val="bg1"/>
                  </a:solidFill>
                </a:rPr>
                <a:t> </a:t>
              </a:r>
              <a:r>
                <a:rPr lang="de-DE" sz="975" dirty="0" err="1">
                  <a:solidFill>
                    <a:schemeClr val="bg1"/>
                  </a:solidFill>
                </a:rPr>
                <a:t>are</a:t>
              </a:r>
              <a:r>
                <a:rPr lang="de-DE" sz="975" dirty="0">
                  <a:solidFill>
                    <a:schemeClr val="bg1"/>
                  </a:solidFill>
                </a:rPr>
                <a:t> </a:t>
              </a:r>
              <a:r>
                <a:rPr lang="de-DE" sz="975" dirty="0" err="1">
                  <a:solidFill>
                    <a:schemeClr val="bg1"/>
                  </a:solidFill>
                </a:rPr>
                <a:t>they</a:t>
              </a:r>
              <a:r>
                <a:rPr lang="de-DE" sz="975" dirty="0">
                  <a:solidFill>
                    <a:schemeClr val="bg1"/>
                  </a:solidFill>
                </a:rPr>
                <a:t> </a:t>
              </a:r>
              <a:r>
                <a:rPr lang="de-DE" sz="975" dirty="0" err="1">
                  <a:solidFill>
                    <a:schemeClr val="bg1"/>
                  </a:solidFill>
                </a:rPr>
                <a:t>from</a:t>
              </a:r>
              <a:r>
                <a:rPr lang="de-DE" sz="975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D9CF6D38-51A0-48A7-A369-D64556268BE9}"/>
              </a:ext>
            </a:extLst>
          </p:cNvPr>
          <p:cNvGrpSpPr/>
          <p:nvPr/>
        </p:nvGrpSpPr>
        <p:grpSpPr>
          <a:xfrm>
            <a:off x="2247389" y="2432681"/>
            <a:ext cx="1478172" cy="1062272"/>
            <a:chOff x="2850081" y="1349576"/>
            <a:chExt cx="1580733" cy="1105774"/>
          </a:xfrm>
        </p:grpSpPr>
        <p:pic>
          <p:nvPicPr>
            <p:cNvPr id="61" name="Grafik 60" descr="Rede">
              <a:extLst>
                <a:ext uri="{FF2B5EF4-FFF2-40B4-BE49-F238E27FC236}">
                  <a16:creationId xmlns:a16="http://schemas.microsoft.com/office/drawing/2014/main" id="{A28C6DD6-EA36-4A4D-A86F-B79C77A69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850081" y="1349576"/>
              <a:ext cx="1580733" cy="1084254"/>
            </a:xfrm>
            <a:prstGeom prst="rect">
              <a:avLst/>
            </a:prstGeom>
          </p:spPr>
        </p:pic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DE286E57-6234-44C1-B128-3D34FEAD19BF}"/>
                </a:ext>
              </a:extLst>
            </p:cNvPr>
            <p:cNvSpPr txBox="1"/>
            <p:nvPr/>
          </p:nvSpPr>
          <p:spPr>
            <a:xfrm>
              <a:off x="3028950" y="1501243"/>
              <a:ext cx="116521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350" dirty="0">
                  <a:solidFill>
                    <a:schemeClr val="bg1"/>
                  </a:solidFill>
                  <a:latin typeface="+mj-lt"/>
                </a:rPr>
                <a:t>Maybe </a:t>
              </a:r>
              <a:r>
                <a:rPr lang="de-DE" sz="1350" dirty="0" err="1">
                  <a:solidFill>
                    <a:schemeClr val="bg1"/>
                  </a:solidFill>
                  <a:latin typeface="+mj-lt"/>
                </a:rPr>
                <a:t>from</a:t>
              </a:r>
              <a:r>
                <a:rPr lang="de-DE" sz="135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de-DE" sz="1350" dirty="0" err="1">
                  <a:solidFill>
                    <a:schemeClr val="bg1"/>
                  </a:solidFill>
                  <a:latin typeface="+mj-lt"/>
                </a:rPr>
                <a:t>CasA</a:t>
              </a:r>
              <a:endParaRPr lang="de-DE" sz="135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A9518BC-6FEE-4181-8A6B-0ECE3FEB5B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accent1"/>
                </a:solidFill>
              </a:rPr>
              <a:t>Lukas.Merten@rub.de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2ABCE89-8A99-4EE6-83B5-4F51FA909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Cosmic Ray Transport Models - an overview</a:t>
            </a:r>
            <a:endParaRPr lang="en-US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683CA9B-D416-4AD4-B65D-829BB67AC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E4C37C-0CB0-4B99-8625-AF1BBECB004F}" type="slidenum">
              <a:rPr lang="de-DE" smtClean="0"/>
              <a:pPr/>
              <a:t>2</a:t>
            </a:fld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8AF680A-034F-4A70-966D-863E057877AB}"/>
              </a:ext>
            </a:extLst>
          </p:cNvPr>
          <p:cNvGrpSpPr/>
          <p:nvPr/>
        </p:nvGrpSpPr>
        <p:grpSpPr>
          <a:xfrm>
            <a:off x="2044435" y="3093484"/>
            <a:ext cx="1673530" cy="1227953"/>
            <a:chOff x="2044435" y="3093484"/>
            <a:chExt cx="1673530" cy="1227953"/>
          </a:xfrm>
        </p:grpSpPr>
        <p:pic>
          <p:nvPicPr>
            <p:cNvPr id="48" name="Grafik 47" descr="Computer">
              <a:extLst>
                <a:ext uri="{FF2B5EF4-FFF2-40B4-BE49-F238E27FC236}">
                  <a16:creationId xmlns:a16="http://schemas.microsoft.com/office/drawing/2014/main" id="{5F8B21BC-1856-46FF-B820-707B18FA8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259234" y="3093484"/>
              <a:ext cx="1185550" cy="1185550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B7FCDC16-1939-46EB-AED8-91AD13CE9E31}"/>
                </a:ext>
              </a:extLst>
            </p:cNvPr>
            <p:cNvSpPr txBox="1"/>
            <p:nvPr/>
          </p:nvSpPr>
          <p:spPr>
            <a:xfrm>
              <a:off x="2044435" y="3982883"/>
              <a:ext cx="16735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b="1" dirty="0"/>
                <a:t>Transport </a:t>
              </a:r>
              <a:r>
                <a:rPr lang="de-DE" sz="1600" b="1" dirty="0" err="1"/>
                <a:t>model</a:t>
              </a:r>
              <a:endParaRPr lang="de-DE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3632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A674C74B-AD38-4B0E-A584-D8B801DD8E9F}"/>
              </a:ext>
            </a:extLst>
          </p:cNvPr>
          <p:cNvSpPr txBox="1"/>
          <p:nvPr/>
        </p:nvSpPr>
        <p:spPr>
          <a:xfrm>
            <a:off x="4395915" y="1"/>
            <a:ext cx="2462085" cy="27699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Eichmann+ (2018) </a:t>
            </a:r>
            <a:r>
              <a:rPr lang="de-DE" sz="1200" dirty="0">
                <a:solidFill>
                  <a:schemeClr val="bg1"/>
                </a:solidFill>
                <a:hlinkClick r:id="rId2"/>
              </a:rPr>
              <a:t>arXiv:1701.06792</a:t>
            </a:r>
            <a:endParaRPr lang="de-DE" sz="1200" dirty="0">
              <a:solidFill>
                <a:schemeClr val="bg1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6B7F7226-AB12-4E79-9A97-5ABD80FBE335}"/>
              </a:ext>
            </a:extLst>
          </p:cNvPr>
          <p:cNvGrpSpPr/>
          <p:nvPr/>
        </p:nvGrpSpPr>
        <p:grpSpPr>
          <a:xfrm>
            <a:off x="-10191" y="3385239"/>
            <a:ext cx="6716954" cy="1758261"/>
            <a:chOff x="-13588" y="4513652"/>
            <a:chExt cx="8955938" cy="2344348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D6AA7078-EB5C-4D10-BED1-2087831B8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588" y="4672188"/>
              <a:ext cx="3169686" cy="2179159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796B9AFE-DA52-4FC3-BE24-C81B84656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1021" y="4710095"/>
              <a:ext cx="3059413" cy="2103346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2067D182-0D7C-4E45-90EF-DEEBE390C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1219" y="4739723"/>
              <a:ext cx="3081131" cy="2118277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F0F5FC6C-12D2-40FE-A3D2-C32AB3E7638F}"/>
                </a:ext>
              </a:extLst>
            </p:cNvPr>
            <p:cNvSpPr txBox="1"/>
            <p:nvPr/>
          </p:nvSpPr>
          <p:spPr>
            <a:xfrm>
              <a:off x="587791" y="4513652"/>
              <a:ext cx="192819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350" dirty="0"/>
                <a:t>Energy </a:t>
              </a:r>
              <a:r>
                <a:rPr lang="de-DE" sz="1350" dirty="0" err="1"/>
                <a:t>spectrum</a:t>
              </a:r>
              <a:endParaRPr lang="de-DE" sz="1350" dirty="0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1501D951-B963-4D0F-B6DC-358F053BCAAE}"/>
                </a:ext>
              </a:extLst>
            </p:cNvPr>
            <p:cNvSpPr txBox="1"/>
            <p:nvPr/>
          </p:nvSpPr>
          <p:spPr>
            <a:xfrm>
              <a:off x="3506446" y="4537275"/>
              <a:ext cx="192819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350" dirty="0" err="1"/>
                <a:t>Composition</a:t>
              </a:r>
              <a:endParaRPr lang="de-DE" sz="1350" dirty="0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9C7C2F62-84E7-4BF4-8664-C6810CCA741F}"/>
                </a:ext>
              </a:extLst>
            </p:cNvPr>
            <p:cNvSpPr txBox="1"/>
            <p:nvPr/>
          </p:nvSpPr>
          <p:spPr>
            <a:xfrm>
              <a:off x="6437688" y="4555057"/>
              <a:ext cx="192819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350" dirty="0"/>
                <a:t>Arrival </a:t>
              </a:r>
              <a:r>
                <a:rPr lang="de-DE" sz="1350" dirty="0" err="1"/>
                <a:t>direction</a:t>
              </a:r>
              <a:endParaRPr lang="de-DE" sz="135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B25313D6-BFA2-4F4E-86D4-D66614FFD753}"/>
                  </a:ext>
                </a:extLst>
              </p:cNvPr>
              <p:cNvSpPr txBox="1"/>
              <p:nvPr/>
            </p:nvSpPr>
            <p:spPr>
              <a:xfrm>
                <a:off x="199740" y="820463"/>
                <a:ext cx="6507023" cy="2377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>
                  <a:buClr>
                    <a:schemeClr val="accent1"/>
                  </a:buClr>
                  <a:buSzPct val="130000"/>
                  <a:buFont typeface="Wingdings" panose="05000000000000000000" pitchFamily="2" charset="2"/>
                  <a:buChar char="§"/>
                </a:pPr>
                <a:r>
                  <a:rPr lang="en-US" sz="1650" dirty="0"/>
                  <a:t>Full three dimensional propagation for </a:t>
                </a:r>
                <a14:m>
                  <m:oMath xmlns:m="http://schemas.openxmlformats.org/officeDocument/2006/math">
                    <m:r>
                      <a:rPr lang="en-US" sz="1650" i="1">
                        <a:latin typeface="Cambria Math" panose="02040503050406030204" pitchFamily="18" charset="0"/>
                      </a:rPr>
                      <m:t>≈800</m:t>
                    </m:r>
                  </m:oMath>
                </a14:m>
                <a:r>
                  <a:rPr lang="en-US" sz="1650" dirty="0"/>
                  <a:t> local sources (</a:t>
                </a:r>
                <a14:m>
                  <m:oMath xmlns:m="http://schemas.openxmlformats.org/officeDocument/2006/math">
                    <m:r>
                      <a:rPr lang="en-US" sz="165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650" i="1">
                        <a:latin typeface="Cambria Math" panose="02040503050406030204" pitchFamily="18" charset="0"/>
                      </a:rPr>
                      <m:t>≤120</m:t>
                    </m:r>
                  </m:oMath>
                </a14:m>
                <a:r>
                  <a:rPr lang="en-US" sz="1650" dirty="0"/>
                  <a:t> </a:t>
                </a:r>
                <a:r>
                  <a:rPr lang="en-US" sz="1650" dirty="0" err="1"/>
                  <a:t>Mpc</a:t>
                </a:r>
                <a:r>
                  <a:rPr lang="en-US" sz="1650" dirty="0"/>
                  <a:t>) based on the v. </a:t>
                </a:r>
                <a:r>
                  <a:rPr lang="en-US" sz="1650" dirty="0" err="1"/>
                  <a:t>Velzen</a:t>
                </a:r>
                <a:r>
                  <a:rPr lang="en-US" sz="1650" dirty="0"/>
                  <a:t> catalogue</a:t>
                </a:r>
              </a:p>
              <a:p>
                <a:pPr marL="257175" indent="-257175">
                  <a:buClr>
                    <a:schemeClr val="accent1"/>
                  </a:buClr>
                  <a:buSzPct val="130000"/>
                  <a:buFont typeface="Wingdings" panose="05000000000000000000" pitchFamily="2" charset="2"/>
                  <a:buChar char="§"/>
                </a:pPr>
                <a:r>
                  <a:rPr lang="en-US" sz="1650" dirty="0"/>
                  <a:t>One dimensional simulation for non-local sources following the continuous source function</a:t>
                </a:r>
              </a:p>
              <a:p>
                <a:pPr marL="257175" indent="-257175">
                  <a:buClr>
                    <a:schemeClr val="accent1"/>
                  </a:buClr>
                  <a:buSzPct val="130000"/>
                  <a:buFont typeface="Wingdings" panose="05000000000000000000" pitchFamily="2" charset="2"/>
                  <a:buChar char="§"/>
                </a:pPr>
                <a:r>
                  <a:rPr lang="en-US" sz="1650" dirty="0"/>
                  <a:t>Absolute normalization of the flux </a:t>
                </a:r>
                <a:r>
                  <a:rPr lang="en-US" sz="1650" dirty="0">
                    <a:sym typeface="Wingdings" panose="05000000000000000000" pitchFamily="2" charset="2"/>
                  </a:rPr>
                  <a:t> only 7 physics-constraint fitting parameters</a:t>
                </a:r>
              </a:p>
              <a:p>
                <a:pPr marL="257175" indent="-257175">
                  <a:buClr>
                    <a:srgbClr val="C00000"/>
                  </a:buClr>
                  <a:buSzPct val="130000"/>
                  <a:buFont typeface="Wingdings" panose="05000000000000000000" pitchFamily="2" charset="2"/>
                  <a:buChar char="§"/>
                </a:pPr>
                <a:endParaRPr lang="en-US" sz="1650" dirty="0">
                  <a:sym typeface="Wingdings" panose="05000000000000000000" pitchFamily="2" charset="2"/>
                </a:endParaRPr>
              </a:p>
              <a:p>
                <a:pPr marL="285750" indent="-285750">
                  <a:buClr>
                    <a:schemeClr val="accent6"/>
                  </a:buClr>
                  <a:buSzPct val="130000"/>
                  <a:buFont typeface="Wingdings" panose="05000000000000000000" pitchFamily="2" charset="2"/>
                  <a:buChar char="ü"/>
                </a:pPr>
                <a:r>
                  <a:rPr lang="en-US" sz="1650" dirty="0">
                    <a:sym typeface="Wingdings" panose="05000000000000000000" pitchFamily="2" charset="2"/>
                  </a:rPr>
                  <a:t>Good agreement with observation if </a:t>
                </a:r>
                <a:r>
                  <a:rPr lang="en-US" sz="1650" dirty="0" err="1">
                    <a:sym typeface="Wingdings" panose="05000000000000000000" pitchFamily="2" charset="2"/>
                  </a:rPr>
                  <a:t>CenA</a:t>
                </a:r>
                <a:r>
                  <a:rPr lang="en-US" sz="1650" dirty="0">
                    <a:sym typeface="Wingdings" panose="05000000000000000000" pitchFamily="2" charset="2"/>
                  </a:rPr>
                  <a:t> and </a:t>
                </a:r>
                <a:r>
                  <a:rPr lang="en-US" sz="1650" dirty="0" err="1">
                    <a:sym typeface="Wingdings" panose="05000000000000000000" pitchFamily="2" charset="2"/>
                  </a:rPr>
                  <a:t>CygA</a:t>
                </a:r>
                <a:r>
                  <a:rPr lang="en-US" sz="1650" dirty="0">
                    <a:sym typeface="Wingdings" panose="05000000000000000000" pitchFamily="2" charset="2"/>
                  </a:rPr>
                  <a:t> are treated individually</a:t>
                </a: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B25313D6-BFA2-4F4E-86D4-D66614FFD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40" y="820463"/>
                <a:ext cx="6507023" cy="2377574"/>
              </a:xfrm>
              <a:prstGeom prst="rect">
                <a:avLst/>
              </a:prstGeom>
              <a:blipFill>
                <a:blip r:embed="rId6"/>
                <a:stretch>
                  <a:fillRect l="-937" t="-3590" b="-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el 1">
            <a:extLst>
              <a:ext uri="{FF2B5EF4-FFF2-40B4-BE49-F238E27FC236}">
                <a16:creationId xmlns:a16="http://schemas.microsoft.com/office/drawing/2014/main" id="{366FB1D1-F84C-4209-BE83-09E7E8A35337}"/>
              </a:ext>
            </a:extLst>
          </p:cNvPr>
          <p:cNvSpPr txBox="1">
            <a:spLocks/>
          </p:cNvSpPr>
          <p:nvPr/>
        </p:nvSpPr>
        <p:spPr>
          <a:xfrm>
            <a:off x="190171" y="273270"/>
            <a:ext cx="5915025" cy="5048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600" dirty="0"/>
              <a:t>UHECR from radio galaxies</a:t>
            </a:r>
          </a:p>
        </p:txBody>
      </p:sp>
    </p:spTree>
    <p:extLst>
      <p:ext uri="{BB962C8B-B14F-4D97-AF65-F5344CB8AC3E}">
        <p14:creationId xmlns:p14="http://schemas.microsoft.com/office/powerpoint/2010/main" val="415187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30647"/>
            <a:ext cx="6858000" cy="51435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altLang="de-DE" sz="975">
              <a:solidFill>
                <a:srgbClr val="17365C"/>
              </a:solidFill>
            </a:endParaRPr>
          </a:p>
        </p:txBody>
      </p:sp>
      <p:sp>
        <p:nvSpPr>
          <p:cNvPr id="24578" name="Textfeld 4"/>
          <p:cNvSpPr txBox="1">
            <a:spLocks noChangeArrowheads="1"/>
          </p:cNvSpPr>
          <p:nvPr/>
        </p:nvSpPr>
        <p:spPr bwMode="auto">
          <a:xfrm>
            <a:off x="257175" y="1500187"/>
            <a:ext cx="63531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de-DE" altLang="de-DE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Summary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5C4B631-86DA-47EC-BDA0-E343085BF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2685" y="4142185"/>
            <a:ext cx="2314575" cy="204788"/>
          </a:xfrm>
        </p:spPr>
        <p:txBody>
          <a:bodyPr/>
          <a:lstStyle/>
          <a:p>
            <a:pPr>
              <a:defRPr/>
            </a:pPr>
            <a:r>
              <a:rPr lang="en-US"/>
              <a:t>Cosmic Ray Transport Models - an overview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3187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90A094-0B91-417E-836B-AAF22CB5AB61}"/>
              </a:ext>
            </a:extLst>
          </p:cNvPr>
          <p:cNvSpPr txBox="1">
            <a:spLocks/>
          </p:cNvSpPr>
          <p:nvPr/>
        </p:nvSpPr>
        <p:spPr>
          <a:xfrm>
            <a:off x="190171" y="20865"/>
            <a:ext cx="5915025" cy="5048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z="2600" dirty="0"/>
              <a:t>Open </a:t>
            </a:r>
            <a:r>
              <a:rPr lang="de-DE" sz="2600" dirty="0" err="1"/>
              <a:t>problems</a:t>
            </a:r>
            <a:r>
              <a:rPr lang="de-DE" sz="2600" dirty="0"/>
              <a:t> / </a:t>
            </a:r>
            <a:r>
              <a:rPr lang="de-DE" sz="2600" dirty="0" err="1"/>
              <a:t>Ideas</a:t>
            </a:r>
            <a:r>
              <a:rPr lang="de-DE" sz="2600" dirty="0"/>
              <a:t> / Solutions</a:t>
            </a: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0E19249D-C510-4216-A09A-ED275A489B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4547118"/>
              </p:ext>
            </p:extLst>
          </p:nvPr>
        </p:nvGraphicFramePr>
        <p:xfrm>
          <a:off x="190171" y="525676"/>
          <a:ext cx="5915025" cy="4007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CAB227-DB0D-4F0B-A707-85BA599B4A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accent1"/>
                </a:solidFill>
              </a:rPr>
              <a:t>Lukas.Merten@rub.de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CAFEE1-CF88-45B9-924E-84B892D48E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Cosmic Ray Transport Models - an overview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1A7630-A80D-4464-839F-321B96909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E4C37C-0CB0-4B99-8625-AF1BBECB004F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7467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30647"/>
            <a:ext cx="6858000" cy="51435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altLang="de-DE" sz="975">
              <a:solidFill>
                <a:srgbClr val="17365C"/>
              </a:solidFill>
            </a:endParaRPr>
          </a:p>
        </p:txBody>
      </p:sp>
      <p:sp>
        <p:nvSpPr>
          <p:cNvPr id="24578" name="Textfeld 4"/>
          <p:cNvSpPr txBox="1">
            <a:spLocks noChangeArrowheads="1"/>
          </p:cNvSpPr>
          <p:nvPr/>
        </p:nvSpPr>
        <p:spPr bwMode="auto">
          <a:xfrm>
            <a:off x="257175" y="1500187"/>
            <a:ext cx="63531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de-DE" altLang="de-DE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Backup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5C4B631-86DA-47EC-BDA0-E343085BF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2685" y="4142185"/>
            <a:ext cx="2314575" cy="204788"/>
          </a:xfrm>
        </p:spPr>
        <p:txBody>
          <a:bodyPr/>
          <a:lstStyle/>
          <a:p>
            <a:pPr>
              <a:defRPr/>
            </a:pPr>
            <a:r>
              <a:rPr lang="en-US"/>
              <a:t>Cosmic Ray Transport Models - an overview</a:t>
            </a:r>
            <a:endParaRPr lang="de-DE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06627FB-D90B-461B-9E97-2C365164B0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accent1"/>
                </a:solidFill>
              </a:rPr>
              <a:t>Lukas.Merten@rub.de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3A2F2EF-C1A3-4C7B-95DD-BB3C64F375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Cosmic Ray Transport Models - an overview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E14086B-ECEF-44A6-8882-EE54966EB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E4C37C-0CB0-4B99-8625-AF1BBECB004F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C7DCD6D-5843-4E6A-8583-C66BC81CE161}"/>
              </a:ext>
            </a:extLst>
          </p:cNvPr>
          <p:cNvSpPr txBox="1">
            <a:spLocks/>
          </p:cNvSpPr>
          <p:nvPr/>
        </p:nvSpPr>
        <p:spPr>
          <a:xfrm>
            <a:off x="190171" y="20865"/>
            <a:ext cx="5915025" cy="5048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z="2600" dirty="0" err="1"/>
              <a:t>Composition</a:t>
            </a:r>
            <a:endParaRPr lang="de-DE" sz="26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8BCCA37-204F-48F5-A54B-C8702F03A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25676"/>
            <a:ext cx="6858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50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06627FB-D90B-461B-9E97-2C365164B0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Lukas.Merten@rub.de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3A2F2EF-C1A3-4C7B-95DD-BB3C64F375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Cosmic Ray Transport Models - an overview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E14086B-ECEF-44A6-8882-EE54966EB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E4C37C-0CB0-4B99-8625-AF1BBECB004F}" type="slidenum">
              <a:rPr lang="de-DE" smtClean="0"/>
              <a:pPr/>
              <a:t>25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5FFCF2C-C8BE-41F7-9EC8-D8067EE04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71" y="1272016"/>
            <a:ext cx="5610912" cy="350682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6A1A36AC-92DD-438D-8043-C23C78B851A5}"/>
              </a:ext>
            </a:extLst>
          </p:cNvPr>
          <p:cNvSpPr txBox="1">
            <a:spLocks/>
          </p:cNvSpPr>
          <p:nvPr/>
        </p:nvSpPr>
        <p:spPr>
          <a:xfrm>
            <a:off x="190171" y="20865"/>
            <a:ext cx="5915025" cy="5048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z="2600" dirty="0" err="1"/>
              <a:t>Boron</a:t>
            </a:r>
            <a:r>
              <a:rPr lang="de-DE" sz="2600" dirty="0"/>
              <a:t>/Carbon </a:t>
            </a:r>
            <a:r>
              <a:rPr lang="de-DE" sz="2600" dirty="0" err="1"/>
              <a:t>ratio</a:t>
            </a:r>
            <a:endParaRPr lang="de-DE" sz="2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E47D740-1B28-46DB-95A1-5CCD7C0E9381}"/>
                  </a:ext>
                </a:extLst>
              </p:cNvPr>
              <p:cNvSpPr txBox="1"/>
              <p:nvPr/>
            </p:nvSpPr>
            <p:spPr>
              <a:xfrm>
                <a:off x="681227" y="695320"/>
                <a:ext cx="5495544" cy="6884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Dashed vertical lines show limits for the two fitting regions</a:t>
                </a:r>
              </a:p>
              <a:p>
                <a:r>
                  <a:rPr lang="en-US" sz="1600" dirty="0"/>
                  <a:t>Region 1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60.3≤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𝐺𝑉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&lt;192</m:t>
                    </m:r>
                  </m:oMath>
                </a14:m>
                <a:r>
                  <a:rPr lang="en-US" sz="1600" dirty="0"/>
                  <a:t>; Region 2: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192≤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𝐺𝑉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&lt;3300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E47D740-1B28-46DB-95A1-5CCD7C0E9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27" y="695320"/>
                <a:ext cx="5495544" cy="688458"/>
              </a:xfrm>
              <a:prstGeom prst="rect">
                <a:avLst/>
              </a:prstGeom>
              <a:blipFill>
                <a:blip r:embed="rId3"/>
                <a:stretch>
                  <a:fillRect l="-666" t="-2655" b="-354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7294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30647"/>
            <a:ext cx="6858000" cy="51435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altLang="de-DE" sz="975">
              <a:solidFill>
                <a:srgbClr val="17365C"/>
              </a:solidFill>
            </a:endParaRPr>
          </a:p>
        </p:txBody>
      </p:sp>
      <p:sp>
        <p:nvSpPr>
          <p:cNvPr id="24578" name="Textfeld 4"/>
          <p:cNvSpPr txBox="1">
            <a:spLocks noChangeArrowheads="1"/>
          </p:cNvSpPr>
          <p:nvPr/>
        </p:nvSpPr>
        <p:spPr bwMode="auto">
          <a:xfrm>
            <a:off x="257175" y="1500187"/>
            <a:ext cx="63531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de-DE" altLang="de-DE" sz="3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Whats</a:t>
            </a:r>
            <a:r>
              <a:rPr lang="de-DE" altLang="de-DE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de-DE" sz="3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new</a:t>
            </a:r>
            <a:r>
              <a:rPr lang="de-DE" altLang="de-DE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 CRPropa 3.2?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5C4B631-86DA-47EC-BDA0-E343085BF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2685" y="4142185"/>
            <a:ext cx="2314575" cy="204788"/>
          </a:xfrm>
        </p:spPr>
        <p:txBody>
          <a:bodyPr/>
          <a:lstStyle/>
          <a:p>
            <a:pPr>
              <a:defRPr/>
            </a:pPr>
            <a:r>
              <a:rPr lang="en-US"/>
              <a:t>Cosmic Ray Transport Models - an overview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3390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F388E25-6294-492A-8091-99EEE8A7E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286" y="408030"/>
            <a:ext cx="5607197" cy="11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875" b="1" dirty="0" err="1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Galactic</a:t>
            </a:r>
            <a:r>
              <a:rPr lang="de-DE" altLang="de-DE" sz="1875" b="1" dirty="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875" b="1" dirty="0" err="1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Cosmic</a:t>
            </a:r>
            <a:r>
              <a:rPr lang="de-DE" altLang="de-DE" sz="1875" b="1" dirty="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de-DE" sz="1350" dirty="0">
              <a:solidFill>
                <a:srgbClr val="1736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130000"/>
              <a:buNone/>
            </a:pPr>
            <a:r>
              <a:rPr lang="en-US" sz="1350" dirty="0">
                <a:solidFill>
                  <a:srgbClr val="17365C"/>
                </a:solidFill>
                <a:latin typeface="+mn-lt"/>
              </a:rPr>
              <a:t>Propagation of Cosmic Rays using the Transport equation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130000"/>
              <a:buNone/>
            </a:pPr>
            <a:r>
              <a:rPr lang="en-US" altLang="de-DE" sz="1350" dirty="0">
                <a:solidFill>
                  <a:srgbClr val="17365C"/>
                </a:solidFill>
                <a:latin typeface="+mn-lt"/>
                <a:cs typeface="Arial" panose="020B0604020202020204" pitchFamily="34" charset="0"/>
              </a:rPr>
              <a:t>Taking advantage of the collective behavior of the CRs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de-DE" sz="1350" dirty="0">
              <a:solidFill>
                <a:srgbClr val="1736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6BD1FB1F-A428-4A1C-96A8-11AC221DD778}"/>
                  </a:ext>
                </a:extLst>
              </p:cNvPr>
              <p:cNvSpPr txBox="1"/>
              <p:nvPr/>
            </p:nvSpPr>
            <p:spPr>
              <a:xfrm>
                <a:off x="0" y="1505285"/>
                <a:ext cx="5449128" cy="5186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sz="1500" i="1">
                          <a:latin typeface="Cambria Math" panose="02040503050406030204" pitchFamily="18" charset="0"/>
                        </a:rPr>
                        <m:t>+ </m:t>
                      </m:r>
                      <m:acc>
                        <m:accPr>
                          <m:chr m:val="⃗"/>
                          <m:ctrlPr>
                            <a:rPr lang="de-DE" sz="15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de-DE" sz="15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de-DE" sz="150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de-DE" sz="15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de-DE" sz="15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sz="150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de-DE" sz="1500" i="1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de-DE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de-DE" sz="15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500" i="1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de-DE" sz="150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de-DE" sz="1500" i="1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de-DE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de-DE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5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de-DE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de-DE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d>
                        <m:dPr>
                          <m:ctrlPr>
                            <a:rPr lang="de-DE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5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de-DE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de-DE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500" i="1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de-DE" sz="1500" i="1">
                                  <a:latin typeface="Cambria Math" panose="02040503050406030204" pitchFamily="18" charset="0"/>
                                </a:rPr>
                                <m:t>𝑝𝑝</m:t>
                              </m:r>
                            </m:sub>
                          </m:sSub>
                          <m:f>
                            <m:fPr>
                              <m:ctrlPr>
                                <a:rPr lang="de-DE" sz="15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5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de-DE" sz="15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de-DE" sz="15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de-DE" sz="15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e>
                      </m:d>
                      <m:r>
                        <a:rPr lang="de-DE" sz="1500" i="1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de-DE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50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de-DE" sz="1500" i="1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de-DE" sz="15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f>
                        <m:fPr>
                          <m:ctrlPr>
                            <a:rPr lang="de-DE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de-DE" sz="15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1500" i="1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de-DE" sz="15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6BD1FB1F-A428-4A1C-96A8-11AC221DD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05285"/>
                <a:ext cx="5449128" cy="5186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feld 1">
            <a:extLst>
              <a:ext uri="{FF2B5EF4-FFF2-40B4-BE49-F238E27FC236}">
                <a16:creationId xmlns:a16="http://schemas.microsoft.com/office/drawing/2014/main" id="{F48E94F9-86B5-4080-A99C-A5784640FFF5}"/>
              </a:ext>
            </a:extLst>
          </p:cNvPr>
          <p:cNvSpPr txBox="1"/>
          <p:nvPr/>
        </p:nvSpPr>
        <p:spPr>
          <a:xfrm>
            <a:off x="192286" y="2329376"/>
            <a:ext cx="37808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Anisotropic diffusion in homogeneous background </a:t>
            </a:r>
          </a:p>
          <a:p>
            <a:r>
              <a:rPr lang="en-US" sz="1350" dirty="0"/>
              <a:t>Including advection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B4C2DE63-538F-43F6-9D98-DFA48F23F0F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92286" y="2872486"/>
          <a:ext cx="3780882" cy="1512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Acrobat Document" r:id="rId4" imgW="3428753" imgH="1371600" progId="AcroExch.Document.11">
                  <p:embed/>
                </p:oleObj>
              </mc:Choice>
              <mc:Fallback>
                <p:oleObj name="Acrobat Document" r:id="rId4" imgW="3428753" imgH="1371600" progId="AcroExch.Document.11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B4C2DE63-538F-43F6-9D98-DFA48F23F0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2286" y="2872486"/>
                        <a:ext cx="3780882" cy="1512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F9BD891-4B59-4279-8822-B451B261197A}"/>
              </a:ext>
            </a:extLst>
          </p:cNvPr>
          <p:cNvGrpSpPr/>
          <p:nvPr/>
        </p:nvGrpSpPr>
        <p:grpSpPr>
          <a:xfrm>
            <a:off x="4784199" y="2705074"/>
            <a:ext cx="1492403" cy="1542863"/>
            <a:chOff x="6378932" y="3567499"/>
            <a:chExt cx="1989871" cy="2057151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8D25436-4743-4D5A-B396-15A4EBA12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8932" y="3829981"/>
              <a:ext cx="1773144" cy="1794669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C1419A92-1668-4813-9D42-CDAD10976323}"/>
                </a:ext>
              </a:extLst>
            </p:cNvPr>
            <p:cNvSpPr txBox="1"/>
            <p:nvPr/>
          </p:nvSpPr>
          <p:spPr>
            <a:xfrm>
              <a:off x="6988865" y="3567499"/>
              <a:ext cx="55327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25" dirty="0"/>
                <a:t>kpc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33A92DBE-DAEB-470F-9692-5317BC2AD19C}"/>
                </a:ext>
              </a:extLst>
            </p:cNvPr>
            <p:cNvSpPr txBox="1"/>
            <p:nvPr/>
          </p:nvSpPr>
          <p:spPr>
            <a:xfrm rot="16200000">
              <a:off x="7915193" y="4550343"/>
              <a:ext cx="553277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25" dirty="0"/>
                <a:t>kpc</a:t>
              </a:r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ED6CD36E-2868-43D0-95FD-32EE7F2CD612}"/>
              </a:ext>
            </a:extLst>
          </p:cNvPr>
          <p:cNvSpPr txBox="1"/>
          <p:nvPr/>
        </p:nvSpPr>
        <p:spPr>
          <a:xfrm>
            <a:off x="4087468" y="2329375"/>
            <a:ext cx="25245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Anisotropic diffusion in galactic JF12 field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47B8BA5-D0C6-4046-90D2-B644E2FA1B92}"/>
              </a:ext>
            </a:extLst>
          </p:cNvPr>
          <p:cNvSpPr txBox="1"/>
          <p:nvPr/>
        </p:nvSpPr>
        <p:spPr>
          <a:xfrm>
            <a:off x="3884169" y="4051729"/>
            <a:ext cx="1357481" cy="415498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Merten et al., </a:t>
            </a:r>
            <a:br>
              <a:rPr lang="de-DE" sz="1050" dirty="0">
                <a:solidFill>
                  <a:schemeClr val="bg1"/>
                </a:solidFill>
              </a:rPr>
            </a:br>
            <a:r>
              <a:rPr lang="de-DE" sz="1050" dirty="0">
                <a:solidFill>
                  <a:schemeClr val="bg1"/>
                </a:solidFill>
                <a:hlinkClick r:id="rId7"/>
              </a:rPr>
              <a:t>arXiv:1704.07484</a:t>
            </a:r>
            <a:endParaRPr lang="de-DE" sz="1050" dirty="0">
              <a:solidFill>
                <a:schemeClr val="bg1"/>
              </a:solidFill>
            </a:endParaRPr>
          </a:p>
        </p:txBody>
      </p:sp>
      <p:sp>
        <p:nvSpPr>
          <p:cNvPr id="18" name="Datumsplatzhalter 1">
            <a:extLst>
              <a:ext uri="{FF2B5EF4-FFF2-40B4-BE49-F238E27FC236}">
                <a16:creationId xmlns:a16="http://schemas.microsoft.com/office/drawing/2014/main" id="{7A806383-5997-4A95-A56B-0494B59E2E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171" y="4767265"/>
            <a:ext cx="1673530" cy="274637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Lukas.Merten@rub.de</a:t>
            </a:r>
          </a:p>
        </p:txBody>
      </p:sp>
      <p:sp>
        <p:nvSpPr>
          <p:cNvPr id="19" name="Fußzeilenplatzhalter 2">
            <a:extLst>
              <a:ext uri="{FF2B5EF4-FFF2-40B4-BE49-F238E27FC236}">
                <a16:creationId xmlns:a16="http://schemas.microsoft.com/office/drawing/2014/main" id="{47058BC7-7E6D-4D01-A717-E6332BB0A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1259" y="4767266"/>
            <a:ext cx="2935481" cy="274637"/>
          </a:xfrm>
        </p:spPr>
        <p:txBody>
          <a:bodyPr/>
          <a:lstStyle/>
          <a:p>
            <a:r>
              <a:rPr lang="en-US" dirty="0"/>
              <a:t>Cosmic Ray Transport Models - an overview</a:t>
            </a:r>
          </a:p>
        </p:txBody>
      </p:sp>
      <p:sp>
        <p:nvSpPr>
          <p:cNvPr id="20" name="Foliennummernplatzhalter 3">
            <a:extLst>
              <a:ext uri="{FF2B5EF4-FFF2-40B4-BE49-F238E27FC236}">
                <a16:creationId xmlns:a16="http://schemas.microsoft.com/office/drawing/2014/main" id="{C8F2EE7A-6DAC-4E7C-A195-F319A79E5E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87965" y="4767267"/>
            <a:ext cx="484622" cy="274636"/>
          </a:xfrm>
        </p:spPr>
        <p:txBody>
          <a:bodyPr/>
          <a:lstStyle/>
          <a:p>
            <a:fld id="{FFE4C37C-0CB0-4B99-8625-AF1BBECB004F}" type="slidenum">
              <a:rPr lang="de-DE" smtClean="0"/>
              <a:pPr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6488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F388E25-6294-492A-8091-99EEE8A7E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286" y="422939"/>
            <a:ext cx="560719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2100" b="1" dirty="0">
                <a:solidFill>
                  <a:srgbClr val="173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Targeting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C32FD2A9-7F82-4169-9D1B-EBE73022C68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900362" y="1087636"/>
          <a:ext cx="3957638" cy="2968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Acrobat Document" r:id="rId4" imgW="3657600" imgH="2743200" progId="AcroExch.Document.11">
                  <p:embed/>
                </p:oleObj>
              </mc:Choice>
              <mc:Fallback>
                <p:oleObj name="Acrobat Document" r:id="rId4" imgW="3657600" imgH="2743200" progId="AcroExch.Document.11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C32FD2A9-7F82-4169-9D1B-EBE73022C6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00362" y="1087636"/>
                        <a:ext cx="3957638" cy="2968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8C32170A-F4C7-487D-97B9-A3C4D85EE30D}"/>
                  </a:ext>
                </a:extLst>
              </p:cNvPr>
              <p:cNvSpPr txBox="1"/>
              <p:nvPr/>
            </p:nvSpPr>
            <p:spPr>
              <a:xfrm>
                <a:off x="2900362" y="986967"/>
                <a:ext cx="3540195" cy="438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25" dirty="0"/>
                  <a:t>Reference simulation: </a:t>
                </a:r>
                <a:r>
                  <a:rPr lang="en-US" sz="1125" i="1" dirty="0"/>
                  <a:t>p</a:t>
                </a:r>
                <a:r>
                  <a:rPr lang="en-US" sz="1125" dirty="0"/>
                  <a:t>=0.1,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125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125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de-DE" sz="1125" i="1">
                            <a:latin typeface="Cambria Math" panose="02040503050406030204" pitchFamily="18" charset="0"/>
                          </a:rPr>
                          <m:t>𝑟𝑚𝑠</m:t>
                        </m:r>
                      </m:sub>
                    </m:sSub>
                  </m:oMath>
                </a14:m>
                <a:r>
                  <a:rPr lang="en-US" sz="1125" dirty="0"/>
                  <a:t>=1 </a:t>
                </a:r>
                <a:r>
                  <a:rPr lang="en-US" sz="1125" dirty="0" err="1"/>
                  <a:t>nG</a:t>
                </a:r>
                <a:r>
                  <a:rPr lang="en-US" sz="1125" dirty="0"/>
                  <a:t>, </a:t>
                </a:r>
                <a:r>
                  <a:rPr lang="pt-BR" sz="1125" i="1" dirty="0"/>
                  <a:t>E</a:t>
                </a:r>
                <a:r>
                  <a:rPr lang="pt-BR" sz="1125" dirty="0"/>
                  <a:t>=10 EeV, </a:t>
                </a:r>
              </a:p>
              <a:p>
                <a:r>
                  <a:rPr lang="pt-BR" sz="1125" i="1" dirty="0"/>
                  <a:t>D</a:t>
                </a:r>
                <a:r>
                  <a:rPr lang="pt-BR" sz="1125" dirty="0"/>
                  <a:t>=10 Mpc,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125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125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125" i="1">
                            <a:latin typeface="Cambria Math" panose="02040503050406030204" pitchFamily="18" charset="0"/>
                          </a:rPr>
                          <m:t>𝑜𝑏𝑠</m:t>
                        </m:r>
                      </m:sub>
                    </m:sSub>
                  </m:oMath>
                </a14:m>
                <a:r>
                  <a:rPr lang="pt-BR" sz="1125" dirty="0"/>
                  <a:t>=0.1 Mpc, </a:t>
                </a:r>
                <a:r>
                  <a:rPr lang="de-DE" sz="1125" dirty="0" err="1"/>
                  <a:t>no</a:t>
                </a:r>
                <a:r>
                  <a:rPr lang="de-DE" sz="1125" dirty="0"/>
                  <a:t> </a:t>
                </a:r>
                <a:r>
                  <a:rPr lang="de-DE" sz="1125" dirty="0" err="1"/>
                  <a:t>interactions</a:t>
                </a:r>
                <a:endParaRPr lang="de-DE" sz="1125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8C32170A-F4C7-487D-97B9-A3C4D85EE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362" y="986967"/>
                <a:ext cx="3540195" cy="438582"/>
              </a:xfrm>
              <a:prstGeom prst="rect">
                <a:avLst/>
              </a:prstGeom>
              <a:blipFill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87338B76-3FA3-479D-BB9D-554AAD6FFCB5}"/>
              </a:ext>
            </a:extLst>
          </p:cNvPr>
          <p:cNvSpPr txBox="1"/>
          <p:nvPr/>
        </p:nvSpPr>
        <p:spPr>
          <a:xfrm>
            <a:off x="192286" y="1356299"/>
            <a:ext cx="27080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accent2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500" dirty="0"/>
              <a:t>Instead of</a:t>
            </a:r>
            <a:r>
              <a:rPr lang="de-DE" sz="1500" dirty="0"/>
              <a:t> 4</a:t>
            </a:r>
            <a:r>
              <a:rPr lang="el-GR" sz="1500" dirty="0"/>
              <a:t>π</a:t>
            </a:r>
            <a:r>
              <a:rPr lang="de-DE" sz="1500" dirty="0"/>
              <a:t>-</a:t>
            </a:r>
            <a:r>
              <a:rPr lang="en-US" sz="1500" dirty="0"/>
              <a:t>emission</a:t>
            </a:r>
          </a:p>
          <a:p>
            <a:pPr marL="257175" indent="-257175">
              <a:buClr>
                <a:schemeClr val="accent2"/>
              </a:buClr>
              <a:buSzPct val="130000"/>
              <a:buFont typeface="Wingdings" panose="05000000000000000000" pitchFamily="2" charset="2"/>
              <a:buChar char="§"/>
            </a:pPr>
            <a:endParaRPr lang="de-DE" sz="1500" dirty="0"/>
          </a:p>
          <a:p>
            <a:pPr marL="257175" indent="-257175">
              <a:buClr>
                <a:schemeClr val="accent2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500" dirty="0"/>
              <a:t>Sophisticated targeting method, prioritizing directions towards the observer</a:t>
            </a:r>
          </a:p>
          <a:p>
            <a:pPr marL="257175" indent="-257175">
              <a:buClr>
                <a:schemeClr val="accent2"/>
              </a:buClr>
              <a:buSzPct val="130000"/>
              <a:buFont typeface="Wingdings" panose="05000000000000000000" pitchFamily="2" charset="2"/>
              <a:buChar char="§"/>
            </a:pPr>
            <a:endParaRPr lang="de-DE" sz="1500" dirty="0"/>
          </a:p>
          <a:p>
            <a:pPr marL="257175" indent="-257175">
              <a:buClr>
                <a:schemeClr val="accent2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500" dirty="0"/>
              <a:t>Reweight afterwards to again obtain</a:t>
            </a:r>
            <a:r>
              <a:rPr lang="de-DE" sz="1500" dirty="0"/>
              <a:t> 4</a:t>
            </a:r>
            <a:r>
              <a:rPr lang="el-GR" sz="1500" dirty="0"/>
              <a:t>π</a:t>
            </a:r>
            <a:r>
              <a:rPr lang="de-DE" sz="1500" dirty="0"/>
              <a:t>-</a:t>
            </a:r>
            <a:r>
              <a:rPr lang="en-US" sz="1500" dirty="0"/>
              <a:t>emission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A0C8E7-FD04-4505-AE07-A82CA9BE823C}"/>
              </a:ext>
            </a:extLst>
          </p:cNvPr>
          <p:cNvSpPr txBox="1"/>
          <p:nvPr/>
        </p:nvSpPr>
        <p:spPr>
          <a:xfrm>
            <a:off x="5105439" y="3348620"/>
            <a:ext cx="1357481" cy="415498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Van Vliet et al., </a:t>
            </a:r>
            <a:br>
              <a:rPr lang="de-DE" sz="1050" dirty="0">
                <a:solidFill>
                  <a:schemeClr val="bg1"/>
                </a:solidFill>
              </a:rPr>
            </a:br>
            <a:r>
              <a:rPr lang="de-DE" sz="1050" dirty="0">
                <a:solidFill>
                  <a:schemeClr val="bg1"/>
                </a:solidFill>
              </a:rPr>
              <a:t>In </a:t>
            </a:r>
            <a:r>
              <a:rPr lang="de-DE" sz="1050" dirty="0" err="1">
                <a:solidFill>
                  <a:schemeClr val="bg1"/>
                </a:solidFill>
              </a:rPr>
              <a:t>preperation</a:t>
            </a:r>
            <a:endParaRPr lang="de-DE" sz="1050" dirty="0">
              <a:solidFill>
                <a:schemeClr val="bg1"/>
              </a:solidFill>
            </a:endParaRPr>
          </a:p>
        </p:txBody>
      </p:sp>
      <p:sp>
        <p:nvSpPr>
          <p:cNvPr id="10" name="Datumsplatzhalter 1">
            <a:extLst>
              <a:ext uri="{FF2B5EF4-FFF2-40B4-BE49-F238E27FC236}">
                <a16:creationId xmlns:a16="http://schemas.microsoft.com/office/drawing/2014/main" id="{50F0917E-5BCB-4784-9525-BAD72AAB17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171" y="4767265"/>
            <a:ext cx="1673530" cy="274637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Lukas.Merten@rub.de</a:t>
            </a:r>
          </a:p>
        </p:txBody>
      </p:sp>
      <p:sp>
        <p:nvSpPr>
          <p:cNvPr id="11" name="Fußzeilenplatzhalter 2">
            <a:extLst>
              <a:ext uri="{FF2B5EF4-FFF2-40B4-BE49-F238E27FC236}">
                <a16:creationId xmlns:a16="http://schemas.microsoft.com/office/drawing/2014/main" id="{E3C76799-CC6A-46BF-A18E-FA5E7D3F1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1259" y="4767266"/>
            <a:ext cx="2935481" cy="274637"/>
          </a:xfrm>
        </p:spPr>
        <p:txBody>
          <a:bodyPr/>
          <a:lstStyle/>
          <a:p>
            <a:r>
              <a:rPr lang="en-US" dirty="0"/>
              <a:t>Cosmic Ray Transport Models - an overview</a:t>
            </a:r>
          </a:p>
        </p:txBody>
      </p:sp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B22D401F-6EEE-4D91-BB65-D85C37B60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87965" y="4767267"/>
            <a:ext cx="484622" cy="274636"/>
          </a:xfrm>
        </p:spPr>
        <p:txBody>
          <a:bodyPr/>
          <a:lstStyle/>
          <a:p>
            <a:fld id="{FFE4C37C-0CB0-4B99-8625-AF1BBECB004F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6496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F388E25-6294-492A-8091-99EEE8A7E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286" y="422939"/>
            <a:ext cx="560719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de-DE" altLang="de-DE" sz="21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de-DE" altLang="de-DE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1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endParaRPr lang="de-DE" altLang="de-DE" sz="2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M_Energy_Budget_50EeV.pdf" descr="EM_Energy_Budget_50EeV.pdf">
            <a:extLst>
              <a:ext uri="{FF2B5EF4-FFF2-40B4-BE49-F238E27FC236}">
                <a16:creationId xmlns:a16="http://schemas.microsoft.com/office/drawing/2014/main" id="{6A1DB50A-A998-4F84-BE0D-FE3CA32A2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286" y="1819283"/>
            <a:ext cx="3383162" cy="2440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EM_Energy_Budget_50EeV.pdf">
            <a:extLst>
              <a:ext uri="{FF2B5EF4-FFF2-40B4-BE49-F238E27FC236}">
                <a16:creationId xmlns:a16="http://schemas.microsoft.com/office/drawing/2014/main" id="{EA683B06-3CBB-4EE4-8F58-89D2819DE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819283"/>
            <a:ext cx="3383162" cy="244159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1EB906B-EFFD-4217-8B47-C7E1E6D58C08}"/>
              </a:ext>
            </a:extLst>
          </p:cNvPr>
          <p:cNvSpPr txBox="1"/>
          <p:nvPr/>
        </p:nvSpPr>
        <p:spPr>
          <a:xfrm>
            <a:off x="522685" y="1765336"/>
            <a:ext cx="12150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50 </a:t>
            </a:r>
            <a:r>
              <a:rPr lang="de-DE" sz="1350" dirty="0" err="1"/>
              <a:t>EeV</a:t>
            </a:r>
            <a:r>
              <a:rPr lang="de-DE" sz="1350" dirty="0"/>
              <a:t> </a:t>
            </a:r>
            <a:r>
              <a:rPr lang="de-DE" sz="1350" dirty="0" err="1"/>
              <a:t>primary</a:t>
            </a:r>
            <a:endParaRPr lang="de-DE" sz="135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DF08FEF-5B16-4733-82A1-48D2D0BBB720}"/>
              </a:ext>
            </a:extLst>
          </p:cNvPr>
          <p:cNvSpPr txBox="1"/>
          <p:nvPr/>
        </p:nvSpPr>
        <p:spPr>
          <a:xfrm>
            <a:off x="3759399" y="1765336"/>
            <a:ext cx="16673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1000 </a:t>
            </a:r>
            <a:r>
              <a:rPr lang="de-DE" sz="1350" dirty="0" err="1"/>
              <a:t>EeV</a:t>
            </a:r>
            <a:r>
              <a:rPr lang="de-DE" sz="1350" dirty="0"/>
              <a:t> </a:t>
            </a:r>
            <a:r>
              <a:rPr lang="de-DE" sz="1350" dirty="0" err="1"/>
              <a:t>primary</a:t>
            </a:r>
            <a:endParaRPr lang="de-DE" sz="135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6211E3A-6DD6-479C-9695-32C43C6C7AA6}"/>
              </a:ext>
            </a:extLst>
          </p:cNvPr>
          <p:cNvSpPr/>
          <p:nvPr/>
        </p:nvSpPr>
        <p:spPr>
          <a:xfrm>
            <a:off x="2728828" y="1119100"/>
            <a:ext cx="184731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sz="975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CA8B7E2-20F9-4E4D-A42A-488945FC741C}"/>
              </a:ext>
            </a:extLst>
          </p:cNvPr>
          <p:cNvSpPr txBox="1"/>
          <p:nvPr/>
        </p:nvSpPr>
        <p:spPr>
          <a:xfrm>
            <a:off x="192286" y="4198226"/>
            <a:ext cx="1811316" cy="415498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Heiter et al., </a:t>
            </a:r>
            <a:r>
              <a:rPr lang="de-DE" sz="1050" dirty="0">
                <a:hlinkClick r:id="rId4"/>
              </a:rPr>
              <a:t>arXiv:1710.11406</a:t>
            </a:r>
            <a:endParaRPr lang="de-DE" sz="1050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9B3A649-20A5-4C6D-9367-EF9BB32A8A42}"/>
              </a:ext>
            </a:extLst>
          </p:cNvPr>
          <p:cNvSpPr/>
          <p:nvPr/>
        </p:nvSpPr>
        <p:spPr>
          <a:xfrm>
            <a:off x="192285" y="934434"/>
            <a:ext cx="511521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Clr>
                <a:schemeClr val="accent2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sz="1350" dirty="0"/>
              <a:t>Additional </a:t>
            </a:r>
            <a:r>
              <a:rPr lang="de-DE" sz="1350" dirty="0" err="1"/>
              <a:t>photon</a:t>
            </a:r>
            <a:r>
              <a:rPr lang="de-DE" sz="1350" dirty="0"/>
              <a:t> </a:t>
            </a:r>
            <a:r>
              <a:rPr lang="de-DE" sz="1350" dirty="0" err="1"/>
              <a:t>production</a:t>
            </a:r>
            <a:r>
              <a:rPr lang="de-DE" sz="1350" dirty="0"/>
              <a:t> </a:t>
            </a:r>
            <a:r>
              <a:rPr lang="de-DE" sz="1350" dirty="0" err="1"/>
              <a:t>channels</a:t>
            </a:r>
            <a:r>
              <a:rPr lang="de-DE" sz="1350" dirty="0"/>
              <a:t> relevant </a:t>
            </a:r>
            <a:r>
              <a:rPr lang="de-DE" sz="1350" dirty="0" err="1"/>
              <a:t>for</a:t>
            </a:r>
            <a:r>
              <a:rPr lang="de-DE" sz="1350" dirty="0"/>
              <a:t> </a:t>
            </a:r>
            <a:r>
              <a:rPr lang="de-DE" sz="1350" dirty="0" err="1"/>
              <a:t>energies</a:t>
            </a:r>
            <a:r>
              <a:rPr lang="de-DE" sz="1350" dirty="0"/>
              <a:t> </a:t>
            </a:r>
            <a:r>
              <a:rPr lang="de-DE" sz="1350" dirty="0" err="1"/>
              <a:t>below</a:t>
            </a:r>
            <a:r>
              <a:rPr lang="de-DE" sz="1350" dirty="0"/>
              <a:t> ~1 </a:t>
            </a:r>
            <a:r>
              <a:rPr lang="de-DE" sz="1350" dirty="0" err="1"/>
              <a:t>EeV</a:t>
            </a:r>
            <a:r>
              <a:rPr lang="de-DE" sz="1350" dirty="0"/>
              <a:t> </a:t>
            </a:r>
            <a:r>
              <a:rPr lang="de-DE" sz="1350" dirty="0" err="1"/>
              <a:t>are</a:t>
            </a:r>
            <a:r>
              <a:rPr lang="de-DE" sz="1350" dirty="0"/>
              <a:t> </a:t>
            </a:r>
            <a:r>
              <a:rPr lang="de-DE" sz="1350" dirty="0" err="1"/>
              <a:t>implemented</a:t>
            </a:r>
            <a:r>
              <a:rPr lang="de-DE" sz="1350" dirty="0"/>
              <a:t> </a:t>
            </a:r>
          </a:p>
          <a:p>
            <a:pPr marL="214313" indent="-214313">
              <a:buClr>
                <a:schemeClr val="accent2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sz="1350" dirty="0"/>
              <a:t>E.g. </a:t>
            </a:r>
            <a:r>
              <a:rPr lang="de-DE" sz="1350" dirty="0" err="1"/>
              <a:t>DoublePairProduction</a:t>
            </a:r>
            <a:r>
              <a:rPr lang="de-DE" sz="1350" dirty="0"/>
              <a:t>, </a:t>
            </a:r>
            <a:r>
              <a:rPr lang="de-DE" sz="1350" dirty="0" err="1"/>
              <a:t>TripletPairProduction</a:t>
            </a:r>
            <a:r>
              <a:rPr lang="de-DE" sz="1350" dirty="0"/>
              <a:t>, etc.</a:t>
            </a:r>
          </a:p>
        </p:txBody>
      </p:sp>
      <p:sp>
        <p:nvSpPr>
          <p:cNvPr id="14" name="Datumsplatzhalter 1">
            <a:extLst>
              <a:ext uri="{FF2B5EF4-FFF2-40B4-BE49-F238E27FC236}">
                <a16:creationId xmlns:a16="http://schemas.microsoft.com/office/drawing/2014/main" id="{B2216ED2-5EC0-47F6-8B9B-43AF9B8142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171" y="4767265"/>
            <a:ext cx="1673530" cy="274637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Lukas.Merten@rub.de</a:t>
            </a:r>
          </a:p>
        </p:txBody>
      </p:sp>
      <p:sp>
        <p:nvSpPr>
          <p:cNvPr id="15" name="Fußzeilenplatzhalter 2">
            <a:extLst>
              <a:ext uri="{FF2B5EF4-FFF2-40B4-BE49-F238E27FC236}">
                <a16:creationId xmlns:a16="http://schemas.microsoft.com/office/drawing/2014/main" id="{4AC47740-7265-4359-B389-D7868EA3BA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1259" y="4767266"/>
            <a:ext cx="2935481" cy="274637"/>
          </a:xfrm>
        </p:spPr>
        <p:txBody>
          <a:bodyPr/>
          <a:lstStyle/>
          <a:p>
            <a:r>
              <a:rPr lang="en-US" dirty="0"/>
              <a:t>Cosmic Ray Transport Models - an overview</a:t>
            </a:r>
          </a:p>
        </p:txBody>
      </p:sp>
      <p:sp>
        <p:nvSpPr>
          <p:cNvPr id="16" name="Foliennummernplatzhalter 3">
            <a:extLst>
              <a:ext uri="{FF2B5EF4-FFF2-40B4-BE49-F238E27FC236}">
                <a16:creationId xmlns:a16="http://schemas.microsoft.com/office/drawing/2014/main" id="{9E9BE6B3-A863-43DF-A5DF-ACB0D2EDF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87965" y="4767267"/>
            <a:ext cx="484622" cy="274636"/>
          </a:xfrm>
        </p:spPr>
        <p:txBody>
          <a:bodyPr/>
          <a:lstStyle/>
          <a:p>
            <a:fld id="{FFE4C37C-0CB0-4B99-8625-AF1BBECB004F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8884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CC38FC-18A3-44E4-B2F6-150009B6B78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accent1"/>
                </a:solidFill>
              </a:rPr>
              <a:t>Lukas.Merten@rub.de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77DD44D-6334-477F-B3D6-5FE48E1AE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Cosmic Ray Transport Models - an overview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17D82CD-7BD7-42FB-B163-5534B5A88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E4C37C-0CB0-4B99-8625-AF1BBECB004F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B87D18F-20BB-487B-B444-59197BA7A810}"/>
              </a:ext>
            </a:extLst>
          </p:cNvPr>
          <p:cNvSpPr txBox="1">
            <a:spLocks/>
          </p:cNvSpPr>
          <p:nvPr/>
        </p:nvSpPr>
        <p:spPr>
          <a:xfrm>
            <a:off x="190171" y="20865"/>
            <a:ext cx="5915025" cy="5048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z="2600" dirty="0"/>
              <a:t>Contents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C38504F0-89A6-4EA6-B70B-C278F63FDE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0937402"/>
              </p:ext>
            </p:extLst>
          </p:nvPr>
        </p:nvGraphicFramePr>
        <p:xfrm>
          <a:off x="190171" y="974598"/>
          <a:ext cx="6291072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55741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F388E25-6294-492A-8091-99EEE8A7E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286" y="422939"/>
            <a:ext cx="560719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de-DE" altLang="de-DE" sz="21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cascades</a:t>
            </a:r>
            <a:endParaRPr lang="de-DE" altLang="de-DE" sz="2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6876155-3963-4246-AF61-2ADBC22A28A1}"/>
              </a:ext>
            </a:extLst>
          </p:cNvPr>
          <p:cNvSpPr/>
          <p:nvPr/>
        </p:nvSpPr>
        <p:spPr>
          <a:xfrm>
            <a:off x="192286" y="950493"/>
            <a:ext cx="560719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1125"/>
              </a:spcBef>
              <a:buClr>
                <a:srgbClr val="C00000"/>
              </a:buClr>
              <a:buSzPct val="130000"/>
              <a:buFont typeface="Wingdings" panose="05000000000000000000" pitchFamily="2" charset="2"/>
              <a:buChar char="§"/>
              <a:defRPr sz="2400"/>
            </a:pPr>
            <a:endParaRPr lang="en-US" sz="135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61158EA-3B97-4C80-8B52-9A1A09DFF75B}"/>
              </a:ext>
            </a:extLst>
          </p:cNvPr>
          <p:cNvSpPr/>
          <p:nvPr/>
        </p:nvSpPr>
        <p:spPr>
          <a:xfrm>
            <a:off x="192284" y="962768"/>
            <a:ext cx="632726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Clr>
                <a:schemeClr val="accent2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350" dirty="0"/>
              <a:t>Full 3-dim treatment of electromagnetic cascades</a:t>
            </a:r>
          </a:p>
          <a:p>
            <a:pPr marL="214313" indent="-214313">
              <a:buClr>
                <a:schemeClr val="accent2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350" dirty="0"/>
              <a:t>Useful for many studies including blazar pair haloes, time delays due to B fields, etc.</a:t>
            </a:r>
          </a:p>
          <a:p>
            <a:pPr marL="214313" indent="-214313">
              <a:buClr>
                <a:schemeClr val="accent2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350" dirty="0"/>
              <a:t>Thinning allows for fast simulations (for now only works for energies below ~ 1 </a:t>
            </a:r>
            <a:r>
              <a:rPr lang="en-US" sz="1350" dirty="0" err="1"/>
              <a:t>PeV</a:t>
            </a:r>
            <a:r>
              <a:rPr lang="en-US" sz="1350" dirty="0"/>
              <a:t>)</a:t>
            </a:r>
          </a:p>
          <a:p>
            <a:pPr marL="214313" indent="-214313">
              <a:buClr>
                <a:schemeClr val="accent2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350" dirty="0"/>
              <a:t>Performance: 10^5 initial photons, takes about 4 hours on 12 cores at 2.3 GHz (for B=10^-15 G and z=0.14)</a:t>
            </a:r>
          </a:p>
          <a:p>
            <a:pPr marL="214313" indent="-214313">
              <a:buClr>
                <a:schemeClr val="accent2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350" dirty="0"/>
              <a:t>Beta version of the code already used in a number of studies</a:t>
            </a:r>
          </a:p>
        </p:txBody>
      </p:sp>
      <p:pic>
        <p:nvPicPr>
          <p:cNvPr id="9" name="igmf_1es0229-crop.pdf" descr="igmf_1es0229-crop.pdf">
            <a:extLst>
              <a:ext uri="{FF2B5EF4-FFF2-40B4-BE49-F238E27FC236}">
                <a16:creationId xmlns:a16="http://schemas.microsoft.com/office/drawing/2014/main" id="{590E6CFA-9E5D-4A74-9F3A-996A84AAB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651" y="2677917"/>
            <a:ext cx="2962833" cy="1884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_output_test5hLc250+1f_PT.png" descr="pA_output_test5hLc250+1f_PT.png">
            <a:extLst>
              <a:ext uri="{FF2B5EF4-FFF2-40B4-BE49-F238E27FC236}">
                <a16:creationId xmlns:a16="http://schemas.microsoft.com/office/drawing/2014/main" id="{0E860BF9-A525-468E-A1B5-80C5B5E00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53905" y="2365399"/>
            <a:ext cx="2531326" cy="253132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. Alves Batista, A. Saveliev, G. Sigl, T. Vachaspati. PRD 2016. arXiv:1607.00320">
            <a:extLst>
              <a:ext uri="{FF2B5EF4-FFF2-40B4-BE49-F238E27FC236}">
                <a16:creationId xmlns:a16="http://schemas.microsoft.com/office/drawing/2014/main" id="{E09324C9-3DD7-4AAD-A1D0-962F02854200}"/>
              </a:ext>
            </a:extLst>
          </p:cNvPr>
          <p:cNvSpPr txBox="1"/>
          <p:nvPr/>
        </p:nvSpPr>
        <p:spPr>
          <a:xfrm>
            <a:off x="6259712" y="6424537"/>
            <a:ext cx="2847577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defRPr sz="1600" i="1">
                <a:solidFill>
                  <a:srgbClr val="838383"/>
                </a:solidFill>
              </a:defRPr>
            </a:lvl1pPr>
          </a:lstStyle>
          <a:p>
            <a:r>
              <a:rPr sz="1200" dirty="0"/>
              <a:t>R. Alves Batista, A. </a:t>
            </a:r>
            <a:r>
              <a:rPr sz="1200" dirty="0" err="1"/>
              <a:t>Saveliev</a:t>
            </a:r>
            <a:r>
              <a:rPr sz="1200" dirty="0"/>
              <a:t>, G. Sigl, T. </a:t>
            </a:r>
            <a:r>
              <a:rPr sz="1200" dirty="0" err="1"/>
              <a:t>Vachaspati</a:t>
            </a:r>
            <a:r>
              <a:rPr sz="1200" dirty="0"/>
              <a:t>. PRD 2016. arXiv:1607.00320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31255C8-D00A-47F1-BD87-8D5BBD26A311}"/>
              </a:ext>
            </a:extLst>
          </p:cNvPr>
          <p:cNvSpPr txBox="1"/>
          <p:nvPr/>
        </p:nvSpPr>
        <p:spPr>
          <a:xfrm>
            <a:off x="900946" y="4562671"/>
            <a:ext cx="1914097" cy="415498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050" dirty="0"/>
              <a:t>F. </a:t>
            </a:r>
            <a:r>
              <a:rPr lang="fr-FR" sz="1050" dirty="0" err="1"/>
              <a:t>Gaté</a:t>
            </a:r>
            <a:r>
              <a:rPr lang="fr-FR" sz="1050" dirty="0"/>
              <a:t> et al. (CTA Consortium),</a:t>
            </a:r>
            <a:r>
              <a:rPr lang="de-DE" sz="1050" dirty="0">
                <a:solidFill>
                  <a:schemeClr val="bg1"/>
                </a:solidFill>
              </a:rPr>
              <a:t> </a:t>
            </a:r>
            <a:r>
              <a:rPr lang="de-DE" sz="1050" dirty="0">
                <a:hlinkClick r:id="rId4"/>
              </a:rPr>
              <a:t>arXiv:1709.04185</a:t>
            </a:r>
            <a:endParaRPr lang="de-DE" sz="105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4FC4EB2-2BB8-4896-A908-E57D699A57D6}"/>
              </a:ext>
            </a:extLst>
          </p:cNvPr>
          <p:cNvSpPr txBox="1"/>
          <p:nvPr/>
        </p:nvSpPr>
        <p:spPr>
          <a:xfrm>
            <a:off x="570512" y="2372422"/>
            <a:ext cx="28699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Cascade </a:t>
            </a:r>
            <a:r>
              <a:rPr lang="de-DE" sz="1350" dirty="0" err="1"/>
              <a:t>spectrum</a:t>
            </a:r>
            <a:r>
              <a:rPr lang="de-DE" sz="1350" dirty="0"/>
              <a:t> </a:t>
            </a:r>
            <a:r>
              <a:rPr lang="de-DE" sz="1350" dirty="0" err="1"/>
              <a:t>of</a:t>
            </a:r>
            <a:r>
              <a:rPr lang="de-DE" sz="1350" dirty="0"/>
              <a:t> extreme </a:t>
            </a:r>
            <a:r>
              <a:rPr lang="de-DE" sz="1350" dirty="0" err="1"/>
              <a:t>blazars</a:t>
            </a:r>
            <a:endParaRPr lang="de-DE" sz="135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31FFD25-06B8-4B3E-8775-30CA6023D33F}"/>
              </a:ext>
            </a:extLst>
          </p:cNvPr>
          <p:cNvSpPr txBox="1"/>
          <p:nvPr/>
        </p:nvSpPr>
        <p:spPr>
          <a:xfrm>
            <a:off x="4363325" y="4193007"/>
            <a:ext cx="1672764" cy="415498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050" dirty="0"/>
              <a:t>R. Alves Batista, PRD 2016 </a:t>
            </a:r>
            <a:r>
              <a:rPr lang="de-DE" sz="1050" dirty="0">
                <a:hlinkClick r:id="rId5"/>
              </a:rPr>
              <a:t>arXiv:1607.00320</a:t>
            </a:r>
            <a:endParaRPr lang="de-DE" sz="105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47C0612-B0AC-447A-AD76-DDFC4AA4AFAF}"/>
              </a:ext>
            </a:extLst>
          </p:cNvPr>
          <p:cNvSpPr txBox="1"/>
          <p:nvPr/>
        </p:nvSpPr>
        <p:spPr>
          <a:xfrm>
            <a:off x="4053438" y="2349562"/>
            <a:ext cx="25313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 err="1"/>
              <a:t>Morphology</a:t>
            </a:r>
            <a:r>
              <a:rPr lang="de-DE" sz="1350" dirty="0"/>
              <a:t> </a:t>
            </a:r>
            <a:r>
              <a:rPr lang="de-DE" sz="1350" dirty="0" err="1"/>
              <a:t>of</a:t>
            </a:r>
            <a:r>
              <a:rPr lang="de-DE" sz="1350" dirty="0"/>
              <a:t> </a:t>
            </a:r>
            <a:r>
              <a:rPr lang="de-DE" sz="1350" dirty="0" err="1"/>
              <a:t>blazar</a:t>
            </a:r>
            <a:r>
              <a:rPr lang="de-DE" sz="1350" dirty="0"/>
              <a:t> pair </a:t>
            </a:r>
            <a:r>
              <a:rPr lang="de-DE" sz="1350" dirty="0" err="1"/>
              <a:t>haloes</a:t>
            </a:r>
            <a:endParaRPr lang="de-DE" sz="1350" dirty="0"/>
          </a:p>
        </p:txBody>
      </p:sp>
    </p:spTree>
    <p:extLst>
      <p:ext uri="{BB962C8B-B14F-4D97-AF65-F5344CB8AC3E}">
        <p14:creationId xmlns:p14="http://schemas.microsoft.com/office/powerpoint/2010/main" val="33242965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04C649FA-C157-440A-9301-A9A2121E4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86" y="2509755"/>
            <a:ext cx="2139990" cy="212698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F388E25-6294-492A-8091-99EEE8A7E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286" y="422939"/>
            <a:ext cx="560719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de-DE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Diffusive Shock Acceleration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207F1A2-2BB6-4441-AAC5-9EC54FEC5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86" y="1473101"/>
            <a:ext cx="1660525" cy="106597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F54CF73-6DB5-48AB-A531-797F45284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520808"/>
            <a:ext cx="3049997" cy="210899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3AFD1A6-61FD-4882-B935-B3B3858CC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1534657"/>
            <a:ext cx="1699345" cy="1065973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11C0D9F8-00AE-4F47-81E9-9B2605564F2A}"/>
              </a:ext>
            </a:extLst>
          </p:cNvPr>
          <p:cNvSpPr txBox="1"/>
          <p:nvPr/>
        </p:nvSpPr>
        <p:spPr>
          <a:xfrm>
            <a:off x="192285" y="894395"/>
            <a:ext cx="286047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Second Order</a:t>
            </a:r>
          </a:p>
          <a:p>
            <a:r>
              <a:rPr lang="en-US" sz="1200" dirty="0"/>
              <a:t>Acceleration at random scattering centers</a:t>
            </a:r>
          </a:p>
          <a:p>
            <a:pPr marL="1285875" lvl="4" indent="-257175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44A58D0-CDD0-43D8-B5EC-236502A9B1AB}"/>
              </a:ext>
            </a:extLst>
          </p:cNvPr>
          <p:cNvSpPr txBox="1"/>
          <p:nvPr/>
        </p:nvSpPr>
        <p:spPr>
          <a:xfrm>
            <a:off x="3429000" y="894395"/>
            <a:ext cx="30499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First Order</a:t>
            </a:r>
            <a:br>
              <a:rPr lang="en-US" sz="1500" dirty="0"/>
            </a:br>
            <a:r>
              <a:rPr lang="en-US" sz="1200" dirty="0"/>
              <a:t>Acceleration at directed scattering centers</a:t>
            </a:r>
          </a:p>
          <a:p>
            <a:r>
              <a:rPr lang="en-US" sz="1500" dirty="0"/>
              <a:t>			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F6B9EAF-F3FA-49B3-BF69-D99A73683C2E}"/>
              </a:ext>
            </a:extLst>
          </p:cNvPr>
          <p:cNvSpPr txBox="1"/>
          <p:nvPr/>
        </p:nvSpPr>
        <p:spPr>
          <a:xfrm>
            <a:off x="583540" y="3931954"/>
            <a:ext cx="1357481" cy="415498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Winchen and </a:t>
            </a:r>
            <a:r>
              <a:rPr lang="de-DE" sz="1050" dirty="0" err="1">
                <a:solidFill>
                  <a:schemeClr val="bg1"/>
                </a:solidFill>
              </a:rPr>
              <a:t>Buitink</a:t>
            </a:r>
            <a:r>
              <a:rPr lang="de-DE" sz="1050" dirty="0">
                <a:solidFill>
                  <a:schemeClr val="bg1"/>
                </a:solidFill>
              </a:rPr>
              <a:t>, </a:t>
            </a:r>
            <a:br>
              <a:rPr lang="de-DE" sz="1050" dirty="0">
                <a:solidFill>
                  <a:schemeClr val="bg1"/>
                </a:solidFill>
              </a:rPr>
            </a:br>
            <a:r>
              <a:rPr lang="de-DE" sz="1050" dirty="0">
                <a:solidFill>
                  <a:schemeClr val="bg1"/>
                </a:solidFill>
                <a:hlinkClick r:id="rId6"/>
              </a:rPr>
              <a:t>arXiv:1612.03675</a:t>
            </a:r>
            <a:endParaRPr lang="de-DE" sz="1050" dirty="0">
              <a:solidFill>
                <a:schemeClr val="bg1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80BF95E-2B59-491E-83AE-87A14A0F6FB4}"/>
              </a:ext>
            </a:extLst>
          </p:cNvPr>
          <p:cNvSpPr txBox="1"/>
          <p:nvPr/>
        </p:nvSpPr>
        <p:spPr>
          <a:xfrm>
            <a:off x="3808135" y="3981088"/>
            <a:ext cx="1827352" cy="415498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solidFill>
              <a:srgbClr val="17365C"/>
            </a:solidFill>
          </a:ln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Winchen, </a:t>
            </a:r>
            <a:r>
              <a:rPr lang="de-DE" sz="1050" dirty="0" err="1">
                <a:solidFill>
                  <a:schemeClr val="bg1"/>
                </a:solidFill>
              </a:rPr>
              <a:t>Buitink</a:t>
            </a:r>
            <a:r>
              <a:rPr lang="de-DE" sz="1050" dirty="0">
                <a:solidFill>
                  <a:schemeClr val="bg1"/>
                </a:solidFill>
              </a:rPr>
              <a:t> and Rachen</a:t>
            </a:r>
            <a:br>
              <a:rPr lang="de-DE" sz="1050" dirty="0">
                <a:solidFill>
                  <a:schemeClr val="bg1"/>
                </a:solidFill>
              </a:rPr>
            </a:br>
            <a:r>
              <a:rPr lang="de-DE" sz="1050" dirty="0">
                <a:solidFill>
                  <a:schemeClr val="bg1"/>
                </a:solidFill>
              </a:rPr>
              <a:t>In </a:t>
            </a:r>
            <a:r>
              <a:rPr lang="de-DE" sz="1050" dirty="0" err="1">
                <a:solidFill>
                  <a:schemeClr val="bg1"/>
                </a:solidFill>
              </a:rPr>
              <a:t>preperation</a:t>
            </a:r>
            <a:endParaRPr lang="de-DE" sz="1050" dirty="0">
              <a:solidFill>
                <a:schemeClr val="bg1"/>
              </a:solidFill>
            </a:endParaRPr>
          </a:p>
        </p:txBody>
      </p:sp>
      <p:sp>
        <p:nvSpPr>
          <p:cNvPr id="13" name="Datumsplatzhalter 1">
            <a:extLst>
              <a:ext uri="{FF2B5EF4-FFF2-40B4-BE49-F238E27FC236}">
                <a16:creationId xmlns:a16="http://schemas.microsoft.com/office/drawing/2014/main" id="{76AE45B8-EA53-48AB-9061-E7F4D2D563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171" y="4767265"/>
            <a:ext cx="1673530" cy="274637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Lukas.Merten@rub.de</a:t>
            </a:r>
          </a:p>
        </p:txBody>
      </p:sp>
      <p:sp>
        <p:nvSpPr>
          <p:cNvPr id="15" name="Fußzeilenplatzhalter 2">
            <a:extLst>
              <a:ext uri="{FF2B5EF4-FFF2-40B4-BE49-F238E27FC236}">
                <a16:creationId xmlns:a16="http://schemas.microsoft.com/office/drawing/2014/main" id="{987A2C21-C3B8-411A-8EEA-BE61DECD45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1259" y="4767266"/>
            <a:ext cx="2935481" cy="274637"/>
          </a:xfrm>
        </p:spPr>
        <p:txBody>
          <a:bodyPr/>
          <a:lstStyle/>
          <a:p>
            <a:r>
              <a:rPr lang="en-US" dirty="0"/>
              <a:t>Cosmic Ray Transport Models - an overview</a:t>
            </a:r>
          </a:p>
        </p:txBody>
      </p:sp>
      <p:sp>
        <p:nvSpPr>
          <p:cNvPr id="17" name="Foliennummernplatzhalter 3">
            <a:extLst>
              <a:ext uri="{FF2B5EF4-FFF2-40B4-BE49-F238E27FC236}">
                <a16:creationId xmlns:a16="http://schemas.microsoft.com/office/drawing/2014/main" id="{550C7A6B-6E5B-405D-B591-B490AD659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87965" y="4767267"/>
            <a:ext cx="484622" cy="274636"/>
          </a:xfrm>
        </p:spPr>
        <p:txBody>
          <a:bodyPr/>
          <a:lstStyle/>
          <a:p>
            <a:fld id="{FFE4C37C-0CB0-4B99-8625-AF1BBECB004F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43783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30647"/>
            <a:ext cx="6858000" cy="51435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altLang="de-DE" sz="975">
              <a:solidFill>
                <a:srgbClr val="17365C"/>
              </a:solidFill>
            </a:endParaRPr>
          </a:p>
        </p:txBody>
      </p:sp>
      <p:sp>
        <p:nvSpPr>
          <p:cNvPr id="24578" name="Textfeld 4"/>
          <p:cNvSpPr txBox="1">
            <a:spLocks noChangeArrowheads="1"/>
          </p:cNvSpPr>
          <p:nvPr/>
        </p:nvSpPr>
        <p:spPr bwMode="auto">
          <a:xfrm>
            <a:off x="257175" y="1500187"/>
            <a:ext cx="63531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de-DE" altLang="de-DE" sz="3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How</a:t>
            </a:r>
            <a:r>
              <a:rPr lang="de-DE" altLang="de-DE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de-DE" sz="3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</a:t>
            </a:r>
            <a:r>
              <a:rPr lang="de-DE" altLang="de-DE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de-DE" sz="3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use</a:t>
            </a:r>
            <a:r>
              <a:rPr lang="de-DE" altLang="de-DE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CRPropa?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5C4B631-86DA-47EC-BDA0-E343085BF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2685" y="4142185"/>
            <a:ext cx="2314575" cy="204788"/>
          </a:xfrm>
        </p:spPr>
        <p:txBody>
          <a:bodyPr/>
          <a:lstStyle/>
          <a:p>
            <a:pPr>
              <a:defRPr/>
            </a:pPr>
            <a:r>
              <a:rPr lang="en-US"/>
              <a:t>Cosmic Ray Transport Models - an overview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59322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F388E25-6294-492A-8091-99EEE8A7E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286" y="422939"/>
            <a:ext cx="560719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21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de-DE" altLang="de-DE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1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started</a:t>
            </a:r>
            <a:endParaRPr lang="de-DE" altLang="de-DE" sz="2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ußzeilenplatzhalter 1">
            <a:extLst>
              <a:ext uri="{FF2B5EF4-FFF2-40B4-BE49-F238E27FC236}">
                <a16:creationId xmlns:a16="http://schemas.microsoft.com/office/drawing/2014/main" id="{6022D940-86B4-480E-8C53-B11142DF57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2685" y="4755838"/>
            <a:ext cx="3660695" cy="267890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chemeClr val="accent1"/>
                </a:solidFill>
              </a:rPr>
              <a:t>www.crpropa.desy.de | github.com/</a:t>
            </a:r>
            <a:r>
              <a:rPr lang="de-DE" dirty="0" err="1">
                <a:solidFill>
                  <a:schemeClr val="accent1"/>
                </a:solidFill>
              </a:rPr>
              <a:t>crpropa</a:t>
            </a:r>
            <a:endParaRPr lang="de-DE" dirty="0">
              <a:solidFill>
                <a:schemeClr val="accent1"/>
              </a:solidFill>
            </a:endParaRP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09A70956-5489-4B77-8794-9534328B4A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2167807"/>
              </p:ext>
            </p:extLst>
          </p:nvPr>
        </p:nvGraphicFramePr>
        <p:xfrm>
          <a:off x="192286" y="961611"/>
          <a:ext cx="6078974" cy="3557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49F1C41-1CA8-4918-B6BA-8BE055DCB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E4C37C-0CB0-4B99-8625-AF1BBECB004F}" type="slidenum">
              <a:rPr lang="de-DE" smtClean="0"/>
              <a:pPr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53374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6F388E25-6294-492A-8091-99EEE8A7E2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286" y="422939"/>
                <a:ext cx="5607197" cy="335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de-DE" altLang="de-DE" sz="21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Propagation </a:t>
                </a:r>
                <a:r>
                  <a:rPr lang="de-DE" altLang="de-DE" sz="21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de-DE" altLang="de-DE" sz="21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altLang="de-DE" sz="21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𝑭</m:t>
                    </m:r>
                    <m:sSup>
                      <m:sSupPr>
                        <m:ctrlPr>
                          <a:rPr lang="de-DE" altLang="de-DE" sz="21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e-DE" altLang="de-DE" sz="21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lang="de-DE" altLang="de-DE" sz="21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𝟓𝟔</m:t>
                        </m:r>
                      </m:sup>
                    </m:sSup>
                  </m:oMath>
                </a14:m>
                <a:r>
                  <a:rPr lang="de-DE" altLang="de-DE" sz="21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turbulent B-</a:t>
                </a:r>
                <a:r>
                  <a:rPr lang="de-DE" altLang="de-DE" sz="21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field</a:t>
                </a:r>
                <a:endParaRPr lang="de-DE" altLang="de-DE" sz="21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6F388E25-6294-492A-8091-99EEE8A7E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2286" y="422939"/>
                <a:ext cx="5607197" cy="335220"/>
              </a:xfrm>
              <a:prstGeom prst="rect">
                <a:avLst/>
              </a:prstGeom>
              <a:blipFill>
                <a:blip r:embed="rId2"/>
                <a:stretch>
                  <a:fillRect l="-2938" t="-20000" b="-4909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feld 1">
            <a:extLst>
              <a:ext uri="{FF2B5EF4-FFF2-40B4-BE49-F238E27FC236}">
                <a16:creationId xmlns:a16="http://schemas.microsoft.com/office/drawing/2014/main" id="{B2969A0C-E29C-4D16-90B6-6058F4702870}"/>
              </a:ext>
            </a:extLst>
          </p:cNvPr>
          <p:cNvSpPr txBox="1"/>
          <p:nvPr/>
        </p:nvSpPr>
        <p:spPr>
          <a:xfrm>
            <a:off x="1960494" y="4196797"/>
            <a:ext cx="4827778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25" dirty="0"/>
              <a:t>This simulation can be found in a slightly different form on our </a:t>
            </a:r>
            <a:r>
              <a:rPr lang="en-US" sz="1125" dirty="0">
                <a:hlinkClick r:id="rId3"/>
              </a:rPr>
              <a:t>example page</a:t>
            </a:r>
            <a:endParaRPr lang="en-US" sz="1125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5F5516F-D711-4773-80AA-A3B5081F95C6}"/>
              </a:ext>
            </a:extLst>
          </p:cNvPr>
          <p:cNvSpPr txBox="1"/>
          <p:nvPr/>
        </p:nvSpPr>
        <p:spPr>
          <a:xfrm>
            <a:off x="192286" y="1092491"/>
            <a:ext cx="5607197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1650" dirty="0"/>
              <a:t>Simple simulation of a single iron nucleus</a:t>
            </a:r>
          </a:p>
          <a:p>
            <a:pPr marL="285750" indent="-285750">
              <a:buClr>
                <a:schemeClr val="accent2"/>
              </a:buClr>
              <a:buSzPct val="130000"/>
              <a:buFont typeface="Wingdings" panose="05000000000000000000" pitchFamily="2" charset="2"/>
              <a:buChar char="Ø"/>
            </a:pPr>
            <a:endParaRPr lang="en-US" sz="1650" dirty="0"/>
          </a:p>
          <a:p>
            <a:pPr marL="285750" indent="-285750">
              <a:buClr>
                <a:schemeClr val="accent2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1650" dirty="0"/>
              <a:t>Including relevant interactions like photo-pion-production and photo-disintegration</a:t>
            </a:r>
          </a:p>
          <a:p>
            <a:pPr marL="285750" indent="-285750">
              <a:buClr>
                <a:schemeClr val="accent2"/>
              </a:buClr>
              <a:buSzPct val="130000"/>
              <a:buFont typeface="Wingdings" panose="05000000000000000000" pitchFamily="2" charset="2"/>
              <a:buChar char="Ø"/>
            </a:pPr>
            <a:endParaRPr lang="en-US" sz="1650" dirty="0"/>
          </a:p>
          <a:p>
            <a:pPr marL="285750" indent="-285750">
              <a:buClr>
                <a:schemeClr val="accent2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1650" dirty="0"/>
              <a:t>Use  CRPropa also to create the turbulent magnetic field</a:t>
            </a:r>
          </a:p>
          <a:p>
            <a:pPr marL="285750" indent="-285750">
              <a:buClr>
                <a:schemeClr val="accent2"/>
              </a:buClr>
              <a:buSzPct val="130000"/>
              <a:buFont typeface="Wingdings" panose="05000000000000000000" pitchFamily="2" charset="2"/>
              <a:buChar char="Ø"/>
            </a:pPr>
            <a:endParaRPr lang="en-US" sz="1650" dirty="0"/>
          </a:p>
          <a:p>
            <a:pPr marL="285750" indent="-285750">
              <a:buClr>
                <a:schemeClr val="accent2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1650" dirty="0"/>
              <a:t>Save the trajectory of the primary and all (hadronic) secondaries</a:t>
            </a:r>
          </a:p>
        </p:txBody>
      </p:sp>
      <p:sp>
        <p:nvSpPr>
          <p:cNvPr id="8" name="Fußzeilenplatzhalter 1">
            <a:extLst>
              <a:ext uri="{FF2B5EF4-FFF2-40B4-BE49-F238E27FC236}">
                <a16:creationId xmlns:a16="http://schemas.microsoft.com/office/drawing/2014/main" id="{5164B82E-BD25-4099-9EC6-048B83D4DEC2}"/>
              </a:ext>
            </a:extLst>
          </p:cNvPr>
          <p:cNvSpPr txBox="1">
            <a:spLocks/>
          </p:cNvSpPr>
          <p:nvPr/>
        </p:nvSpPr>
        <p:spPr>
          <a:xfrm>
            <a:off x="522685" y="4755838"/>
            <a:ext cx="3660695" cy="267890"/>
          </a:xfrm>
        </p:spPr>
        <p:txBody>
          <a:bodyPr/>
          <a:lstStyle>
            <a:defPPr>
              <a:defRPr lang="de-DE"/>
            </a:defPPr>
            <a:lvl1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342900" indent="1143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685800" indent="2286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028700" indent="3429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371600" indent="4572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>
                <a:solidFill>
                  <a:schemeClr val="accent1"/>
                </a:solidFill>
              </a:rPr>
              <a:t>www.crpropa.desy.de | github.com/crpropa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9" name="Foliennummernplatzhalter 1">
            <a:extLst>
              <a:ext uri="{FF2B5EF4-FFF2-40B4-BE49-F238E27FC236}">
                <a16:creationId xmlns:a16="http://schemas.microsoft.com/office/drawing/2014/main" id="{5011F52A-2970-4D42-9F76-A1FC7E884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87965" y="4767267"/>
            <a:ext cx="484622" cy="274636"/>
          </a:xfrm>
        </p:spPr>
        <p:txBody>
          <a:bodyPr/>
          <a:lstStyle/>
          <a:p>
            <a:fld id="{FFE4C37C-0CB0-4B99-8625-AF1BBECB004F}" type="slidenum">
              <a:rPr lang="de-DE" smtClean="0"/>
              <a:pPr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74423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6F388E25-6294-492A-8091-99EEE8A7E2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286" y="422939"/>
                <a:ext cx="5607197" cy="335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de-DE" altLang="de-DE" sz="21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Propagation </a:t>
                </a:r>
                <a:r>
                  <a:rPr lang="de-DE" altLang="de-DE" sz="21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de-DE" altLang="de-DE" sz="21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altLang="de-DE" sz="21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𝑭</m:t>
                    </m:r>
                    <m:sSup>
                      <m:sSupPr>
                        <m:ctrlPr>
                          <a:rPr lang="de-DE" altLang="de-DE" sz="21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e-DE" altLang="de-DE" sz="21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lang="de-DE" altLang="de-DE" sz="21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𝟓𝟔</m:t>
                        </m:r>
                      </m:sup>
                    </m:sSup>
                  </m:oMath>
                </a14:m>
                <a:r>
                  <a:rPr lang="de-DE" altLang="de-DE" sz="21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turbulent </a:t>
                </a:r>
                <a:r>
                  <a:rPr lang="de-DE" altLang="de-DE" sz="21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field</a:t>
                </a:r>
                <a:endParaRPr lang="de-DE" altLang="de-DE" sz="21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6F388E25-6294-492A-8091-99EEE8A7E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2286" y="422939"/>
                <a:ext cx="5607197" cy="335220"/>
              </a:xfrm>
              <a:prstGeom prst="rect">
                <a:avLst/>
              </a:prstGeom>
              <a:blipFill>
                <a:blip r:embed="rId2"/>
                <a:stretch>
                  <a:fillRect l="-2938" t="-20000" b="-4909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>
            <a:extLst>
              <a:ext uri="{FF2B5EF4-FFF2-40B4-BE49-F238E27FC236}">
                <a16:creationId xmlns:a16="http://schemas.microsoft.com/office/drawing/2014/main" id="{5EA4FFEE-025D-49F8-A5DD-9EC90FE3A7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286" y="847475"/>
            <a:ext cx="4448630" cy="3448550"/>
          </a:xfrm>
          <a:prstGeom prst="rect">
            <a:avLst/>
          </a:prstGeom>
          <a:noFill/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F2B22BB-90D3-4F39-9AB3-1653082777F0}"/>
              </a:ext>
            </a:extLst>
          </p:cNvPr>
          <p:cNvGrpSpPr/>
          <p:nvPr/>
        </p:nvGrpSpPr>
        <p:grpSpPr>
          <a:xfrm>
            <a:off x="192286" y="991428"/>
            <a:ext cx="6473429" cy="701049"/>
            <a:chOff x="256381" y="1321904"/>
            <a:chExt cx="8631238" cy="934733"/>
          </a:xfrm>
        </p:grpSpPr>
        <p:sp>
          <p:nvSpPr>
            <p:cNvPr id="12" name="Rechteck: abgerundete Ecken 11">
              <a:extLst>
                <a:ext uri="{FF2B5EF4-FFF2-40B4-BE49-F238E27FC236}">
                  <a16:creationId xmlns:a16="http://schemas.microsoft.com/office/drawing/2014/main" id="{D7EB5136-B7E6-490C-8C4A-F4DA1761E987}"/>
                </a:ext>
              </a:extLst>
            </p:cNvPr>
            <p:cNvSpPr/>
            <p:nvPr/>
          </p:nvSpPr>
          <p:spPr>
            <a:xfrm>
              <a:off x="256381" y="1321904"/>
              <a:ext cx="5931506" cy="884583"/>
            </a:xfrm>
            <a:prstGeom prst="roundRect">
              <a:avLst/>
            </a:prstGeom>
            <a:solidFill>
              <a:srgbClr val="C0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75"/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F6B81D4D-EA0E-4D3A-B2C7-9264C23DEBD8}"/>
                </a:ext>
              </a:extLst>
            </p:cNvPr>
            <p:cNvSpPr txBox="1"/>
            <p:nvPr/>
          </p:nvSpPr>
          <p:spPr>
            <a:xfrm>
              <a:off x="6490253" y="1579529"/>
              <a:ext cx="239736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350" b="1" dirty="0" err="1">
                  <a:solidFill>
                    <a:srgbClr val="C00000"/>
                  </a:solidFill>
                </a:rPr>
                <a:t>Magnetic</a:t>
              </a:r>
              <a:r>
                <a:rPr lang="de-DE" sz="1350" b="1" dirty="0">
                  <a:solidFill>
                    <a:srgbClr val="C00000"/>
                  </a:solidFill>
                </a:rPr>
                <a:t> Field </a:t>
              </a:r>
              <a:r>
                <a:rPr lang="de-DE" sz="1350" b="1" dirty="0" err="1">
                  <a:solidFill>
                    <a:srgbClr val="C00000"/>
                  </a:solidFill>
                </a:rPr>
                <a:t>settings</a:t>
              </a:r>
              <a:endParaRPr lang="de-DE" sz="135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D738DC7F-5642-469E-BEB8-C55270510FA8}"/>
              </a:ext>
            </a:extLst>
          </p:cNvPr>
          <p:cNvGrpSpPr/>
          <p:nvPr/>
        </p:nvGrpSpPr>
        <p:grpSpPr>
          <a:xfrm>
            <a:off x="192286" y="1769566"/>
            <a:ext cx="6473428" cy="300082"/>
            <a:chOff x="256381" y="1247781"/>
            <a:chExt cx="10243209" cy="1063253"/>
          </a:xfrm>
        </p:grpSpPr>
        <p:sp>
          <p:nvSpPr>
            <p:cNvPr id="16" name="Rechteck: abgerundete Ecken 15">
              <a:extLst>
                <a:ext uri="{FF2B5EF4-FFF2-40B4-BE49-F238E27FC236}">
                  <a16:creationId xmlns:a16="http://schemas.microsoft.com/office/drawing/2014/main" id="{8CE3906D-0F15-44C8-9EBE-388300567D18}"/>
                </a:ext>
              </a:extLst>
            </p:cNvPr>
            <p:cNvSpPr/>
            <p:nvPr/>
          </p:nvSpPr>
          <p:spPr>
            <a:xfrm>
              <a:off x="256381" y="1393035"/>
              <a:ext cx="7039276" cy="734135"/>
            </a:xfrm>
            <a:prstGeom prst="round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75" dirty="0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B5FAA519-8E1E-44B6-A9C4-CD54CA32CC28}"/>
                </a:ext>
              </a:extLst>
            </p:cNvPr>
            <p:cNvSpPr txBox="1"/>
            <p:nvPr/>
          </p:nvSpPr>
          <p:spPr>
            <a:xfrm>
              <a:off x="7654491" y="1247781"/>
              <a:ext cx="2845099" cy="1063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350" b="1" dirty="0">
                  <a:solidFill>
                    <a:srgbClr val="FFC000"/>
                  </a:solidFill>
                </a:rPr>
                <a:t>Propagation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487FB80-0F9D-42FF-AA73-CD15BE61ED56}"/>
              </a:ext>
            </a:extLst>
          </p:cNvPr>
          <p:cNvGrpSpPr/>
          <p:nvPr/>
        </p:nvGrpSpPr>
        <p:grpSpPr>
          <a:xfrm>
            <a:off x="192285" y="2022765"/>
            <a:ext cx="6473428" cy="966896"/>
            <a:chOff x="256381" y="1321903"/>
            <a:chExt cx="8631237" cy="1027697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59D1B1E1-0369-4443-9BBE-C81CF5589DEC}"/>
                </a:ext>
              </a:extLst>
            </p:cNvPr>
            <p:cNvSpPr/>
            <p:nvPr/>
          </p:nvSpPr>
          <p:spPr>
            <a:xfrm>
              <a:off x="256381" y="1321903"/>
              <a:ext cx="5931506" cy="1027697"/>
            </a:xfrm>
            <a:prstGeom prst="roundRect">
              <a:avLst/>
            </a:prstGeom>
            <a:solidFill>
              <a:schemeClr val="accent6">
                <a:lumMod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75" dirty="0"/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C9E1A9F7-A5D8-488B-BEA3-F6633483A6DE}"/>
                </a:ext>
              </a:extLst>
            </p:cNvPr>
            <p:cNvSpPr txBox="1"/>
            <p:nvPr/>
          </p:nvSpPr>
          <p:spPr>
            <a:xfrm>
              <a:off x="6490251" y="1682030"/>
              <a:ext cx="2397367" cy="318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350" b="1" dirty="0">
                  <a:solidFill>
                    <a:schemeClr val="accent6">
                      <a:lumMod val="50000"/>
                    </a:schemeClr>
                  </a:solidFill>
                </a:rPr>
                <a:t>Interactions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6888C95-5F1F-4A34-B6BF-A09E7191507E}"/>
              </a:ext>
            </a:extLst>
          </p:cNvPr>
          <p:cNvGrpSpPr/>
          <p:nvPr/>
        </p:nvGrpSpPr>
        <p:grpSpPr>
          <a:xfrm>
            <a:off x="192286" y="2937747"/>
            <a:ext cx="6473430" cy="300082"/>
            <a:chOff x="256381" y="1137958"/>
            <a:chExt cx="10243212" cy="1063254"/>
          </a:xfrm>
        </p:grpSpPr>
        <p:sp>
          <p:nvSpPr>
            <p:cNvPr id="22" name="Rechteck: abgerundete Ecken 21">
              <a:extLst>
                <a:ext uri="{FF2B5EF4-FFF2-40B4-BE49-F238E27FC236}">
                  <a16:creationId xmlns:a16="http://schemas.microsoft.com/office/drawing/2014/main" id="{D1D2C1AB-50E3-440D-B197-15CEFF243E6E}"/>
                </a:ext>
              </a:extLst>
            </p:cNvPr>
            <p:cNvSpPr/>
            <p:nvPr/>
          </p:nvSpPr>
          <p:spPr>
            <a:xfrm>
              <a:off x="256381" y="1321907"/>
              <a:ext cx="7039276" cy="613568"/>
            </a:xfrm>
            <a:prstGeom prst="roundRect">
              <a:avLst/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75" dirty="0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1856E29D-8E4D-4C24-896E-5DC5C4C3D106}"/>
                </a:ext>
              </a:extLst>
            </p:cNvPr>
            <p:cNvSpPr txBox="1"/>
            <p:nvPr/>
          </p:nvSpPr>
          <p:spPr>
            <a:xfrm>
              <a:off x="7654494" y="1137958"/>
              <a:ext cx="2845099" cy="1063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350" b="1" dirty="0">
                  <a:solidFill>
                    <a:schemeClr val="accent2"/>
                  </a:solidFill>
                </a:rPr>
                <a:t>Boundary </a:t>
              </a:r>
              <a:r>
                <a:rPr lang="de-DE" sz="1350" b="1" dirty="0" err="1">
                  <a:solidFill>
                    <a:schemeClr val="accent2"/>
                  </a:solidFill>
                </a:rPr>
                <a:t>condition</a:t>
              </a:r>
              <a:endParaRPr lang="de-DE" sz="135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2CE57F60-33E8-4B57-B766-DA5067094EDE}"/>
              </a:ext>
            </a:extLst>
          </p:cNvPr>
          <p:cNvGrpSpPr/>
          <p:nvPr/>
        </p:nvGrpSpPr>
        <p:grpSpPr>
          <a:xfrm>
            <a:off x="192284" y="3145357"/>
            <a:ext cx="6473430" cy="332221"/>
            <a:chOff x="256381" y="1321906"/>
            <a:chExt cx="10243212" cy="1177126"/>
          </a:xfrm>
        </p:grpSpPr>
        <p:sp>
          <p:nvSpPr>
            <p:cNvPr id="28" name="Rechteck: abgerundete Ecken 27">
              <a:extLst>
                <a:ext uri="{FF2B5EF4-FFF2-40B4-BE49-F238E27FC236}">
                  <a16:creationId xmlns:a16="http://schemas.microsoft.com/office/drawing/2014/main" id="{D8AAE16F-BCF1-4C2E-900A-6568C0B53203}"/>
                </a:ext>
              </a:extLst>
            </p:cNvPr>
            <p:cNvSpPr/>
            <p:nvPr/>
          </p:nvSpPr>
          <p:spPr>
            <a:xfrm>
              <a:off x="256381" y="1321906"/>
              <a:ext cx="7039276" cy="1110471"/>
            </a:xfrm>
            <a:prstGeom prst="roundRect">
              <a:avLst/>
            </a:prstGeom>
            <a:solidFill>
              <a:srgbClr val="00B0F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75" dirty="0"/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1DBADDBB-CFC9-4C94-B104-64983C315EF3}"/>
                </a:ext>
              </a:extLst>
            </p:cNvPr>
            <p:cNvSpPr txBox="1"/>
            <p:nvPr/>
          </p:nvSpPr>
          <p:spPr>
            <a:xfrm>
              <a:off x="7654494" y="1435781"/>
              <a:ext cx="2845099" cy="106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350" b="1" dirty="0">
                  <a:solidFill>
                    <a:srgbClr val="00B0F0"/>
                  </a:solidFill>
                </a:rPr>
                <a:t>Output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9AB9B6B-C764-401F-897C-B4EFD4013D5C}"/>
              </a:ext>
            </a:extLst>
          </p:cNvPr>
          <p:cNvGrpSpPr/>
          <p:nvPr/>
        </p:nvGrpSpPr>
        <p:grpSpPr>
          <a:xfrm>
            <a:off x="192284" y="3550408"/>
            <a:ext cx="6473429" cy="479897"/>
            <a:chOff x="256381" y="1321903"/>
            <a:chExt cx="10243211" cy="1700375"/>
          </a:xfrm>
        </p:grpSpPr>
        <p:sp>
          <p:nvSpPr>
            <p:cNvPr id="31" name="Rechteck: abgerundete Ecken 30">
              <a:extLst>
                <a:ext uri="{FF2B5EF4-FFF2-40B4-BE49-F238E27FC236}">
                  <a16:creationId xmlns:a16="http://schemas.microsoft.com/office/drawing/2014/main" id="{23A05CEF-7813-4E41-9C92-265482817850}"/>
                </a:ext>
              </a:extLst>
            </p:cNvPr>
            <p:cNvSpPr/>
            <p:nvPr/>
          </p:nvSpPr>
          <p:spPr>
            <a:xfrm>
              <a:off x="256381" y="1321903"/>
              <a:ext cx="7039276" cy="1700375"/>
            </a:xfrm>
            <a:prstGeom prst="roundRect">
              <a:avLst/>
            </a:prstGeom>
            <a:solidFill>
              <a:srgbClr val="7030A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75" dirty="0"/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60CA9933-B353-4A10-8CDA-F8F6DA5D5046}"/>
                </a:ext>
              </a:extLst>
            </p:cNvPr>
            <p:cNvSpPr txBox="1"/>
            <p:nvPr/>
          </p:nvSpPr>
          <p:spPr>
            <a:xfrm>
              <a:off x="7654493" y="1674690"/>
              <a:ext cx="2845099" cy="1063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350" b="1" dirty="0">
                  <a:solidFill>
                    <a:srgbClr val="7030A0"/>
                  </a:solidFill>
                </a:rPr>
                <a:t>CR </a:t>
              </a:r>
              <a:r>
                <a:rPr lang="de-DE" sz="1350" b="1" dirty="0" err="1">
                  <a:solidFill>
                    <a:srgbClr val="7030A0"/>
                  </a:solidFill>
                </a:rPr>
                <a:t>candidate</a:t>
              </a:r>
              <a:endParaRPr lang="de-DE" sz="135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4D54B808-0F60-41C3-B7B3-885C50994972}"/>
              </a:ext>
            </a:extLst>
          </p:cNvPr>
          <p:cNvGrpSpPr/>
          <p:nvPr/>
        </p:nvGrpSpPr>
        <p:grpSpPr>
          <a:xfrm>
            <a:off x="174734" y="4105927"/>
            <a:ext cx="6490982" cy="300082"/>
            <a:chOff x="256381" y="1126074"/>
            <a:chExt cx="10270985" cy="1235496"/>
          </a:xfrm>
        </p:grpSpPr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7C749126-CF61-4414-BF52-C4775608DA8A}"/>
                </a:ext>
              </a:extLst>
            </p:cNvPr>
            <p:cNvSpPr/>
            <p:nvPr/>
          </p:nvSpPr>
          <p:spPr>
            <a:xfrm>
              <a:off x="256381" y="1199211"/>
              <a:ext cx="7039276" cy="853061"/>
            </a:xfrm>
            <a:prstGeom prst="roundRect">
              <a:avLst/>
            </a:prstGeom>
            <a:solidFill>
              <a:srgbClr val="00B05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75" dirty="0"/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BBD6D82B-21E9-415E-A412-E9BC0734C9DD}"/>
                </a:ext>
              </a:extLst>
            </p:cNvPr>
            <p:cNvSpPr txBox="1"/>
            <p:nvPr/>
          </p:nvSpPr>
          <p:spPr>
            <a:xfrm>
              <a:off x="7682267" y="1126074"/>
              <a:ext cx="2845099" cy="1235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350" b="1" dirty="0">
                  <a:solidFill>
                    <a:srgbClr val="00B050"/>
                  </a:solidFill>
                </a:rPr>
                <a:t>Run </a:t>
              </a:r>
              <a:r>
                <a:rPr lang="de-DE" sz="1350" b="1" dirty="0" err="1">
                  <a:solidFill>
                    <a:srgbClr val="00B050"/>
                  </a:solidFill>
                </a:rPr>
                <a:t>the</a:t>
              </a:r>
              <a:r>
                <a:rPr lang="de-DE" sz="1350" b="1" dirty="0">
                  <a:solidFill>
                    <a:srgbClr val="00B050"/>
                  </a:solidFill>
                </a:rPr>
                <a:t> </a:t>
              </a:r>
              <a:r>
                <a:rPr lang="de-DE" sz="1350" b="1" dirty="0" err="1">
                  <a:solidFill>
                    <a:srgbClr val="00B050"/>
                  </a:solidFill>
                </a:rPr>
                <a:t>simulation</a:t>
              </a:r>
              <a:endParaRPr lang="de-DE" sz="135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36" name="Fußzeilenplatzhalter 1">
            <a:extLst>
              <a:ext uri="{FF2B5EF4-FFF2-40B4-BE49-F238E27FC236}">
                <a16:creationId xmlns:a16="http://schemas.microsoft.com/office/drawing/2014/main" id="{A2352801-9615-42A6-AAD7-9B47B1D56DFE}"/>
              </a:ext>
            </a:extLst>
          </p:cNvPr>
          <p:cNvSpPr txBox="1">
            <a:spLocks/>
          </p:cNvSpPr>
          <p:nvPr/>
        </p:nvSpPr>
        <p:spPr>
          <a:xfrm>
            <a:off x="522685" y="4755838"/>
            <a:ext cx="3660695" cy="267890"/>
          </a:xfrm>
        </p:spPr>
        <p:txBody>
          <a:bodyPr/>
          <a:lstStyle>
            <a:defPPr>
              <a:defRPr lang="de-DE"/>
            </a:defPPr>
            <a:lvl1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342900" indent="1143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685800" indent="2286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028700" indent="3429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371600" indent="4572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>
                <a:solidFill>
                  <a:schemeClr val="accent1"/>
                </a:solidFill>
              </a:rPr>
              <a:t>www.crpropa.desy.de | github.com/crpropa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7" name="Foliennummernplatzhalter 1">
            <a:extLst>
              <a:ext uri="{FF2B5EF4-FFF2-40B4-BE49-F238E27FC236}">
                <a16:creationId xmlns:a16="http://schemas.microsoft.com/office/drawing/2014/main" id="{1CBD2AD3-9214-444D-9CBD-486FB4EB3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87965" y="4767267"/>
            <a:ext cx="484622" cy="274636"/>
          </a:xfrm>
        </p:spPr>
        <p:txBody>
          <a:bodyPr/>
          <a:lstStyle/>
          <a:p>
            <a:fld id="{FFE4C37C-0CB0-4B99-8625-AF1BBECB004F}" type="slidenum">
              <a:rPr lang="de-DE" smtClean="0"/>
              <a:pPr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564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855E96F-175E-4A88-AEC7-F03B3914E66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4666060"/>
            <a:ext cx="3052763" cy="272653"/>
          </a:xfrm>
        </p:spPr>
        <p:txBody>
          <a:bodyPr/>
          <a:lstStyle/>
          <a:p>
            <a:pPr>
              <a:defRPr/>
            </a:pPr>
            <a:r>
              <a:rPr lang="de-DE"/>
              <a:t>www.crpropa.desy.de | github.com/crpropa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0115F1D-FE4F-4C63-906A-88FD0BE697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" y="4658916"/>
            <a:ext cx="384572" cy="275034"/>
          </a:xfrm>
        </p:spPr>
        <p:txBody>
          <a:bodyPr/>
          <a:lstStyle/>
          <a:p>
            <a:pPr>
              <a:defRPr/>
            </a:pPr>
            <a:fld id="{D711C65A-1BEC-4AFA-B6E6-122215B7330E}" type="slidenum">
              <a:rPr lang="de-DE" altLang="de-DE" smtClean="0"/>
              <a:pPr>
                <a:defRPr/>
              </a:pPr>
              <a:t>36</a:t>
            </a:fld>
            <a:endParaRPr lang="de-DE" alt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623641-8BD0-4B6F-92AF-2B94D5CA3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6982" y="-396664"/>
            <a:ext cx="8251963" cy="59368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93CCAFB6-4165-4F3B-AA25-9C2A702BFB19}"/>
                  </a:ext>
                </a:extLst>
              </p:cNvPr>
              <p:cNvSpPr txBox="1"/>
              <p:nvPr/>
            </p:nvSpPr>
            <p:spPr>
              <a:xfrm>
                <a:off x="1" y="548781"/>
                <a:ext cx="1507652" cy="1549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350" dirty="0">
                    <a:solidFill>
                      <a:schemeClr val="bg1"/>
                    </a:solidFill>
                  </a:rPr>
                  <a:t>Iron </a:t>
                </a:r>
                <a:r>
                  <a:rPr lang="de-DE" sz="1350" dirty="0" err="1">
                    <a:solidFill>
                      <a:schemeClr val="bg1"/>
                    </a:solidFill>
                  </a:rPr>
                  <a:t>nucleus</a:t>
                </a:r>
                <a:r>
                  <a:rPr lang="de-DE" sz="1350" dirty="0">
                    <a:solidFill>
                      <a:schemeClr val="bg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de-DE" sz="13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sSup>
                      <m:sSupPr>
                        <m:ctrlPr>
                          <a:rPr lang="de-DE" sz="13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3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sz="13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56</m:t>
                        </m:r>
                      </m:sup>
                    </m:sSup>
                  </m:oMath>
                </a14:m>
                <a:endParaRPr lang="de-DE" sz="1350" dirty="0">
                  <a:solidFill>
                    <a:schemeClr val="bg1"/>
                  </a:solidFill>
                </a:endParaRPr>
              </a:p>
              <a:p>
                <a:endParaRPr lang="de-DE" sz="1350" dirty="0">
                  <a:solidFill>
                    <a:schemeClr val="bg1"/>
                  </a:solidFill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sz="13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de-DE" sz="1350" dirty="0">
                    <a:solidFill>
                      <a:schemeClr val="bg1"/>
                    </a:solidFill>
                  </a:rPr>
                  <a:t>=500 </a:t>
                </a:r>
                <a:r>
                  <a:rPr lang="de-DE" sz="1350" dirty="0" err="1">
                    <a:solidFill>
                      <a:schemeClr val="bg1"/>
                    </a:solidFill>
                  </a:rPr>
                  <a:t>EeV</a:t>
                </a:r>
                <a:endParaRPr lang="de-DE" sz="1350" dirty="0">
                  <a:solidFill>
                    <a:schemeClr val="bg1"/>
                  </a:solidFill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3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3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de-DE" sz="13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𝑟𝑚𝑠</m:t>
                        </m:r>
                      </m:sub>
                    </m:sSub>
                  </m:oMath>
                </a14:m>
                <a:r>
                  <a:rPr lang="de-DE" sz="1350" dirty="0">
                    <a:solidFill>
                      <a:schemeClr val="bg1"/>
                    </a:solidFill>
                  </a:rPr>
                  <a:t>=4 </a:t>
                </a:r>
                <a:r>
                  <a:rPr lang="de-DE" sz="1350" dirty="0" err="1">
                    <a:solidFill>
                      <a:schemeClr val="bg1"/>
                    </a:solidFill>
                  </a:rPr>
                  <a:t>nG</a:t>
                </a:r>
                <a:endParaRPr lang="de-DE" sz="1350" dirty="0">
                  <a:solidFill>
                    <a:schemeClr val="bg1"/>
                  </a:solidFill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de-DE" sz="1350" dirty="0">
                    <a:solidFill>
                      <a:schemeClr val="bg1"/>
                    </a:solidFill>
                  </a:rPr>
                  <a:t>Kolmogorov </a:t>
                </a:r>
                <a:r>
                  <a:rPr lang="de-DE" sz="1350" dirty="0" err="1">
                    <a:solidFill>
                      <a:schemeClr val="bg1"/>
                    </a:solidFill>
                  </a:rPr>
                  <a:t>spectrum</a:t>
                </a:r>
                <a:endParaRPr lang="de-DE" sz="1350" dirty="0">
                  <a:solidFill>
                    <a:schemeClr val="bg1"/>
                  </a:solidFill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3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3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35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de-DE" sz="1350" dirty="0">
                    <a:solidFill>
                      <a:schemeClr val="bg1"/>
                    </a:solidFill>
                  </a:rPr>
                  <a:t>=30 </a:t>
                </a:r>
                <a:r>
                  <a:rPr lang="de-DE" sz="1350" dirty="0" err="1">
                    <a:solidFill>
                      <a:schemeClr val="bg1"/>
                    </a:solidFill>
                  </a:rPr>
                  <a:t>Mpc</a:t>
                </a:r>
                <a:endParaRPr lang="de-DE" sz="13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93CCAFB6-4165-4F3B-AA25-9C2A702BF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548781"/>
                <a:ext cx="1507652" cy="1549014"/>
              </a:xfrm>
              <a:prstGeom prst="rect">
                <a:avLst/>
              </a:prstGeom>
              <a:blipFill>
                <a:blip r:embed="rId3"/>
                <a:stretch>
                  <a:fillRect l="-810" b="-3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4221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altLang="de-DE" sz="975">
              <a:solidFill>
                <a:srgbClr val="17365C"/>
              </a:solidFill>
            </a:endParaRPr>
          </a:p>
        </p:txBody>
      </p:sp>
      <p:sp>
        <p:nvSpPr>
          <p:cNvPr id="24578" name="Textfeld 4"/>
          <p:cNvSpPr txBox="1">
            <a:spLocks noChangeArrowheads="1"/>
          </p:cNvSpPr>
          <p:nvPr/>
        </p:nvSpPr>
        <p:spPr bwMode="auto">
          <a:xfrm>
            <a:off x="257175" y="1500187"/>
            <a:ext cx="63531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de-DE" altLang="de-DE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Selected Problems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5C4B631-86DA-47EC-BDA0-E343085BF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2685" y="4142185"/>
            <a:ext cx="2314575" cy="204788"/>
          </a:xfrm>
        </p:spPr>
        <p:txBody>
          <a:bodyPr/>
          <a:lstStyle/>
          <a:p>
            <a:pPr>
              <a:defRPr/>
            </a:pPr>
            <a:r>
              <a:rPr lang="en-US"/>
              <a:t>Cosmic Ray Transport Models - an overview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3912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E4A2E73-0091-442F-AC6B-10960EE928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accent1"/>
                </a:solidFill>
              </a:rPr>
              <a:t>Lukas.Merten@rub.de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BF3E9FD-9CE4-4734-A705-3E5732D838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Cosmic Ray Transport Models - an overview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FA5CFB-90A6-43A2-AE6A-06B9F3D5D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E4C37C-0CB0-4B99-8625-AF1BBECB004F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BD5ECA38-3CA6-4E62-896F-815E30E7D953}"/>
              </a:ext>
            </a:extLst>
          </p:cNvPr>
          <p:cNvSpPr txBox="1">
            <a:spLocks/>
          </p:cNvSpPr>
          <p:nvPr/>
        </p:nvSpPr>
        <p:spPr>
          <a:xfrm>
            <a:off x="190171" y="20865"/>
            <a:ext cx="5915025" cy="5048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z="2600" dirty="0" err="1"/>
              <a:t>Spectrum</a:t>
            </a:r>
            <a:endParaRPr lang="de-DE" sz="26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6C3CA58-6E19-47DD-B551-E33DE5E7B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37" y="173255"/>
            <a:ext cx="6113124" cy="436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38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23769C-3053-4CF1-B6F1-F56B4531C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C37C-0CB0-4B99-8625-AF1BBECB004F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D32208A-2335-4DA9-8A59-0A4C65F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53" y="653732"/>
            <a:ext cx="3069117" cy="4388168"/>
          </a:xfrm>
          <a:prstGeom prst="rect">
            <a:avLst/>
          </a:prstGeom>
        </p:spPr>
      </p:pic>
      <p:sp>
        <p:nvSpPr>
          <p:cNvPr id="8" name="Geschweifte Klammer rechts 7">
            <a:extLst>
              <a:ext uri="{FF2B5EF4-FFF2-40B4-BE49-F238E27FC236}">
                <a16:creationId xmlns:a16="http://schemas.microsoft.com/office/drawing/2014/main" id="{DEDBBAD2-851C-47E1-8300-17671E5DEA76}"/>
              </a:ext>
            </a:extLst>
          </p:cNvPr>
          <p:cNvSpPr/>
          <p:nvPr/>
        </p:nvSpPr>
        <p:spPr>
          <a:xfrm>
            <a:off x="3019683" y="653732"/>
            <a:ext cx="391411" cy="4307735"/>
          </a:xfrm>
          <a:prstGeom prst="rightBrace">
            <a:avLst>
              <a:gd name="adj1" fmla="val 115470"/>
              <a:gd name="adj2" fmla="val 25575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92EB5D1-B49F-40D9-8536-ACF8F16A9E5C}"/>
              </a:ext>
            </a:extLst>
          </p:cNvPr>
          <p:cNvGrpSpPr/>
          <p:nvPr/>
        </p:nvGrpSpPr>
        <p:grpSpPr>
          <a:xfrm>
            <a:off x="3446908" y="757463"/>
            <a:ext cx="3411092" cy="2184161"/>
            <a:chOff x="3446908" y="1764997"/>
            <a:chExt cx="3411092" cy="2184161"/>
          </a:xfrm>
        </p:grpSpPr>
        <p:pic>
          <p:nvPicPr>
            <p:cNvPr id="7" name="Image 5" descr="Fig-3.eps">
              <a:extLst>
                <a:ext uri="{FF2B5EF4-FFF2-40B4-BE49-F238E27FC236}">
                  <a16:creationId xmlns:a16="http://schemas.microsoft.com/office/drawing/2014/main" id="{71973C35-8F8B-4489-996C-7D24C94D1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856"/>
            <a:stretch/>
          </p:blipFill>
          <p:spPr>
            <a:xfrm>
              <a:off x="3446908" y="1764997"/>
              <a:ext cx="3276939" cy="1996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93F3678B-7D23-4239-8E17-C83890B6B886}"/>
                </a:ext>
              </a:extLst>
            </p:cNvPr>
            <p:cNvSpPr/>
            <p:nvPr/>
          </p:nvSpPr>
          <p:spPr>
            <a:xfrm>
              <a:off x="5154777" y="3656770"/>
              <a:ext cx="1703223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/>
                <a:t>Derome@CRISM2018</a:t>
              </a: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DC67CFA2-B6C3-4DAB-80FB-A69804705A81}"/>
              </a:ext>
            </a:extLst>
          </p:cNvPr>
          <p:cNvSpPr txBox="1"/>
          <p:nvPr/>
        </p:nvSpPr>
        <p:spPr>
          <a:xfrm>
            <a:off x="3572932" y="3115733"/>
            <a:ext cx="328506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Conclusions</a:t>
            </a:r>
            <a:r>
              <a:rPr lang="de-DE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Break </a:t>
            </a:r>
            <a:r>
              <a:rPr lang="de-DE" sz="1600" dirty="0" err="1"/>
              <a:t>around</a:t>
            </a:r>
            <a:r>
              <a:rPr lang="de-DE" sz="1600" dirty="0"/>
              <a:t> same </a:t>
            </a:r>
            <a:r>
              <a:rPr lang="de-DE" sz="1600" dirty="0" err="1"/>
              <a:t>rigidity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Visible in </a:t>
            </a:r>
            <a:r>
              <a:rPr lang="de-DE" sz="1600" dirty="0" err="1"/>
              <a:t>primaries</a:t>
            </a:r>
            <a:r>
              <a:rPr lang="de-DE" sz="1600" dirty="0"/>
              <a:t> and </a:t>
            </a:r>
            <a:r>
              <a:rPr lang="de-DE" sz="1600" dirty="0" err="1"/>
              <a:t>secondaries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More </a:t>
            </a:r>
            <a:r>
              <a:rPr lang="de-DE" sz="1600" dirty="0" err="1"/>
              <a:t>pronounced</a:t>
            </a:r>
            <a:r>
              <a:rPr lang="de-DE" sz="1600" dirty="0"/>
              <a:t> in </a:t>
            </a:r>
            <a:r>
              <a:rPr lang="de-DE" sz="1600" dirty="0" err="1"/>
              <a:t>secondaries</a:t>
            </a:r>
            <a:br>
              <a:rPr lang="de-DE" sz="1600" dirty="0"/>
            </a:br>
            <a:endParaRPr lang="de-DE" sz="1600" dirty="0"/>
          </a:p>
          <a:p>
            <a:r>
              <a:rPr lang="de-DE" sz="1600" u="sng" dirty="0">
                <a:sym typeface="Wingdings" panose="05000000000000000000" pitchFamily="2" charset="2"/>
              </a:rPr>
              <a:t> </a:t>
            </a:r>
            <a:r>
              <a:rPr lang="de-DE" sz="1600" u="sng" dirty="0" err="1">
                <a:sym typeface="Wingdings" panose="05000000000000000000" pitchFamily="2" charset="2"/>
              </a:rPr>
              <a:t>Probably</a:t>
            </a:r>
            <a:r>
              <a:rPr lang="de-DE" sz="1600" u="sng" dirty="0">
                <a:sym typeface="Wingdings" panose="05000000000000000000" pitchFamily="2" charset="2"/>
              </a:rPr>
              <a:t> </a:t>
            </a:r>
            <a:r>
              <a:rPr lang="de-DE" sz="1600" u="sng" dirty="0" err="1">
                <a:sym typeface="Wingdings" panose="05000000000000000000" pitchFamily="2" charset="2"/>
              </a:rPr>
              <a:t>transport</a:t>
            </a:r>
            <a:r>
              <a:rPr lang="de-DE" sz="1600" u="sng" dirty="0">
                <a:sym typeface="Wingdings" panose="05000000000000000000" pitchFamily="2" charset="2"/>
              </a:rPr>
              <a:t> </a:t>
            </a:r>
            <a:r>
              <a:rPr lang="de-DE" sz="1600" u="sng" dirty="0" err="1">
                <a:sym typeface="Wingdings" panose="05000000000000000000" pitchFamily="2" charset="2"/>
              </a:rPr>
              <a:t>related</a:t>
            </a:r>
            <a:endParaRPr lang="de-DE" sz="16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D64B806A-DE00-45C8-ACB1-28E25EB376B2}"/>
              </a:ext>
            </a:extLst>
          </p:cNvPr>
          <p:cNvSpPr txBox="1">
            <a:spLocks/>
          </p:cNvSpPr>
          <p:nvPr/>
        </p:nvSpPr>
        <p:spPr>
          <a:xfrm>
            <a:off x="190171" y="20865"/>
            <a:ext cx="5915025" cy="5048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z="2600" dirty="0"/>
              <a:t>Break @ 300 GV</a:t>
            </a:r>
          </a:p>
        </p:txBody>
      </p:sp>
    </p:spTree>
    <p:extLst>
      <p:ext uri="{BB962C8B-B14F-4D97-AF65-F5344CB8AC3E}">
        <p14:creationId xmlns:p14="http://schemas.microsoft.com/office/powerpoint/2010/main" val="3732844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06627FB-D90B-461B-9E97-2C365164B0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accent1"/>
                </a:solidFill>
              </a:rPr>
              <a:t>Lukas.Merten@rub.de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3A2F2EF-C1A3-4C7B-95DD-BB3C64F375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1259" y="4767266"/>
            <a:ext cx="2935481" cy="274637"/>
          </a:xfrm>
        </p:spPr>
        <p:txBody>
          <a:bodyPr/>
          <a:lstStyle/>
          <a:p>
            <a:r>
              <a:rPr lang="en-US" dirty="0"/>
              <a:t>Cosmic Ray Transport Models - an overview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E14086B-ECEF-44A6-8882-EE54966EB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E4C37C-0CB0-4B99-8625-AF1BBECB004F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C7DCD6D-5843-4E6A-8583-C66BC81CE161}"/>
              </a:ext>
            </a:extLst>
          </p:cNvPr>
          <p:cNvSpPr txBox="1">
            <a:spLocks/>
          </p:cNvSpPr>
          <p:nvPr/>
        </p:nvSpPr>
        <p:spPr>
          <a:xfrm>
            <a:off x="190171" y="20865"/>
            <a:ext cx="5915025" cy="5048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z="2600" dirty="0"/>
              <a:t>Arrival </a:t>
            </a:r>
            <a:r>
              <a:rPr lang="de-DE" sz="2600" dirty="0" err="1"/>
              <a:t>direction</a:t>
            </a:r>
            <a:r>
              <a:rPr lang="de-DE" sz="2600" dirty="0"/>
              <a:t> – Dipole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ED7D53A-60B9-4698-954D-64E3D12AB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437" y="979512"/>
            <a:ext cx="6667829" cy="333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93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90A094-0B91-417E-836B-AAF22CB5AB61}"/>
              </a:ext>
            </a:extLst>
          </p:cNvPr>
          <p:cNvSpPr txBox="1">
            <a:spLocks/>
          </p:cNvSpPr>
          <p:nvPr/>
        </p:nvSpPr>
        <p:spPr>
          <a:xfrm>
            <a:off x="190171" y="20865"/>
            <a:ext cx="5915025" cy="5048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z="2600" dirty="0"/>
              <a:t>Transport </a:t>
            </a:r>
            <a:r>
              <a:rPr lang="de-DE" sz="2600" dirty="0" err="1"/>
              <a:t>has</a:t>
            </a:r>
            <a:r>
              <a:rPr lang="de-DE" sz="2600" dirty="0"/>
              <a:t> </a:t>
            </a:r>
            <a:r>
              <a:rPr lang="de-DE" sz="2600" dirty="0" err="1"/>
              <a:t>to</a:t>
            </a:r>
            <a:r>
              <a:rPr lang="de-DE" sz="2600" dirty="0"/>
              <a:t> </a:t>
            </a:r>
            <a:r>
              <a:rPr lang="de-DE" sz="2600" dirty="0" err="1"/>
              <a:t>account</a:t>
            </a:r>
            <a:r>
              <a:rPr lang="de-DE" sz="2600" dirty="0"/>
              <a:t> </a:t>
            </a:r>
            <a:r>
              <a:rPr lang="de-DE" sz="2600" dirty="0" err="1"/>
              <a:t>for</a:t>
            </a:r>
            <a:r>
              <a:rPr lang="de-DE" sz="2600" dirty="0"/>
              <a:t>…</a:t>
            </a: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0E19249D-C510-4216-A09A-ED275A489B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484739"/>
              </p:ext>
            </p:extLst>
          </p:nvPr>
        </p:nvGraphicFramePr>
        <p:xfrm>
          <a:off x="190171" y="723700"/>
          <a:ext cx="6140918" cy="3696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CAB227-DB0D-4F0B-A707-85BA599B4A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accent1"/>
                </a:solidFill>
              </a:rPr>
              <a:t>Lukas.Merten@rub.de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CAFEE1-CF88-45B9-924E-84B892D48E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Cosmic Ray Transport Models - an overview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1A7630-A80D-4464-839F-321B96909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E4C37C-0CB0-4B99-8625-AF1BBECB004F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0366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altLang="de-DE" sz="975">
              <a:solidFill>
                <a:srgbClr val="17365C"/>
              </a:solidFill>
            </a:endParaRPr>
          </a:p>
        </p:txBody>
      </p:sp>
      <p:sp>
        <p:nvSpPr>
          <p:cNvPr id="24578" name="Textfeld 4"/>
          <p:cNvSpPr txBox="1">
            <a:spLocks noChangeArrowheads="1"/>
          </p:cNvSpPr>
          <p:nvPr/>
        </p:nvSpPr>
        <p:spPr bwMode="auto">
          <a:xfrm>
            <a:off x="257175" y="1500187"/>
            <a:ext cx="63531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de-DE" altLang="de-DE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Propagation Tools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5C4B631-86DA-47EC-BDA0-E343085BF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2685" y="4142185"/>
            <a:ext cx="2314575" cy="204788"/>
          </a:xfrm>
        </p:spPr>
        <p:txBody>
          <a:bodyPr/>
          <a:lstStyle/>
          <a:p>
            <a:pPr>
              <a:defRPr/>
            </a:pPr>
            <a:r>
              <a:rPr lang="en-US"/>
              <a:t>Cosmic Ray Transport Models - an overview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607998"/>
      </p:ext>
    </p:extLst>
  </p:cSld>
  <p:clrMapOvr>
    <a:masterClrMapping/>
  </p:clrMapOvr>
</p:sld>
</file>

<file path=ppt/theme/theme1.xml><?xml version="1.0" encoding="utf-8"?>
<a:theme xmlns:a="http://schemas.openxmlformats.org/drawingml/2006/main" name="Titel">
  <a:themeElements>
    <a:clrScheme name="RAPP-Center">
      <a:dk1>
        <a:srgbClr val="000000"/>
      </a:dk1>
      <a:lt1>
        <a:srgbClr val="FFFFFF"/>
      </a:lt1>
      <a:dk2>
        <a:srgbClr val="7F7F7F"/>
      </a:dk2>
      <a:lt2>
        <a:srgbClr val="E7E6E6"/>
      </a:lt2>
      <a:accent1>
        <a:srgbClr val="2C4391"/>
      </a:accent1>
      <a:accent2>
        <a:srgbClr val="861F4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3560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er">
  <a:themeElements>
    <a:clrScheme name="RAPP-Center">
      <a:dk1>
        <a:srgbClr val="000000"/>
      </a:dk1>
      <a:lt1>
        <a:srgbClr val="FFFFFF"/>
      </a:lt1>
      <a:dk2>
        <a:srgbClr val="7F7F7F"/>
      </a:dk2>
      <a:lt2>
        <a:srgbClr val="E7E6E6"/>
      </a:lt2>
      <a:accent1>
        <a:srgbClr val="2C4391"/>
      </a:accent1>
      <a:accent2>
        <a:srgbClr val="861F4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3560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1906</Words>
  <Application>Microsoft Office PowerPoint</Application>
  <PresentationFormat>Benutzerdefiniert</PresentationFormat>
  <Paragraphs>414</Paragraphs>
  <Slides>36</Slides>
  <Notes>11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MT Extra</vt:lpstr>
      <vt:lpstr>Times New Roman</vt:lpstr>
      <vt:lpstr>Wingdings</vt:lpstr>
      <vt:lpstr>Titel</vt:lpstr>
      <vt:lpstr>Leer</vt:lpstr>
      <vt:lpstr>Acrobat Document</vt:lpstr>
      <vt:lpstr>PowerPoint-Präsentation</vt:lpstr>
      <vt:lpstr>Why transport models?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Sonja Israel</dc:creator>
  <cp:lastModifiedBy>Lukas Merten</cp:lastModifiedBy>
  <cp:revision>291</cp:revision>
  <cp:lastPrinted>2016-07-22T13:57:16Z</cp:lastPrinted>
  <dcterms:created xsi:type="dcterms:W3CDTF">2016-07-20T13:51:25Z</dcterms:created>
  <dcterms:modified xsi:type="dcterms:W3CDTF">2018-08-15T01:44:32Z</dcterms:modified>
</cp:coreProperties>
</file>