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90" r:id="rId3"/>
    <p:sldId id="29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8" r:id="rId13"/>
    <p:sldId id="279" r:id="rId14"/>
    <p:sldId id="281" r:id="rId15"/>
    <p:sldId id="280" r:id="rId16"/>
    <p:sldId id="288" r:id="rId17"/>
    <p:sldId id="283" r:id="rId18"/>
    <p:sldId id="28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0099"/>
    <a:srgbClr val="0033CC"/>
    <a:srgbClr val="4F81BD"/>
    <a:srgbClr val="FFFF99"/>
    <a:srgbClr val="FFFFCC"/>
    <a:srgbClr val="00CC00"/>
    <a:srgbClr val="0000FF"/>
    <a:srgbClr val="0066FF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2" autoAdjust="0"/>
    <p:restoredTop sz="86377" autoAdjust="0"/>
  </p:normalViewPr>
  <p:slideViewPr>
    <p:cSldViewPr>
      <p:cViewPr varScale="1">
        <p:scale>
          <a:sx n="91" d="100"/>
          <a:sy n="91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6AF6F-C8AE-425F-8688-335132438E5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8AA5-29DA-485C-B437-781E1FD0D40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8AA5-29DA-485C-B437-781E1FD0D4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8AA5-29DA-485C-B437-781E1FD0D4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8AA5-29DA-485C-B437-781E1FD0D4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60F5-5039-4341-8A6B-48444596B072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3089-91AE-490A-909D-A26D0D985AAE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C441-BE64-4A79-AFD4-257A99BFFF84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7BAD-A16B-4A0F-851F-8177F64F7927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1980-2222-44FB-8DD0-755DC0CEFD12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3D0B-4CBC-4D10-BADE-6536606D1447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80CE-2F69-4BCF-ACDA-2D2E861F5746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3AC8-2912-4820-AE8D-BE06419BC43A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6AA-8BC1-466C-8172-59610043A2B6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3EE-18EF-4267-8411-07C8227698E8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EF1-3876-47FB-AD3A-0C3743BB8D0F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3829-4B47-4194-86C2-FA40E4384551}" type="datetime1">
              <a:rPr lang="fr-FR" smtClean="0"/>
              <a:pPr/>
              <a:t>05/08/2014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17C5-121B-47A2-9369-B1B134E56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6.png"/><Relationship Id="rId7" Type="http://schemas.openxmlformats.org/officeDocument/2006/relationships/image" Target="../media/image2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gif"/><Relationship Id="rId4" Type="http://schemas.openxmlformats.org/officeDocument/2006/relationships/hyperlink" Target="http://www.swift.ac.uk/xrt_curves/00425151/flux.qd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swift.ac.uk/xrt_curves/00221755/flux.qd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hyperlink" Target="http://www.swift.ac.uk/xrt_curves/00213823/flux.qd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9.gif"/><Relationship Id="rId4" Type="http://schemas.openxmlformats.org/officeDocument/2006/relationships/hyperlink" Target="http://www.swift.ac.uk/xrt_curves/00221755/flux.qd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hyperlink" Target="http://www.swift.ac.uk/xrt_curves/00221755/flux.qd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d.ipac.caltech.edu/level5/March04/Piran/Figures/figure7.jpg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332656"/>
            <a:ext cx="784887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Comic Sans MS" pitchFamily="66" charset="0"/>
              </a:rPr>
              <a:t>Gamma-Ray </a:t>
            </a:r>
            <a:r>
              <a:rPr lang="fr-FR" sz="2400" b="1" dirty="0" err="1" smtClean="0">
                <a:solidFill>
                  <a:srgbClr val="0070C0"/>
                </a:solidFill>
                <a:latin typeface="Comic Sans MS" pitchFamily="66" charset="0"/>
              </a:rPr>
              <a:t>Burst</a:t>
            </a:r>
            <a:r>
              <a:rPr lang="fr-FR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Comic Sans MS" pitchFamily="66" charset="0"/>
              </a:rPr>
              <a:t>models</a:t>
            </a:r>
            <a:endParaRPr lang="fr-F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fr-FR" sz="2400" b="1" dirty="0" err="1" smtClean="0">
                <a:solidFill>
                  <a:srgbClr val="0070C0"/>
                </a:solidFill>
                <a:latin typeface="Comic Sans MS" pitchFamily="66" charset="0"/>
              </a:rPr>
              <a:t>Theory</a:t>
            </a:r>
            <a:r>
              <a:rPr lang="fr-FR" sz="2400" b="1" dirty="0" smtClean="0">
                <a:solidFill>
                  <a:srgbClr val="0070C0"/>
                </a:solidFill>
                <a:latin typeface="Comic Sans MS" pitchFamily="66" charset="0"/>
              </a:rPr>
              <a:t> of prompt and </a:t>
            </a:r>
            <a:r>
              <a:rPr lang="fr-FR" sz="2400" b="1" dirty="0" err="1" smtClean="0">
                <a:solidFill>
                  <a:srgbClr val="0070C0"/>
                </a:solidFill>
                <a:latin typeface="Comic Sans MS" pitchFamily="66" charset="0"/>
              </a:rPr>
              <a:t>afterglow</a:t>
            </a:r>
            <a:r>
              <a:rPr lang="fr-FR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Comic Sans MS" pitchFamily="66" charset="0"/>
              </a:rPr>
              <a:t>emission</a:t>
            </a:r>
            <a:endParaRPr lang="fr-F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lnSpc>
                <a:spcPct val="200000"/>
              </a:lnSpc>
            </a:pPr>
            <a:r>
              <a:rPr lang="fr-FR" sz="1400" b="1" dirty="0" smtClean="0">
                <a:latin typeface="Comic Sans MS" pitchFamily="66" charset="0"/>
              </a:rPr>
              <a:t>Robert </a:t>
            </a:r>
            <a:r>
              <a:rPr lang="fr-FR" sz="1400" b="1" dirty="0" err="1" smtClean="0">
                <a:latin typeface="Comic Sans MS" pitchFamily="66" charset="0"/>
              </a:rPr>
              <a:t>Mochkovitch</a:t>
            </a:r>
            <a:r>
              <a:rPr lang="fr-FR" sz="1400" b="1" dirty="0" smtClean="0">
                <a:latin typeface="Comic Sans MS" pitchFamily="66" charset="0"/>
              </a:rPr>
              <a:t> (Institut d’Astrophysique de Paris)</a:t>
            </a:r>
          </a:p>
          <a:p>
            <a:pPr>
              <a:lnSpc>
                <a:spcPct val="200000"/>
              </a:lnSpc>
            </a:pPr>
            <a:endParaRPr lang="fr-FR" sz="1400" b="1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sz="1400" b="1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sz="1400" b="1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sz="1400" b="1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sz="1400" b="1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sz="1400" b="1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dirty="0" smtClean="0"/>
          </a:p>
          <a:p>
            <a:pPr>
              <a:lnSpc>
                <a:spcPct val="200000"/>
              </a:lnSpc>
            </a:pPr>
            <a:endParaRPr lang="fr-FR" dirty="0" smtClean="0"/>
          </a:p>
          <a:p>
            <a:pPr>
              <a:lnSpc>
                <a:spcPct val="200000"/>
              </a:lnSpc>
            </a:pPr>
            <a:endParaRPr lang="fr-FR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endParaRPr lang="fr-FR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fr-FR" sz="14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fr-FR" sz="14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ctr"/>
            <a:endParaRPr lang="fr-FR" sz="140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3" name="Picture 12" descr="http://upload.wikimedia.org/wikipedia/commons/2/22/GRB_991216_light_cu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533" y="1700808"/>
            <a:ext cx="3159443" cy="2323719"/>
          </a:xfrm>
          <a:prstGeom prst="rect">
            <a:avLst/>
          </a:prstGeom>
          <a:noFill/>
        </p:spPr>
      </p:pic>
      <p:pic>
        <p:nvPicPr>
          <p:cNvPr id="4" name="Picture 16" descr="https://heasarc.gsfc.nasa.gov/Images/heasarc/science/grb_970228.gi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655" y="1844824"/>
            <a:ext cx="3203737" cy="1875600"/>
          </a:xfrm>
          <a:prstGeom prst="rect">
            <a:avLst/>
          </a:prstGeom>
          <a:noFill/>
        </p:spPr>
      </p:pic>
      <p:pic>
        <p:nvPicPr>
          <p:cNvPr id="6146" name="Picture 2" descr="http://vietnam.in2p3.fr/2014/flavour/ICISEoffic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2134" y="4262586"/>
            <a:ext cx="3012034" cy="2101291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47260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10th </a:t>
            </a:r>
            <a:r>
              <a:rPr lang="en-US" dirty="0" err="1" smtClean="0">
                <a:solidFill>
                  <a:schemeClr val="tx1"/>
                </a:solidFill>
              </a:rPr>
              <a:t>Rencontres</a:t>
            </a:r>
            <a:r>
              <a:rPr lang="en-US" dirty="0" smtClean="0">
                <a:solidFill>
                  <a:schemeClr val="tx1"/>
                </a:solidFill>
              </a:rPr>
              <a:t> du Vietnam    August 3 - 9, 2014 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•</a:t>
            </a:r>
            <a:r>
              <a:rPr lang="en-US" dirty="0" smtClean="0">
                <a:solidFill>
                  <a:schemeClr val="tx1"/>
                </a:solidFill>
              </a:rPr>
              <a:t> ICISE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•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Quy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Nhon</a:t>
            </a:r>
            <a:r>
              <a:rPr lang="en-US" dirty="0" smtClean="0">
                <a:solidFill>
                  <a:schemeClr val="tx1"/>
                </a:solidFill>
              </a:rPr>
              <a:t>, Vietnam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1043608" y="3573016"/>
            <a:ext cx="5156845" cy="2304256"/>
            <a:chOff x="3563888" y="4320480"/>
            <a:chExt cx="5156845" cy="2304256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4633238"/>
              <a:ext cx="5156845" cy="196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084168" y="4320480"/>
              <a:ext cx="2592288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95936" y="4581128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4355976" y="5085184"/>
            <a:ext cx="4752528" cy="64807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827584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• </a:t>
            </a:r>
            <a:r>
              <a:rPr lang="en-US" b="1" u="sng" dirty="0" smtClean="0"/>
              <a:t>Temporal tests</a:t>
            </a:r>
          </a:p>
          <a:p>
            <a:r>
              <a:rPr lang="en-US" dirty="0" smtClean="0"/>
              <a:t>    </a:t>
            </a:r>
            <a:r>
              <a:rPr lang="en-US" sz="1600" u="sng" dirty="0" smtClean="0"/>
              <a:t>steep decay at the end of the prompt phase</a:t>
            </a:r>
            <a:endParaRPr lang="en-US" sz="1600" u="sng" dirty="0"/>
          </a:p>
        </p:txBody>
      </p:sp>
      <p:pic>
        <p:nvPicPr>
          <p:cNvPr id="29700" name="Picture 4" descr="Flux light curve of GRB 100621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409" y="1052736"/>
            <a:ext cx="3197543" cy="239172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115616" y="350100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“high latitude emission”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145600" y="6021288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43784" y="4581128"/>
            <a:ext cx="10440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1763688" y="57332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03648" y="6093296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eur droit 38"/>
          <p:cNvCxnSpPr>
            <a:cxnSpLocks noChangeAspect="1"/>
          </p:cNvCxnSpPr>
          <p:nvPr/>
        </p:nvCxnSpPr>
        <p:spPr>
          <a:xfrm rot="16200000" flipH="1">
            <a:off x="1872000" y="4698140"/>
            <a:ext cx="540062" cy="378042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6200000" flipH="1">
            <a:off x="1620000" y="4950000"/>
            <a:ext cx="720080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 26"/>
          <p:cNvGraphicFramePr>
            <a:graphicFrameLocks noChangeAspect="1"/>
          </p:cNvGraphicFramePr>
          <p:nvPr/>
        </p:nvGraphicFramePr>
        <p:xfrm>
          <a:off x="2339752" y="4365104"/>
          <a:ext cx="1812925" cy="530225"/>
        </p:xfrm>
        <a:graphic>
          <a:graphicData uri="http://schemas.openxmlformats.org/presentationml/2006/ole">
            <p:oleObj spid="_x0000_s29703" name="Équation" r:id="rId6" imgW="1701720" imgH="495000" progId="Equation.3">
              <p:embed/>
            </p:oleObj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1835696" y="14127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a ~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4644008" y="1124744"/>
            <a:ext cx="3384376" cy="2177415"/>
            <a:chOff x="1115616" y="1124744"/>
            <a:chExt cx="3384376" cy="2177415"/>
          </a:xfrm>
        </p:grpSpPr>
        <p:grpSp>
          <p:nvGrpSpPr>
            <p:cNvPr id="11" name="Groupe 10"/>
            <p:cNvGrpSpPr/>
            <p:nvPr/>
          </p:nvGrpSpPr>
          <p:grpSpPr>
            <a:xfrm>
              <a:off x="1115616" y="1124744"/>
              <a:ext cx="3308985" cy="2177415"/>
              <a:chOff x="4716018" y="1268761"/>
              <a:chExt cx="3308985" cy="2177415"/>
            </a:xfrm>
          </p:grpSpPr>
          <p:pic>
            <p:nvPicPr>
              <p:cNvPr id="7" name="Image 6" descr="fig_general_view.tif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16018" y="1268761"/>
                <a:ext cx="3308985" cy="217741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864400" y="1425600"/>
                <a:ext cx="36000" cy="88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817600" y="2016000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2267744" y="1238400"/>
              <a:ext cx="2232248" cy="986209"/>
              <a:chOff x="2267744" y="1238400"/>
              <a:chExt cx="2232248" cy="986209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995936" y="162880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 rot="5400000">
                <a:off x="1790744" y="1715400"/>
                <a:ext cx="954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2267744" y="1916832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B050"/>
                    </a:solidFill>
                    <a:latin typeface="Symbol" pitchFamily="18" charset="2"/>
                  </a:rPr>
                  <a:t>D</a:t>
                </a:r>
                <a:r>
                  <a:rPr lang="en-US" sz="14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14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8" name="Connecteur droit avec flèche 47"/>
              <p:cNvCxnSpPr/>
              <p:nvPr/>
            </p:nvCxnSpPr>
            <p:spPr>
              <a:xfrm>
                <a:off x="2267744" y="2204864"/>
                <a:ext cx="396000" cy="158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ZoneTexte 30"/>
          <p:cNvSpPr txBox="1"/>
          <p:nvPr/>
        </p:nvSpPr>
        <p:spPr>
          <a:xfrm>
            <a:off x="7524328" y="573325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Hascoët</a:t>
            </a:r>
            <a:r>
              <a:rPr lang="en-US" sz="1200" dirty="0" smtClean="0">
                <a:solidFill>
                  <a:srgbClr val="7030A0"/>
                </a:solidFill>
              </a:rPr>
              <a:t> et al, 2012)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355976" y="4437112"/>
            <a:ext cx="5256584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IS, ICMART : </a:t>
            </a:r>
            <a:r>
              <a:rPr lang="en-US" sz="1600" dirty="0" err="1" smtClean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sz="16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Aharoni" pitchFamily="2" charset="-79"/>
                <a:cs typeface="Aharoni" pitchFamily="2" charset="-79"/>
              </a:rPr>
              <a:t>~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i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→   </a:t>
            </a:r>
            <a:r>
              <a:rPr lang="en-US" sz="1600" dirty="0" smtClean="0">
                <a:solidFill>
                  <a:srgbClr val="0033CC"/>
                </a:solidFill>
                <a:latin typeface="Symbol" pitchFamily="18" charset="2"/>
                <a:cs typeface="Times New Roman"/>
              </a:rPr>
              <a:t>a</a:t>
            </a:r>
            <a:r>
              <a:rPr lang="en-US" sz="16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 ~ -3</a:t>
            </a:r>
          </a:p>
          <a:p>
            <a:r>
              <a:rPr lang="en-US" sz="1600" dirty="0" err="1" smtClean="0">
                <a:solidFill>
                  <a:srgbClr val="FF0000"/>
                </a:solidFill>
                <a:cs typeface="Times New Roman"/>
              </a:rPr>
              <a:t>Photospheric</a:t>
            </a:r>
            <a:r>
              <a:rPr lang="en-US" sz="1600" dirty="0" smtClean="0">
                <a:solidFill>
                  <a:srgbClr val="FF0000"/>
                </a:solidFill>
                <a:cs typeface="Times New Roman"/>
              </a:rPr>
              <a:t> models : 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&lt;&lt;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600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In </a:t>
            </a:r>
            <a:r>
              <a:rPr lang="en-US" sz="1600" dirty="0" err="1" smtClean="0">
                <a:cs typeface="Times New Roman" pitchFamily="18" charset="0"/>
              </a:rPr>
              <a:t>photopheric</a:t>
            </a:r>
            <a:r>
              <a:rPr lang="en-US" sz="1600" dirty="0" smtClean="0">
                <a:cs typeface="Times New Roman" pitchFamily="18" charset="0"/>
              </a:rPr>
              <a:t> models the initial decay must correspond </a:t>
            </a:r>
          </a:p>
          <a:p>
            <a:r>
              <a:rPr lang="en-US" sz="1600" dirty="0" smtClean="0">
                <a:cs typeface="Times New Roman" pitchFamily="18" charset="0"/>
              </a:rPr>
              <a:t>to an effective behavior of the central engine</a:t>
            </a:r>
            <a:endParaRPr lang="en-US" sz="16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2359670" y="5013176"/>
          <a:ext cx="1492250" cy="492125"/>
        </p:xfrm>
        <a:graphic>
          <a:graphicData uri="http://schemas.openxmlformats.org/presentationml/2006/ole">
            <p:oleObj spid="_x0000_s29702" name="Équation" r:id="rId8" imgW="1193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404664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• </a:t>
            </a:r>
            <a:r>
              <a:rPr lang="en-US" b="1" u="sng" dirty="0" smtClean="0"/>
              <a:t>Spectral tests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additional thermal (</a:t>
            </a:r>
            <a:r>
              <a:rPr lang="en-US" sz="1600" dirty="0" err="1" smtClean="0"/>
              <a:t>photospheric</a:t>
            </a:r>
            <a:r>
              <a:rPr lang="en-US" sz="1600" dirty="0" smtClean="0"/>
              <a:t>) component in the spectra ?</a:t>
            </a:r>
          </a:p>
          <a:p>
            <a:r>
              <a:rPr lang="en-US" sz="1600" dirty="0" smtClean="0"/>
              <a:t>   expected in internal shock, reconnection models…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lnSpc>
                <a:spcPct val="200000"/>
              </a:lnSpc>
            </a:pPr>
            <a:r>
              <a:rPr lang="en-US" sz="1600" dirty="0" smtClean="0"/>
              <a:t>   …but a priori not in </a:t>
            </a:r>
            <a:r>
              <a:rPr lang="en-US" sz="1600" dirty="0" err="1" smtClean="0"/>
              <a:t>photospheric</a:t>
            </a:r>
            <a:r>
              <a:rPr lang="en-US" sz="1600" dirty="0" smtClean="0"/>
              <a:t> models where the spectrum is</a:t>
            </a:r>
            <a:r>
              <a:rPr lang="en-US" sz="1600" b="1" dirty="0" smtClean="0"/>
              <a:t> </a:t>
            </a:r>
            <a:r>
              <a:rPr lang="en-US" sz="1600" dirty="0" smtClean="0"/>
              <a:t>the (modified) </a:t>
            </a:r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photospheric</a:t>
            </a:r>
            <a:r>
              <a:rPr lang="en-US" sz="1600" dirty="0" smtClean="0"/>
              <a:t> emission </a:t>
            </a:r>
            <a:endParaRPr lang="en-US" sz="1600" dirty="0"/>
          </a:p>
        </p:txBody>
      </p:sp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37" y="1342057"/>
            <a:ext cx="4134511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191159" cy="3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164288" y="162880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Guiriec</a:t>
            </a:r>
            <a:r>
              <a:rPr lang="en-US" sz="1200" dirty="0" smtClean="0">
                <a:solidFill>
                  <a:srgbClr val="7030A0"/>
                </a:solidFill>
              </a:rPr>
              <a:t> et al, 2013)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8820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Comic Sans MS" pitchFamily="66" charset="0"/>
              </a:rPr>
              <a:t>The afterglow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… results from the deceleration of the flow by the external medium (uniform or stellar wind)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/>
                <a:cs typeface="Calibri"/>
              </a:rPr>
              <a:t>• </a:t>
            </a:r>
            <a:r>
              <a:rPr lang="en-US" b="1" u="sng" dirty="0" smtClean="0"/>
              <a:t>The pre-</a:t>
            </a:r>
            <a:r>
              <a:rPr lang="en-US" b="1" i="1" u="sng" dirty="0" smtClean="0"/>
              <a:t>Swift</a:t>
            </a:r>
            <a:r>
              <a:rPr lang="en-US" b="1" u="sng" dirty="0" smtClean="0"/>
              <a:t> era</a:t>
            </a:r>
            <a:r>
              <a:rPr lang="en-US" dirty="0" smtClean="0"/>
              <a:t>: afterglows looked pretty simple !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Forward shock dynamics described by the </a:t>
            </a:r>
            <a:r>
              <a:rPr lang="en-US" sz="1600" dirty="0" err="1" smtClean="0"/>
              <a:t>Blandford</a:t>
            </a:r>
            <a:r>
              <a:rPr lang="en-US" sz="1600" dirty="0" smtClean="0"/>
              <a:t>-McKee solution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827088" y="2051050"/>
          <a:ext cx="2051050" cy="612775"/>
        </p:xfrm>
        <a:graphic>
          <a:graphicData uri="http://schemas.openxmlformats.org/presentationml/2006/ole">
            <p:oleObj spid="_x0000_s40962" name="Équation" r:id="rId3" imgW="1701720" imgH="50796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19872" y="213285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(at deceleration radius, swept up mass:                  )</a:t>
            </a:r>
            <a:endParaRPr lang="en-US" sz="16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6732240" y="2051050"/>
          <a:ext cx="855663" cy="550863"/>
        </p:xfrm>
        <a:graphic>
          <a:graphicData uri="http://schemas.openxmlformats.org/presentationml/2006/ole">
            <p:oleObj spid="_x0000_s40963" name="Équation" r:id="rId4" imgW="711000" imgH="457200" progId="Equation.3">
              <p:embed/>
            </p:oleObj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187624" y="2996952"/>
          <a:ext cx="324035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21"/>
                <a:gridCol w="1498212"/>
                <a:gridCol w="13017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</a:t>
                      </a:r>
                      <a:r>
                        <a:rPr lang="en-US" sz="1200" b="0" dirty="0" smtClean="0"/>
                        <a:t>uniform medium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 </a:t>
                      </a:r>
                      <a:r>
                        <a:rPr lang="en-US" sz="1200" b="0" dirty="0" smtClean="0"/>
                        <a:t>stellar wind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pitchFamily="18" charset="2"/>
                        </a:rPr>
                        <a:t>l</a:t>
                      </a:r>
                      <a:r>
                        <a:rPr lang="en-US" sz="12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2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-3/2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-1/2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Symbol" pitchFamily="18" charset="2"/>
                        </a:rPr>
                        <a:t>l</a:t>
                      </a:r>
                      <a:r>
                        <a:rPr lang="en-US" sz="12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-3/8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-1/4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83568" y="429309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Shock dissipated energy  injected into a non-thermal distribution of electrons:  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, 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600" dirty="0" smtClean="0">
                <a:solidFill>
                  <a:srgbClr val="FF0000"/>
                </a:solidFill>
              </a:rPr>
              <a:t>, 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z</a:t>
            </a:r>
          </a:p>
          <a:p>
            <a:pPr>
              <a:buFont typeface="Symbol"/>
              <a:buChar char=" "/>
            </a:pPr>
            <a:r>
              <a:rPr lang="en-US" sz="1600" dirty="0" smtClean="0">
                <a:cs typeface="Times New Roman" pitchFamily="18" charset="0"/>
              </a:rPr>
              <a:t>                                            and </a:t>
            </a:r>
            <a:r>
              <a:rPr lang="en-US" sz="1600" dirty="0" smtClean="0"/>
              <a:t>amplifies the magnetic field: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600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 "/>
            </a:pPr>
            <a:endParaRPr lang="en-US" sz="1600" i="1" dirty="0" smtClean="0"/>
          </a:p>
          <a:p>
            <a:pPr>
              <a:buFont typeface="Symbol"/>
              <a:buChar char=" "/>
            </a:pPr>
            <a:r>
              <a:rPr lang="en-US" sz="1600" dirty="0" smtClean="0"/>
              <a:t>Injection Lorentz factor of the electrons:                                         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Symbol" pitchFamily="18" charset="2"/>
                <a:cs typeface="Aharoni" pitchFamily="2" charset="-79"/>
              </a:rPr>
              <a:t>~</a:t>
            </a:r>
            <a:r>
              <a:rPr lang="en-US" sz="1600" i="1" dirty="0" smtClean="0">
                <a:latin typeface="Symbol" pitchFamily="18" charset="2"/>
                <a:cs typeface="Aharoni" pitchFamily="2" charset="-79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i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G</a:t>
            </a:r>
          </a:p>
          <a:p>
            <a:pPr>
              <a:lnSpc>
                <a:spcPct val="200000"/>
              </a:lnSpc>
              <a:buFont typeface="Symbol"/>
              <a:buChar char=" "/>
            </a:pPr>
            <a:r>
              <a:rPr lang="en-US" sz="1600" dirty="0" smtClean="0"/>
              <a:t>Post-shock magnetic field:                         </a:t>
            </a:r>
            <a:r>
              <a:rPr lang="en-US" sz="1600" dirty="0" smtClean="0">
                <a:latin typeface="Times New Roman"/>
                <a:cs typeface="Times New Roman"/>
              </a:rPr>
              <a:t>→        (</a:t>
            </a:r>
            <a:r>
              <a:rPr lang="en-US" sz="1600" i="1" dirty="0" err="1" smtClean="0">
                <a:latin typeface="Times New Roman"/>
                <a:cs typeface="Times New Roman"/>
              </a:rPr>
              <a:t>t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syn</a:t>
            </a:r>
            <a:r>
              <a:rPr lang="en-US" sz="1600" dirty="0" smtClean="0">
                <a:latin typeface="Times New Roman"/>
                <a:cs typeface="Times New Roman"/>
              </a:rPr>
              <a:t> ~ </a:t>
            </a:r>
            <a:r>
              <a:rPr lang="en-US" sz="1600" i="1" dirty="0" err="1" smtClean="0">
                <a:latin typeface="Times New Roman"/>
                <a:cs typeface="Times New Roman"/>
              </a:rPr>
              <a:t>t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dyn</a:t>
            </a:r>
            <a:r>
              <a:rPr lang="en-US" sz="1600" dirty="0" smtClean="0">
                <a:latin typeface="Times New Roman"/>
                <a:cs typeface="Times New Roman"/>
              </a:rPr>
              <a:t>)         </a:t>
            </a:r>
            <a:r>
              <a:rPr lang="en-US" sz="1600" dirty="0" err="1" smtClean="0">
                <a:latin typeface="Symbol" pitchFamily="18" charset="2"/>
                <a:cs typeface="Times New Roman"/>
              </a:rPr>
              <a:t>n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1600" b="1" i="1" dirty="0" smtClean="0">
                <a:latin typeface="Symbol" pitchFamily="18" charset="2"/>
                <a:cs typeface="Aharoni" pitchFamily="2" charset="-79"/>
              </a:rPr>
              <a:t> ~</a:t>
            </a:r>
            <a:r>
              <a:rPr lang="en-US" sz="1600" i="1" dirty="0" smtClean="0">
                <a:latin typeface="Symbol" pitchFamily="18" charset="2"/>
                <a:cs typeface="Aharoni" pitchFamily="2" charset="-79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i="1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G</a:t>
            </a:r>
            <a:endParaRPr lang="en-US" sz="1600" i="1" baseline="-250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4406900" y="4941888"/>
          <a:ext cx="936625" cy="503237"/>
        </p:xfrm>
        <a:graphic>
          <a:graphicData uri="http://schemas.openxmlformats.org/presentationml/2006/ole">
            <p:oleObj spid="_x0000_s40964" name="Équation" r:id="rId5" imgW="850680" imgH="457200" progId="Equation.3">
              <p:embed/>
            </p:oleObj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3025775" y="5482431"/>
          <a:ext cx="990600" cy="250825"/>
        </p:xfrm>
        <a:graphic>
          <a:graphicData uri="http://schemas.openxmlformats.org/presentationml/2006/ole">
            <p:oleObj spid="_x0000_s40965" name="Équation" r:id="rId6" imgW="901440" imgH="228600" progId="Equation.3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4427984" y="5479256"/>
          <a:ext cx="184150" cy="254000"/>
        </p:xfrm>
        <a:graphic>
          <a:graphicData uri="http://schemas.openxmlformats.org/presentationml/2006/ole">
            <p:oleObj spid="_x0000_s40966" name="Équation" r:id="rId7" imgW="164880" imgH="228600" progId="Equation.3">
              <p:embed/>
            </p:oleObj>
          </a:graphicData>
        </a:graphic>
      </p:graphicFrame>
      <p:sp>
        <p:nvSpPr>
          <p:cNvPr id="15" name="Accolade fermante 14"/>
          <p:cNvSpPr/>
          <p:nvPr/>
        </p:nvSpPr>
        <p:spPr>
          <a:xfrm>
            <a:off x="5652120" y="5085184"/>
            <a:ext cx="216024" cy="6480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827584" y="980728"/>
            <a:ext cx="2556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99992" y="2132856"/>
            <a:ext cx="504056" cy="144016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5816" y="1166400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/>
          <p:cNvPicPr preferRelativeResize="0">
            <a:picLocks noChangeArrowheads="1"/>
          </p:cNvPicPr>
          <p:nvPr/>
        </p:nvPicPr>
        <p:blipFill>
          <a:blip r:embed="rId3" cstate="print"/>
          <a:srcRect r="51316"/>
          <a:stretch>
            <a:fillRect/>
          </a:stretch>
        </p:blipFill>
        <p:spPr bwMode="auto">
          <a:xfrm>
            <a:off x="611560" y="2564904"/>
            <a:ext cx="2772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t="50000" b="2169"/>
          <a:stretch>
            <a:fillRect/>
          </a:stretch>
        </p:blipFill>
        <p:spPr bwMode="auto">
          <a:xfrm>
            <a:off x="3960100" y="846000"/>
            <a:ext cx="25561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7544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Afterglow spectra and light curves are </a:t>
            </a:r>
            <a:r>
              <a:rPr lang="en-US" dirty="0" err="1" smtClean="0"/>
              <a:t>modelled</a:t>
            </a:r>
            <a:r>
              <a:rPr lang="en-US" dirty="0" smtClean="0"/>
              <a:t> by consecutive power-law segments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36296" y="2348880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56376" y="1152000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3" cstate="print"/>
          <a:srcRect l="48684"/>
          <a:stretch>
            <a:fillRect/>
          </a:stretch>
        </p:blipFill>
        <p:spPr bwMode="auto">
          <a:xfrm>
            <a:off x="4067944" y="2564904"/>
            <a:ext cx="2952000" cy="16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2483768" y="1242000"/>
            <a:ext cx="0" cy="104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131840" y="1772880"/>
            <a:ext cx="0" cy="52560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652120" y="1652400"/>
            <a:ext cx="0" cy="622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6147184" y="2195872"/>
            <a:ext cx="162000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7544" y="439820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multi-wavelength fit of the afterglow  </a:t>
            </a:r>
            <a:r>
              <a:rPr lang="en-US" sz="1600" dirty="0" smtClean="0">
                <a:latin typeface="Times New Roman"/>
                <a:cs typeface="Times New Roman"/>
              </a:rPr>
              <a:t>→  </a:t>
            </a:r>
            <a:r>
              <a:rPr lang="en-US" sz="1600" i="1" dirty="0" smtClean="0">
                <a:latin typeface="Times New Roman"/>
                <a:cs typeface="Times New Roman"/>
              </a:rPr>
              <a:t>E</a:t>
            </a:r>
            <a:r>
              <a:rPr lang="en-US" sz="1600" baseline="-25000" dirty="0" smtClean="0">
                <a:latin typeface="Times New Roman"/>
                <a:cs typeface="Times New Roman"/>
              </a:rPr>
              <a:t>K 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Symbol" pitchFamily="18" charset="2"/>
                <a:cs typeface="Times New Roman"/>
              </a:rPr>
              <a:t>e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e</a:t>
            </a:r>
            <a:r>
              <a:rPr lang="en-US" sz="1600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Symbol" pitchFamily="18" charset="2"/>
                <a:cs typeface="Times New Roman"/>
              </a:rPr>
              <a:t>e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B</a:t>
            </a:r>
            <a:r>
              <a:rPr lang="en-US" sz="1600" baseline="-250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i="1" dirty="0" smtClean="0">
                <a:latin typeface="Times New Roman"/>
                <a:cs typeface="Times New Roman"/>
              </a:rPr>
              <a:t>p 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i="1" dirty="0" smtClean="0">
                <a:latin typeface="Times New Roman"/>
                <a:cs typeface="Times New Roman"/>
              </a:rPr>
              <a:t>n</a:t>
            </a:r>
            <a:r>
              <a:rPr lang="en-US" sz="1600" dirty="0" smtClean="0">
                <a:latin typeface="Times New Roman"/>
                <a:cs typeface="Times New Roman"/>
              </a:rPr>
              <a:t>/A</a:t>
            </a:r>
            <a:r>
              <a:rPr lang="en-US" sz="1600" baseline="-25000" dirty="0" smtClean="0">
                <a:latin typeface="Times New Roman"/>
                <a:cs typeface="Times New Roman"/>
              </a:rPr>
              <a:t>*</a:t>
            </a:r>
            <a:endParaRPr lang="en-US" sz="1600" baseline="-250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220072" y="2348880"/>
            <a:ext cx="504056" cy="144016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92080" y="234888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088000" y="2348880"/>
            <a:ext cx="4176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Hz                                                                                                                    </a:t>
            </a:r>
            <a:r>
              <a:rPr lang="en-US" sz="900" dirty="0" err="1" smtClean="0"/>
              <a:t>Hz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7" name="Rectangle 26"/>
          <p:cNvSpPr/>
          <p:nvPr/>
        </p:nvSpPr>
        <p:spPr>
          <a:xfrm>
            <a:off x="6012160" y="117360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2771800" y="1124744"/>
            <a:ext cx="38884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ymbol" pitchFamily="18" charset="2"/>
              </a:rPr>
              <a:t> </a:t>
            </a:r>
            <a:r>
              <a:rPr lang="en-US" sz="9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sz="9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00" dirty="0" smtClean="0">
                <a:solidFill>
                  <a:srgbClr val="00B050"/>
                </a:solidFill>
              </a:rPr>
              <a:t> &lt; </a:t>
            </a:r>
            <a:r>
              <a:rPr lang="en-US" sz="900" dirty="0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sz="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                                                                                                                                                    </a:t>
            </a:r>
            <a:r>
              <a:rPr lang="en-US" sz="9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sz="9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900" dirty="0" smtClean="0">
                <a:solidFill>
                  <a:srgbClr val="00B050"/>
                </a:solidFill>
              </a:rPr>
              <a:t> &lt; </a:t>
            </a:r>
            <a:r>
              <a:rPr lang="en-US" sz="9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sz="9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900" baseline="-25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9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51720" y="4134272"/>
            <a:ext cx="4176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day                                                                                                                   </a:t>
            </a:r>
            <a:r>
              <a:rPr lang="en-US" sz="900" dirty="0" err="1" smtClean="0"/>
              <a:t>day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652120" y="4869160"/>
            <a:ext cx="259228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2.6 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erg  ;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0.14 cm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0.046 ; </a:t>
            </a:r>
            <a:r>
              <a:rPr lang="en-US" sz="1400" dirty="0" err="1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1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8.6 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 2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37667"/>
            <a:ext cx="4752528" cy="185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6588224" y="207188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(Sari, </a:t>
            </a:r>
            <a:r>
              <a:rPr lang="en-US" sz="1200" dirty="0" err="1" smtClean="0">
                <a:solidFill>
                  <a:srgbClr val="7030A0"/>
                </a:solidFill>
              </a:rPr>
              <a:t>Piran</a:t>
            </a:r>
            <a:r>
              <a:rPr lang="en-US" sz="1200" dirty="0" smtClean="0">
                <a:solidFill>
                  <a:srgbClr val="7030A0"/>
                </a:solidFill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</a:rPr>
              <a:t>Narayan</a:t>
            </a:r>
            <a:r>
              <a:rPr lang="en-US" sz="1200" dirty="0" smtClean="0">
                <a:solidFill>
                  <a:srgbClr val="7030A0"/>
                </a:solidFill>
              </a:rPr>
              <a:t>, 1998)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88224" y="387208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Panaitescu</a:t>
            </a:r>
            <a:r>
              <a:rPr lang="en-US" sz="1200" dirty="0" smtClean="0">
                <a:solidFill>
                  <a:srgbClr val="7030A0"/>
                </a:solidFill>
              </a:rPr>
              <a:t> &amp; Kumar, 2000)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44208" y="566124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Panaitescu</a:t>
            </a:r>
            <a:r>
              <a:rPr lang="en-US" sz="1200" dirty="0" smtClean="0">
                <a:solidFill>
                  <a:srgbClr val="7030A0"/>
                </a:solidFill>
              </a:rPr>
              <a:t> &amp; Kumar, 2002)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732240" y="9087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spectra</a:t>
            </a:r>
            <a:endParaRPr lang="en-US" sz="1400" u="sng" dirty="0"/>
          </a:p>
        </p:txBody>
      </p:sp>
      <p:sp>
        <p:nvSpPr>
          <p:cNvPr id="33" name="ZoneTexte 32"/>
          <p:cNvSpPr txBox="1"/>
          <p:nvPr/>
        </p:nvSpPr>
        <p:spPr>
          <a:xfrm>
            <a:off x="6732240" y="26369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light curves </a:t>
            </a:r>
            <a:endParaRPr lang="en-US" sz="1400" u="sng" dirty="0"/>
          </a:p>
        </p:txBody>
      </p:sp>
      <p:sp>
        <p:nvSpPr>
          <p:cNvPr id="34" name="ZoneTexte 33"/>
          <p:cNvSpPr txBox="1"/>
          <p:nvPr/>
        </p:nvSpPr>
        <p:spPr>
          <a:xfrm>
            <a:off x="1187624" y="3728065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X                                                                                        </a:t>
            </a:r>
            <a:r>
              <a:rPr lang="en-US" sz="1200" b="1" dirty="0" smtClean="0">
                <a:solidFill>
                  <a:srgbClr val="FF0000"/>
                </a:solidFill>
              </a:rPr>
              <a:t>V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606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Concerns: robustness of the results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</a:t>
            </a: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/>
              <a:t>constant microphysics parameters ?</a:t>
            </a:r>
          </a:p>
          <a:p>
            <a:r>
              <a:rPr lang="en-US" sz="1600" dirty="0" smtClean="0"/>
              <a:t>   </a:t>
            </a:r>
            <a:r>
              <a:rPr lang="en-US" sz="1600" dirty="0" smtClean="0">
                <a:latin typeface="Times New Roman"/>
                <a:cs typeface="Times New Roman"/>
              </a:rPr>
              <a:t>→</a:t>
            </a:r>
            <a:r>
              <a:rPr lang="en-US" sz="1600" dirty="0" smtClean="0"/>
              <a:t> uniform external medium often found;  at odds with expectation for a WR progenitor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1331476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• </a:t>
            </a:r>
            <a:r>
              <a:rPr lang="en-US" b="1" u="sng" dirty="0" smtClean="0"/>
              <a:t>The </a:t>
            </a:r>
            <a:r>
              <a:rPr lang="en-US" b="1" i="1" u="sng" dirty="0" smtClean="0"/>
              <a:t>Swift</a:t>
            </a:r>
            <a:r>
              <a:rPr lang="en-US" b="1" u="sng" dirty="0" smtClean="0"/>
              <a:t> era</a:t>
            </a:r>
            <a:r>
              <a:rPr lang="en-US" dirty="0" smtClean="0"/>
              <a:t>: surprises in the early afterglow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plateau phase, flares, steep slopes,… </a:t>
            </a:r>
            <a:endParaRPr lang="en-US" sz="1600" dirty="0"/>
          </a:p>
        </p:txBody>
      </p:sp>
      <p:pic>
        <p:nvPicPr>
          <p:cNvPr id="45058" name="Picture 2" descr="Flux light curve of GRB 0607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96" y="2160000"/>
            <a:ext cx="3214688" cy="2391728"/>
          </a:xfrm>
          <a:prstGeom prst="rect">
            <a:avLst/>
          </a:prstGeom>
          <a:noFill/>
        </p:spPr>
      </p:pic>
      <p:pic>
        <p:nvPicPr>
          <p:cNvPr id="45060" name="Picture 4" descr="Flux light curve of GRB 060607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2" y="2160000"/>
            <a:ext cx="3197543" cy="239172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660232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baseline="30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-3.2</a:t>
            </a:r>
            <a:endParaRPr lang="en-US" baseline="300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485986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ingredients/paradigm needed 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09649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/>
          <p:nvPr/>
        </p:nvGrpSpPr>
        <p:grpSpPr>
          <a:xfrm>
            <a:off x="899592" y="4365104"/>
            <a:ext cx="2808312" cy="2391728"/>
            <a:chOff x="709240" y="1124744"/>
            <a:chExt cx="3214688" cy="2391728"/>
          </a:xfrm>
        </p:grpSpPr>
        <p:pic>
          <p:nvPicPr>
            <p:cNvPr id="21" name="Picture 2" descr="Flux light curve of GRB 06072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09240" y="1124744"/>
              <a:ext cx="3214688" cy="2391728"/>
            </a:xfrm>
            <a:prstGeom prst="rect">
              <a:avLst/>
            </a:prstGeom>
            <a:noFill/>
          </p:spPr>
        </p:pic>
        <p:cxnSp>
          <p:nvCxnSpPr>
            <p:cNvPr id="22" name="Connecteur droit 21"/>
            <p:cNvCxnSpPr/>
            <p:nvPr/>
          </p:nvCxnSpPr>
          <p:spPr>
            <a:xfrm>
              <a:off x="1547664" y="1609200"/>
              <a:ext cx="1008112" cy="576064"/>
            </a:xfrm>
            <a:prstGeom prst="line">
              <a:avLst/>
            </a:prstGeom>
            <a:ln w="19050">
              <a:solidFill>
                <a:srgbClr val="0033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orme libre 22"/>
            <p:cNvSpPr/>
            <p:nvPr/>
          </p:nvSpPr>
          <p:spPr>
            <a:xfrm>
              <a:off x="1584572" y="1667804"/>
              <a:ext cx="764570" cy="525030"/>
            </a:xfrm>
            <a:custGeom>
              <a:avLst/>
              <a:gdLst>
                <a:gd name="connsiteX0" fmla="*/ 13409 w 764570"/>
                <a:gd name="connsiteY0" fmla="*/ 63342 h 525030"/>
                <a:gd name="connsiteX1" fmla="*/ 22286 w 764570"/>
                <a:gd name="connsiteY1" fmla="*/ 98852 h 525030"/>
                <a:gd name="connsiteX2" fmla="*/ 40042 w 764570"/>
                <a:gd name="connsiteY2" fmla="*/ 152118 h 525030"/>
                <a:gd name="connsiteX3" fmla="*/ 57797 w 764570"/>
                <a:gd name="connsiteY3" fmla="*/ 232017 h 525030"/>
                <a:gd name="connsiteX4" fmla="*/ 75552 w 764570"/>
                <a:gd name="connsiteY4" fmla="*/ 285283 h 525030"/>
                <a:gd name="connsiteX5" fmla="*/ 111063 w 764570"/>
                <a:gd name="connsiteY5" fmla="*/ 329672 h 525030"/>
                <a:gd name="connsiteX6" fmla="*/ 128818 w 764570"/>
                <a:gd name="connsiteY6" fmla="*/ 382938 h 525030"/>
                <a:gd name="connsiteX7" fmla="*/ 173207 w 764570"/>
                <a:gd name="connsiteY7" fmla="*/ 418448 h 525030"/>
                <a:gd name="connsiteX8" fmla="*/ 217595 w 764570"/>
                <a:gd name="connsiteY8" fmla="*/ 453959 h 525030"/>
                <a:gd name="connsiteX9" fmla="*/ 244228 w 764570"/>
                <a:gd name="connsiteY9" fmla="*/ 462837 h 525030"/>
                <a:gd name="connsiteX10" fmla="*/ 306372 w 764570"/>
                <a:gd name="connsiteY10" fmla="*/ 489470 h 525030"/>
                <a:gd name="connsiteX11" fmla="*/ 412904 w 764570"/>
                <a:gd name="connsiteY11" fmla="*/ 498347 h 525030"/>
                <a:gd name="connsiteX12" fmla="*/ 581579 w 764570"/>
                <a:gd name="connsiteY12" fmla="*/ 516103 h 525030"/>
                <a:gd name="connsiteX13" fmla="*/ 750255 w 764570"/>
                <a:gd name="connsiteY13" fmla="*/ 507225 h 525030"/>
                <a:gd name="connsiteX14" fmla="*/ 741378 w 764570"/>
                <a:gd name="connsiteY14" fmla="*/ 462837 h 525030"/>
                <a:gd name="connsiteX15" fmla="*/ 714745 w 764570"/>
                <a:gd name="connsiteY15" fmla="*/ 453959 h 525030"/>
                <a:gd name="connsiteX16" fmla="*/ 679234 w 764570"/>
                <a:gd name="connsiteY16" fmla="*/ 418448 h 525030"/>
                <a:gd name="connsiteX17" fmla="*/ 625968 w 764570"/>
                <a:gd name="connsiteY17" fmla="*/ 382938 h 525030"/>
                <a:gd name="connsiteX18" fmla="*/ 581579 w 764570"/>
                <a:gd name="connsiteY18" fmla="*/ 356305 h 525030"/>
                <a:gd name="connsiteX19" fmla="*/ 563824 w 764570"/>
                <a:gd name="connsiteY19" fmla="*/ 338549 h 525030"/>
                <a:gd name="connsiteX20" fmla="*/ 537191 w 764570"/>
                <a:gd name="connsiteY20" fmla="*/ 329672 h 525030"/>
                <a:gd name="connsiteX21" fmla="*/ 475047 w 764570"/>
                <a:gd name="connsiteY21" fmla="*/ 311916 h 525030"/>
                <a:gd name="connsiteX22" fmla="*/ 395148 w 764570"/>
                <a:gd name="connsiteY22" fmla="*/ 240895 h 525030"/>
                <a:gd name="connsiteX23" fmla="*/ 368515 w 764570"/>
                <a:gd name="connsiteY23" fmla="*/ 214262 h 525030"/>
                <a:gd name="connsiteX24" fmla="*/ 333005 w 764570"/>
                <a:gd name="connsiteY24" fmla="*/ 205384 h 525030"/>
                <a:gd name="connsiteX25" fmla="*/ 288616 w 764570"/>
                <a:gd name="connsiteY25" fmla="*/ 169874 h 525030"/>
                <a:gd name="connsiteX26" fmla="*/ 270861 w 764570"/>
                <a:gd name="connsiteY26" fmla="*/ 152118 h 525030"/>
                <a:gd name="connsiteX27" fmla="*/ 244228 w 764570"/>
                <a:gd name="connsiteY27" fmla="*/ 143241 h 525030"/>
                <a:gd name="connsiteX28" fmla="*/ 190962 w 764570"/>
                <a:gd name="connsiteY28" fmla="*/ 107730 h 525030"/>
                <a:gd name="connsiteX29" fmla="*/ 137696 w 764570"/>
                <a:gd name="connsiteY29" fmla="*/ 89975 h 525030"/>
                <a:gd name="connsiteX30" fmla="*/ 111063 w 764570"/>
                <a:gd name="connsiteY30" fmla="*/ 81097 h 525030"/>
                <a:gd name="connsiteX31" fmla="*/ 57797 w 764570"/>
                <a:gd name="connsiteY31" fmla="*/ 54464 h 525030"/>
                <a:gd name="connsiteX32" fmla="*/ 4531 w 764570"/>
                <a:gd name="connsiteY32" fmla="*/ 36709 h 525030"/>
                <a:gd name="connsiteX33" fmla="*/ 13409 w 764570"/>
                <a:gd name="connsiteY33" fmla="*/ 63342 h 525030"/>
                <a:gd name="connsiteX0" fmla="*/ 13409 w 764570"/>
                <a:gd name="connsiteY0" fmla="*/ 63342 h 525030"/>
                <a:gd name="connsiteX1" fmla="*/ 22286 w 764570"/>
                <a:gd name="connsiteY1" fmla="*/ 98852 h 525030"/>
                <a:gd name="connsiteX2" fmla="*/ 40042 w 764570"/>
                <a:gd name="connsiteY2" fmla="*/ 152118 h 525030"/>
                <a:gd name="connsiteX3" fmla="*/ 57797 w 764570"/>
                <a:gd name="connsiteY3" fmla="*/ 232017 h 525030"/>
                <a:gd name="connsiteX4" fmla="*/ 75552 w 764570"/>
                <a:gd name="connsiteY4" fmla="*/ 285283 h 525030"/>
                <a:gd name="connsiteX5" fmla="*/ 111063 w 764570"/>
                <a:gd name="connsiteY5" fmla="*/ 329672 h 525030"/>
                <a:gd name="connsiteX6" fmla="*/ 128818 w 764570"/>
                <a:gd name="connsiteY6" fmla="*/ 382938 h 525030"/>
                <a:gd name="connsiteX7" fmla="*/ 173207 w 764570"/>
                <a:gd name="connsiteY7" fmla="*/ 418448 h 525030"/>
                <a:gd name="connsiteX8" fmla="*/ 217595 w 764570"/>
                <a:gd name="connsiteY8" fmla="*/ 453959 h 525030"/>
                <a:gd name="connsiteX9" fmla="*/ 244228 w 764570"/>
                <a:gd name="connsiteY9" fmla="*/ 462837 h 525030"/>
                <a:gd name="connsiteX10" fmla="*/ 306372 w 764570"/>
                <a:gd name="connsiteY10" fmla="*/ 489470 h 525030"/>
                <a:gd name="connsiteX11" fmla="*/ 412904 w 764570"/>
                <a:gd name="connsiteY11" fmla="*/ 498347 h 525030"/>
                <a:gd name="connsiteX12" fmla="*/ 581579 w 764570"/>
                <a:gd name="connsiteY12" fmla="*/ 516103 h 525030"/>
                <a:gd name="connsiteX13" fmla="*/ 750255 w 764570"/>
                <a:gd name="connsiteY13" fmla="*/ 507225 h 525030"/>
                <a:gd name="connsiteX14" fmla="*/ 741378 w 764570"/>
                <a:gd name="connsiteY14" fmla="*/ 462837 h 525030"/>
                <a:gd name="connsiteX15" fmla="*/ 714745 w 764570"/>
                <a:gd name="connsiteY15" fmla="*/ 453959 h 525030"/>
                <a:gd name="connsiteX16" fmla="*/ 679234 w 764570"/>
                <a:gd name="connsiteY16" fmla="*/ 418448 h 525030"/>
                <a:gd name="connsiteX17" fmla="*/ 625968 w 764570"/>
                <a:gd name="connsiteY17" fmla="*/ 382938 h 525030"/>
                <a:gd name="connsiteX18" fmla="*/ 581579 w 764570"/>
                <a:gd name="connsiteY18" fmla="*/ 356305 h 525030"/>
                <a:gd name="connsiteX19" fmla="*/ 563824 w 764570"/>
                <a:gd name="connsiteY19" fmla="*/ 338549 h 525030"/>
                <a:gd name="connsiteX20" fmla="*/ 537191 w 764570"/>
                <a:gd name="connsiteY20" fmla="*/ 329672 h 525030"/>
                <a:gd name="connsiteX21" fmla="*/ 395148 w 764570"/>
                <a:gd name="connsiteY21" fmla="*/ 240895 h 525030"/>
                <a:gd name="connsiteX22" fmla="*/ 368515 w 764570"/>
                <a:gd name="connsiteY22" fmla="*/ 214262 h 525030"/>
                <a:gd name="connsiteX23" fmla="*/ 333005 w 764570"/>
                <a:gd name="connsiteY23" fmla="*/ 205384 h 525030"/>
                <a:gd name="connsiteX24" fmla="*/ 288616 w 764570"/>
                <a:gd name="connsiteY24" fmla="*/ 169874 h 525030"/>
                <a:gd name="connsiteX25" fmla="*/ 270861 w 764570"/>
                <a:gd name="connsiteY25" fmla="*/ 152118 h 525030"/>
                <a:gd name="connsiteX26" fmla="*/ 244228 w 764570"/>
                <a:gd name="connsiteY26" fmla="*/ 143241 h 525030"/>
                <a:gd name="connsiteX27" fmla="*/ 190962 w 764570"/>
                <a:gd name="connsiteY27" fmla="*/ 107730 h 525030"/>
                <a:gd name="connsiteX28" fmla="*/ 137696 w 764570"/>
                <a:gd name="connsiteY28" fmla="*/ 89975 h 525030"/>
                <a:gd name="connsiteX29" fmla="*/ 111063 w 764570"/>
                <a:gd name="connsiteY29" fmla="*/ 81097 h 525030"/>
                <a:gd name="connsiteX30" fmla="*/ 57797 w 764570"/>
                <a:gd name="connsiteY30" fmla="*/ 54464 h 525030"/>
                <a:gd name="connsiteX31" fmla="*/ 4531 w 764570"/>
                <a:gd name="connsiteY31" fmla="*/ 36709 h 525030"/>
                <a:gd name="connsiteX32" fmla="*/ 13409 w 764570"/>
                <a:gd name="connsiteY32" fmla="*/ 63342 h 525030"/>
                <a:gd name="connsiteX0" fmla="*/ 13409 w 764570"/>
                <a:gd name="connsiteY0" fmla="*/ 63342 h 525030"/>
                <a:gd name="connsiteX1" fmla="*/ 22286 w 764570"/>
                <a:gd name="connsiteY1" fmla="*/ 98852 h 525030"/>
                <a:gd name="connsiteX2" fmla="*/ 40042 w 764570"/>
                <a:gd name="connsiteY2" fmla="*/ 152118 h 525030"/>
                <a:gd name="connsiteX3" fmla="*/ 57797 w 764570"/>
                <a:gd name="connsiteY3" fmla="*/ 232017 h 525030"/>
                <a:gd name="connsiteX4" fmla="*/ 75552 w 764570"/>
                <a:gd name="connsiteY4" fmla="*/ 285283 h 525030"/>
                <a:gd name="connsiteX5" fmla="*/ 128818 w 764570"/>
                <a:gd name="connsiteY5" fmla="*/ 382938 h 525030"/>
                <a:gd name="connsiteX6" fmla="*/ 173207 w 764570"/>
                <a:gd name="connsiteY6" fmla="*/ 418448 h 525030"/>
                <a:gd name="connsiteX7" fmla="*/ 217595 w 764570"/>
                <a:gd name="connsiteY7" fmla="*/ 453959 h 525030"/>
                <a:gd name="connsiteX8" fmla="*/ 244228 w 764570"/>
                <a:gd name="connsiteY8" fmla="*/ 462837 h 525030"/>
                <a:gd name="connsiteX9" fmla="*/ 306372 w 764570"/>
                <a:gd name="connsiteY9" fmla="*/ 489470 h 525030"/>
                <a:gd name="connsiteX10" fmla="*/ 412904 w 764570"/>
                <a:gd name="connsiteY10" fmla="*/ 498347 h 525030"/>
                <a:gd name="connsiteX11" fmla="*/ 581579 w 764570"/>
                <a:gd name="connsiteY11" fmla="*/ 516103 h 525030"/>
                <a:gd name="connsiteX12" fmla="*/ 750255 w 764570"/>
                <a:gd name="connsiteY12" fmla="*/ 507225 h 525030"/>
                <a:gd name="connsiteX13" fmla="*/ 741378 w 764570"/>
                <a:gd name="connsiteY13" fmla="*/ 462837 h 525030"/>
                <a:gd name="connsiteX14" fmla="*/ 714745 w 764570"/>
                <a:gd name="connsiteY14" fmla="*/ 453959 h 525030"/>
                <a:gd name="connsiteX15" fmla="*/ 679234 w 764570"/>
                <a:gd name="connsiteY15" fmla="*/ 418448 h 525030"/>
                <a:gd name="connsiteX16" fmla="*/ 625968 w 764570"/>
                <a:gd name="connsiteY16" fmla="*/ 382938 h 525030"/>
                <a:gd name="connsiteX17" fmla="*/ 581579 w 764570"/>
                <a:gd name="connsiteY17" fmla="*/ 356305 h 525030"/>
                <a:gd name="connsiteX18" fmla="*/ 563824 w 764570"/>
                <a:gd name="connsiteY18" fmla="*/ 338549 h 525030"/>
                <a:gd name="connsiteX19" fmla="*/ 537191 w 764570"/>
                <a:gd name="connsiteY19" fmla="*/ 329672 h 525030"/>
                <a:gd name="connsiteX20" fmla="*/ 395148 w 764570"/>
                <a:gd name="connsiteY20" fmla="*/ 240895 h 525030"/>
                <a:gd name="connsiteX21" fmla="*/ 368515 w 764570"/>
                <a:gd name="connsiteY21" fmla="*/ 214262 h 525030"/>
                <a:gd name="connsiteX22" fmla="*/ 333005 w 764570"/>
                <a:gd name="connsiteY22" fmla="*/ 205384 h 525030"/>
                <a:gd name="connsiteX23" fmla="*/ 288616 w 764570"/>
                <a:gd name="connsiteY23" fmla="*/ 169874 h 525030"/>
                <a:gd name="connsiteX24" fmla="*/ 270861 w 764570"/>
                <a:gd name="connsiteY24" fmla="*/ 152118 h 525030"/>
                <a:gd name="connsiteX25" fmla="*/ 244228 w 764570"/>
                <a:gd name="connsiteY25" fmla="*/ 143241 h 525030"/>
                <a:gd name="connsiteX26" fmla="*/ 190962 w 764570"/>
                <a:gd name="connsiteY26" fmla="*/ 107730 h 525030"/>
                <a:gd name="connsiteX27" fmla="*/ 137696 w 764570"/>
                <a:gd name="connsiteY27" fmla="*/ 89975 h 525030"/>
                <a:gd name="connsiteX28" fmla="*/ 111063 w 764570"/>
                <a:gd name="connsiteY28" fmla="*/ 81097 h 525030"/>
                <a:gd name="connsiteX29" fmla="*/ 57797 w 764570"/>
                <a:gd name="connsiteY29" fmla="*/ 54464 h 525030"/>
                <a:gd name="connsiteX30" fmla="*/ 4531 w 764570"/>
                <a:gd name="connsiteY30" fmla="*/ 36709 h 525030"/>
                <a:gd name="connsiteX31" fmla="*/ 13409 w 764570"/>
                <a:gd name="connsiteY31" fmla="*/ 63342 h 525030"/>
                <a:gd name="connsiteX0" fmla="*/ 13409 w 764570"/>
                <a:gd name="connsiteY0" fmla="*/ 63342 h 525030"/>
                <a:gd name="connsiteX1" fmla="*/ 22286 w 764570"/>
                <a:gd name="connsiteY1" fmla="*/ 98852 h 525030"/>
                <a:gd name="connsiteX2" fmla="*/ 40042 w 764570"/>
                <a:gd name="connsiteY2" fmla="*/ 152118 h 525030"/>
                <a:gd name="connsiteX3" fmla="*/ 57797 w 764570"/>
                <a:gd name="connsiteY3" fmla="*/ 232017 h 525030"/>
                <a:gd name="connsiteX4" fmla="*/ 75552 w 764570"/>
                <a:gd name="connsiteY4" fmla="*/ 285283 h 525030"/>
                <a:gd name="connsiteX5" fmla="*/ 128818 w 764570"/>
                <a:gd name="connsiteY5" fmla="*/ 382938 h 525030"/>
                <a:gd name="connsiteX6" fmla="*/ 173207 w 764570"/>
                <a:gd name="connsiteY6" fmla="*/ 418448 h 525030"/>
                <a:gd name="connsiteX7" fmla="*/ 217595 w 764570"/>
                <a:gd name="connsiteY7" fmla="*/ 453959 h 525030"/>
                <a:gd name="connsiteX8" fmla="*/ 244228 w 764570"/>
                <a:gd name="connsiteY8" fmla="*/ 462837 h 525030"/>
                <a:gd name="connsiteX9" fmla="*/ 306372 w 764570"/>
                <a:gd name="connsiteY9" fmla="*/ 489470 h 525030"/>
                <a:gd name="connsiteX10" fmla="*/ 412904 w 764570"/>
                <a:gd name="connsiteY10" fmla="*/ 498347 h 525030"/>
                <a:gd name="connsiteX11" fmla="*/ 581579 w 764570"/>
                <a:gd name="connsiteY11" fmla="*/ 516103 h 525030"/>
                <a:gd name="connsiteX12" fmla="*/ 750255 w 764570"/>
                <a:gd name="connsiteY12" fmla="*/ 507225 h 525030"/>
                <a:gd name="connsiteX13" fmla="*/ 741378 w 764570"/>
                <a:gd name="connsiteY13" fmla="*/ 462837 h 525030"/>
                <a:gd name="connsiteX14" fmla="*/ 714745 w 764570"/>
                <a:gd name="connsiteY14" fmla="*/ 453959 h 525030"/>
                <a:gd name="connsiteX15" fmla="*/ 679234 w 764570"/>
                <a:gd name="connsiteY15" fmla="*/ 418448 h 525030"/>
                <a:gd name="connsiteX16" fmla="*/ 625968 w 764570"/>
                <a:gd name="connsiteY16" fmla="*/ 382938 h 525030"/>
                <a:gd name="connsiteX17" fmla="*/ 581579 w 764570"/>
                <a:gd name="connsiteY17" fmla="*/ 356305 h 525030"/>
                <a:gd name="connsiteX18" fmla="*/ 563824 w 764570"/>
                <a:gd name="connsiteY18" fmla="*/ 338549 h 525030"/>
                <a:gd name="connsiteX19" fmla="*/ 537191 w 764570"/>
                <a:gd name="connsiteY19" fmla="*/ 329672 h 525030"/>
                <a:gd name="connsiteX20" fmla="*/ 395148 w 764570"/>
                <a:gd name="connsiteY20" fmla="*/ 240895 h 525030"/>
                <a:gd name="connsiteX21" fmla="*/ 368515 w 764570"/>
                <a:gd name="connsiteY21" fmla="*/ 214262 h 525030"/>
                <a:gd name="connsiteX22" fmla="*/ 288616 w 764570"/>
                <a:gd name="connsiteY22" fmla="*/ 169874 h 525030"/>
                <a:gd name="connsiteX23" fmla="*/ 270861 w 764570"/>
                <a:gd name="connsiteY23" fmla="*/ 152118 h 525030"/>
                <a:gd name="connsiteX24" fmla="*/ 244228 w 764570"/>
                <a:gd name="connsiteY24" fmla="*/ 143241 h 525030"/>
                <a:gd name="connsiteX25" fmla="*/ 190962 w 764570"/>
                <a:gd name="connsiteY25" fmla="*/ 107730 h 525030"/>
                <a:gd name="connsiteX26" fmla="*/ 137696 w 764570"/>
                <a:gd name="connsiteY26" fmla="*/ 89975 h 525030"/>
                <a:gd name="connsiteX27" fmla="*/ 111063 w 764570"/>
                <a:gd name="connsiteY27" fmla="*/ 81097 h 525030"/>
                <a:gd name="connsiteX28" fmla="*/ 57797 w 764570"/>
                <a:gd name="connsiteY28" fmla="*/ 54464 h 525030"/>
                <a:gd name="connsiteX29" fmla="*/ 4531 w 764570"/>
                <a:gd name="connsiteY29" fmla="*/ 36709 h 525030"/>
                <a:gd name="connsiteX30" fmla="*/ 13409 w 764570"/>
                <a:gd name="connsiteY30" fmla="*/ 63342 h 5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64570" h="525030">
                  <a:moveTo>
                    <a:pt x="13409" y="63342"/>
                  </a:moveTo>
                  <a:cubicBezTo>
                    <a:pt x="16368" y="73699"/>
                    <a:pt x="18780" y="87166"/>
                    <a:pt x="22286" y="98852"/>
                  </a:cubicBezTo>
                  <a:cubicBezTo>
                    <a:pt x="27664" y="116779"/>
                    <a:pt x="36372" y="133766"/>
                    <a:pt x="40042" y="152118"/>
                  </a:cubicBezTo>
                  <a:cubicBezTo>
                    <a:pt x="45113" y="177475"/>
                    <a:pt x="50271" y="206932"/>
                    <a:pt x="57797" y="232017"/>
                  </a:cubicBezTo>
                  <a:cubicBezTo>
                    <a:pt x="63175" y="249943"/>
                    <a:pt x="62318" y="272049"/>
                    <a:pt x="75552" y="285283"/>
                  </a:cubicBezTo>
                  <a:cubicBezTo>
                    <a:pt x="87389" y="310437"/>
                    <a:pt x="112542" y="360744"/>
                    <a:pt x="128818" y="382938"/>
                  </a:cubicBezTo>
                  <a:cubicBezTo>
                    <a:pt x="171699" y="425817"/>
                    <a:pt x="117199" y="373641"/>
                    <a:pt x="173207" y="418448"/>
                  </a:cubicBezTo>
                  <a:cubicBezTo>
                    <a:pt x="200735" y="440471"/>
                    <a:pt x="181157" y="435740"/>
                    <a:pt x="217595" y="453959"/>
                  </a:cubicBezTo>
                  <a:cubicBezTo>
                    <a:pt x="225965" y="458144"/>
                    <a:pt x="235627" y="459151"/>
                    <a:pt x="244228" y="462837"/>
                  </a:cubicBezTo>
                  <a:cubicBezTo>
                    <a:pt x="261178" y="470101"/>
                    <a:pt x="286227" y="486784"/>
                    <a:pt x="306372" y="489470"/>
                  </a:cubicBezTo>
                  <a:cubicBezTo>
                    <a:pt x="341693" y="494179"/>
                    <a:pt x="377417" y="495121"/>
                    <a:pt x="412904" y="498347"/>
                  </a:cubicBezTo>
                  <a:cubicBezTo>
                    <a:pt x="476377" y="504117"/>
                    <a:pt x="518948" y="509144"/>
                    <a:pt x="581579" y="516103"/>
                  </a:cubicBezTo>
                  <a:cubicBezTo>
                    <a:pt x="637804" y="513144"/>
                    <a:pt x="696841" y="525030"/>
                    <a:pt x="750255" y="507225"/>
                  </a:cubicBezTo>
                  <a:cubicBezTo>
                    <a:pt x="764570" y="502453"/>
                    <a:pt x="749748" y="475392"/>
                    <a:pt x="741378" y="462837"/>
                  </a:cubicBezTo>
                  <a:cubicBezTo>
                    <a:pt x="736187" y="455051"/>
                    <a:pt x="723623" y="456918"/>
                    <a:pt x="714745" y="453959"/>
                  </a:cubicBezTo>
                  <a:cubicBezTo>
                    <a:pt x="702908" y="442122"/>
                    <a:pt x="693163" y="427734"/>
                    <a:pt x="679234" y="418448"/>
                  </a:cubicBezTo>
                  <a:cubicBezTo>
                    <a:pt x="661479" y="406611"/>
                    <a:pt x="641057" y="398027"/>
                    <a:pt x="625968" y="382938"/>
                  </a:cubicBezTo>
                  <a:cubicBezTo>
                    <a:pt x="601595" y="358565"/>
                    <a:pt x="616153" y="367829"/>
                    <a:pt x="581579" y="356305"/>
                  </a:cubicBezTo>
                  <a:cubicBezTo>
                    <a:pt x="575661" y="350386"/>
                    <a:pt x="571001" y="342855"/>
                    <a:pt x="563824" y="338549"/>
                  </a:cubicBezTo>
                  <a:cubicBezTo>
                    <a:pt x="555800" y="333734"/>
                    <a:pt x="546189" y="332243"/>
                    <a:pt x="537191" y="329672"/>
                  </a:cubicBezTo>
                  <a:cubicBezTo>
                    <a:pt x="509078" y="313396"/>
                    <a:pt x="423261" y="260130"/>
                    <a:pt x="395148" y="240895"/>
                  </a:cubicBezTo>
                  <a:cubicBezTo>
                    <a:pt x="386270" y="232017"/>
                    <a:pt x="380695" y="217307"/>
                    <a:pt x="368515" y="214262"/>
                  </a:cubicBezTo>
                  <a:lnTo>
                    <a:pt x="288616" y="169874"/>
                  </a:lnTo>
                  <a:cubicBezTo>
                    <a:pt x="282080" y="164645"/>
                    <a:pt x="278038" y="156424"/>
                    <a:pt x="270861" y="152118"/>
                  </a:cubicBezTo>
                  <a:cubicBezTo>
                    <a:pt x="262837" y="147303"/>
                    <a:pt x="253106" y="146200"/>
                    <a:pt x="244228" y="143241"/>
                  </a:cubicBezTo>
                  <a:cubicBezTo>
                    <a:pt x="226473" y="131404"/>
                    <a:pt x="211206" y="114478"/>
                    <a:pt x="190962" y="107730"/>
                  </a:cubicBezTo>
                  <a:lnTo>
                    <a:pt x="137696" y="89975"/>
                  </a:lnTo>
                  <a:cubicBezTo>
                    <a:pt x="128818" y="87016"/>
                    <a:pt x="118849" y="86288"/>
                    <a:pt x="111063" y="81097"/>
                  </a:cubicBezTo>
                  <a:cubicBezTo>
                    <a:pt x="76644" y="58151"/>
                    <a:pt x="94552" y="66716"/>
                    <a:pt x="57797" y="54464"/>
                  </a:cubicBezTo>
                  <a:cubicBezTo>
                    <a:pt x="56559" y="53226"/>
                    <a:pt x="19214" y="0"/>
                    <a:pt x="4531" y="36709"/>
                  </a:cubicBezTo>
                  <a:cubicBezTo>
                    <a:pt x="0" y="48037"/>
                    <a:pt x="10450" y="52985"/>
                    <a:pt x="13409" y="633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998000" y="1548000"/>
              <a:ext cx="1368152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3366FF"/>
                  </a:solidFill>
                </a:rPr>
                <a:t>“</a:t>
              </a:r>
              <a:r>
                <a:rPr lang="en-US" sz="1050" u="sng" dirty="0" smtClean="0">
                  <a:solidFill>
                    <a:srgbClr val="3366FF"/>
                  </a:solidFill>
                </a:rPr>
                <a:t>missing energy</a:t>
              </a:r>
              <a:r>
                <a:rPr lang="en-US" sz="1050" dirty="0" smtClean="0">
                  <a:solidFill>
                    <a:srgbClr val="3366FF"/>
                  </a:solidFill>
                </a:rPr>
                <a:t>”</a:t>
              </a:r>
              <a:endParaRPr lang="en-US" sz="1050" dirty="0">
                <a:solidFill>
                  <a:srgbClr val="3366F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H="1">
              <a:off x="1835696" y="1742400"/>
              <a:ext cx="288032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/>
          <p:cNvSpPr txBox="1"/>
          <p:nvPr/>
        </p:nvSpPr>
        <p:spPr>
          <a:xfrm>
            <a:off x="683568" y="260648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/>
                <a:cs typeface="Calibri"/>
              </a:rPr>
              <a:t>New ingredients</a:t>
            </a:r>
          </a:p>
          <a:p>
            <a:r>
              <a:rPr lang="en-US" sz="1600" i="1" dirty="0" smtClean="0">
                <a:latin typeface="Calibri"/>
                <a:cs typeface="Calibri"/>
              </a:rPr>
              <a:t>    A late activity of the central engine 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Calibri"/>
                <a:cs typeface="Calibri"/>
              </a:rPr>
              <a:t>      Extended plateaus require large amounts of energy to be injected into the forward shock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283968" y="1268760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/>
              <a:t>erg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cs typeface="Times New Roman" pitchFamily="18" charset="0"/>
              </a:rPr>
              <a:t>with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inj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600" dirty="0" smtClean="0">
                <a:cs typeface="Times New Roman" pitchFamily="18" charset="0"/>
              </a:rPr>
              <a:t>efficiency crisis for the prompt phase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Times New Roman" pitchFamily="18" charset="0"/>
              </a:rPr>
              <a:t>                                  but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Ex:  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0.1 ;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  </a:t>
            </a:r>
            <a:r>
              <a:rPr lang="en-US" sz="1600" dirty="0" smtClean="0">
                <a:latin typeface="Times New Roman"/>
                <a:cs typeface="Times New Roman"/>
              </a:rPr>
              <a:t>→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0.53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0.92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en-US" sz="1600" dirty="0">
              <a:cs typeface="Times New Roman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827588" y="2781300"/>
          <a:ext cx="728662" cy="517525"/>
        </p:xfrm>
        <a:graphic>
          <a:graphicData uri="http://schemas.openxmlformats.org/presentationml/2006/ole">
            <p:oleObj spid="_x0000_s44034" name="Équation" r:id="rId6" imgW="660240" imgH="46980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6561138" y="2787650"/>
          <a:ext cx="728662" cy="503238"/>
        </p:xfrm>
        <a:graphic>
          <a:graphicData uri="http://schemas.openxmlformats.org/presentationml/2006/ole">
            <p:oleObj spid="_x0000_s44035" name="Équation" r:id="rId7" imgW="660240" imgH="457200" progId="Equation.3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684000" y="395454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    An initially inefficient afterglow ?</a:t>
            </a:r>
            <a:endParaRPr lang="en-US" sz="16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572000" y="4581128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Let us assume: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>
                <a:latin typeface="Calibri"/>
                <a:cs typeface="Calibri"/>
              </a:rPr>
              <a:t>• </a:t>
            </a:r>
            <a:r>
              <a:rPr lang="en-US" sz="1600" dirty="0" smtClean="0"/>
              <a:t>a wind external medium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>
                <a:latin typeface="Calibri"/>
                <a:cs typeface="Calibri"/>
              </a:rPr>
              <a:t>• </a:t>
            </a:r>
            <a:r>
              <a:rPr lang="en-US" sz="1600" dirty="0" err="1" smtClean="0">
                <a:latin typeface="Symbol" pitchFamily="18" charset="2"/>
              </a:rPr>
              <a:t>e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∝ </a:t>
            </a:r>
            <a:r>
              <a:rPr lang="en-US" sz="1600" i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n</a:t>
            </a:r>
            <a:r>
              <a:rPr lang="en-US" sz="1600" baseline="300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-</a:t>
            </a:r>
            <a:r>
              <a:rPr lang="en-US" sz="1600" baseline="30000" dirty="0" smtClean="0">
                <a:latin typeface="Symbol" pitchFamily="18" charset="2"/>
                <a:ea typeface="Arial Unicode MS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 (</a:t>
            </a:r>
            <a:r>
              <a:rPr lang="en-US" sz="1600" i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&gt; </a:t>
            </a:r>
            <a:r>
              <a:rPr lang="en-US" sz="1600" i="1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n</a:t>
            </a:r>
            <a:r>
              <a:rPr lang="en-US" sz="1600" baseline="-2500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crit</a:t>
            </a:r>
            <a:r>
              <a:rPr lang="en-US" sz="1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)  </a:t>
            </a:r>
            <a:r>
              <a:rPr lang="en-US" sz="1600" dirty="0" smtClean="0">
                <a:ea typeface="Arial Unicode MS"/>
                <a:cs typeface="Times New Roman" pitchFamily="18" charset="0"/>
              </a:rPr>
              <a:t>and constant for </a:t>
            </a:r>
            <a:r>
              <a:rPr lang="en-US" sz="1600" i="1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 &lt; </a:t>
            </a:r>
            <a:r>
              <a:rPr lang="en-US" sz="1600" i="1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n</a:t>
            </a:r>
            <a:r>
              <a:rPr lang="en-US" sz="1600" baseline="-2500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crit</a:t>
            </a:r>
            <a:endParaRPr lang="en-US" sz="1600" baseline="30000" dirty="0" smtClean="0">
              <a:latin typeface="Symbol" pitchFamily="18" charset="2"/>
              <a:ea typeface="Arial Unicode MS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1600" dirty="0" smtClean="0">
                <a:latin typeface="Times New Roman"/>
                <a:ea typeface="Arial Unicode MS"/>
                <a:cs typeface="Times New Roman"/>
              </a:rPr>
              <a:t>→   </a:t>
            </a:r>
            <a:r>
              <a:rPr lang="en-US" sz="1600" dirty="0" smtClean="0">
                <a:ea typeface="Arial Unicode MS"/>
                <a:cs typeface="Times New Roman" pitchFamily="18" charset="0"/>
              </a:rPr>
              <a:t>flat plateau for </a:t>
            </a:r>
            <a:r>
              <a:rPr lang="en-US" sz="1600" dirty="0" smtClean="0">
                <a:latin typeface="Symbol" pitchFamily="18" charset="2"/>
                <a:ea typeface="Arial Unicode MS"/>
                <a:cs typeface="Times New Roman" pitchFamily="18" charset="0"/>
              </a:rPr>
              <a:t>n</a:t>
            </a:r>
            <a:r>
              <a:rPr lang="en-US" sz="1600" dirty="0" smtClean="0">
                <a:ea typeface="Arial Unicode MS"/>
                <a:cs typeface="Times New Roman" pitchFamily="18" charset="0"/>
              </a:rPr>
              <a:t> </a:t>
            </a:r>
            <a:r>
              <a:rPr lang="en-US" sz="1600" dirty="0" smtClean="0">
                <a:latin typeface="Andalus" pitchFamily="18" charset="-78"/>
                <a:ea typeface="Arial Unicode MS"/>
                <a:cs typeface="Andalus" pitchFamily="18" charset="-78"/>
              </a:rPr>
              <a:t>~</a:t>
            </a:r>
            <a:r>
              <a:rPr lang="en-US" sz="1600" dirty="0" smtClean="0">
                <a:ea typeface="Arial Unicode MS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26150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Early deceleration by material surrounding the star</a:t>
            </a:r>
            <a:endParaRPr lang="en-US" sz="1600" i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92" y="908720"/>
            <a:ext cx="1324641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1309232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851920" y="146503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g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~</a:t>
            </a:r>
            <a:r>
              <a:rPr lang="en-US" sz="1400" dirty="0" smtClean="0"/>
              <a:t> 30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987824" y="220486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403648" y="306896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7030A0"/>
                </a:solidFill>
              </a:rPr>
              <a:t>Duffell</a:t>
            </a:r>
            <a:r>
              <a:rPr lang="en-US" sz="1400" dirty="0" smtClean="0">
                <a:solidFill>
                  <a:srgbClr val="7030A0"/>
                </a:solidFill>
              </a:rPr>
              <a:t> &amp; Mac </a:t>
            </a:r>
            <a:r>
              <a:rPr lang="en-US" sz="1400" dirty="0" err="1" smtClean="0">
                <a:solidFill>
                  <a:srgbClr val="7030A0"/>
                </a:solidFill>
              </a:rPr>
              <a:t>Fadyen</a:t>
            </a:r>
            <a:r>
              <a:rPr lang="en-US" sz="1400" dirty="0" smtClean="0">
                <a:solidFill>
                  <a:srgbClr val="7030A0"/>
                </a:solidFill>
              </a:rPr>
              <a:t>, 2014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16" name="Picture 2" descr="Flux light curve of GRB 0607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99992" y="836712"/>
            <a:ext cx="3214688" cy="2391728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 rot="120000">
            <a:off x="5431947" y="206347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coasting phase</a:t>
            </a:r>
            <a:endParaRPr lang="en-US" sz="1100" dirty="0"/>
          </a:p>
        </p:txBody>
      </p:sp>
      <p:sp>
        <p:nvSpPr>
          <p:cNvPr id="18" name="ZoneTexte 17"/>
          <p:cNvSpPr txBox="1"/>
          <p:nvPr/>
        </p:nvSpPr>
        <p:spPr>
          <a:xfrm rot="1944868">
            <a:off x="6575122" y="2239823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deceleration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8204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cs typeface="Calibri"/>
              </a:rPr>
              <a:t>New paradigm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Calibri"/>
              </a:rPr>
              <a:t>Making the early afterglow with a long-lived reverse shock </a:t>
            </a:r>
          </a:p>
          <a:p>
            <a:pPr>
              <a:lnSpc>
                <a:spcPct val="150000"/>
              </a:lnSpc>
            </a:pPr>
            <a:r>
              <a:rPr lang="en-US" sz="1600" u="sng" dirty="0" smtClean="0">
                <a:cs typeface="Calibri"/>
              </a:rPr>
              <a:t>Standard picture</a:t>
            </a:r>
            <a:r>
              <a:rPr lang="en-US" sz="1600" dirty="0" smtClean="0">
                <a:cs typeface="Calibri"/>
              </a:rPr>
              <a:t>: the reverse shock is short-lived; it rapidly crosses the high </a:t>
            </a:r>
            <a:r>
              <a:rPr lang="en-US" sz="1600" dirty="0" smtClean="0">
                <a:latin typeface="Symbol" pitchFamily="18" charset="2"/>
                <a:cs typeface="Calibri"/>
              </a:rPr>
              <a:t>G</a:t>
            </a:r>
            <a:r>
              <a:rPr lang="en-US" sz="1600" dirty="0" smtClean="0">
                <a:cs typeface="Calibri"/>
              </a:rPr>
              <a:t> </a:t>
            </a:r>
            <a:r>
              <a:rPr lang="en-US" sz="1600" dirty="0" err="1" smtClean="0">
                <a:cs typeface="Calibri"/>
              </a:rPr>
              <a:t>ejecta</a:t>
            </a:r>
            <a:r>
              <a:rPr lang="en-US" sz="1600" dirty="0" smtClean="0">
                <a:cs typeface="Calibri"/>
              </a:rPr>
              <a:t>, heats the electrons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>
                <a:cs typeface="Calibri"/>
              </a:rPr>
              <a:t>slow cooling electrons radiate in optical/IR: early optical flash (</a:t>
            </a:r>
            <a:r>
              <a:rPr lang="en-US" sz="1400" dirty="0" smtClean="0">
                <a:cs typeface="Calibri"/>
              </a:rPr>
              <a:t>GRB 990123; </a:t>
            </a:r>
            <a:r>
              <a:rPr lang="en-US" sz="1400" dirty="0" smtClean="0">
                <a:solidFill>
                  <a:srgbClr val="7030A0"/>
                </a:solidFill>
                <a:cs typeface="Calibri"/>
              </a:rPr>
              <a:t>Sari &amp; </a:t>
            </a:r>
            <a:r>
              <a:rPr lang="en-US" sz="1400" dirty="0" err="1" smtClean="0">
                <a:solidFill>
                  <a:srgbClr val="7030A0"/>
                </a:solidFill>
                <a:cs typeface="Calibri"/>
              </a:rPr>
              <a:t>Piran</a:t>
            </a:r>
            <a:r>
              <a:rPr lang="en-US" sz="1400" dirty="0" smtClean="0">
                <a:solidFill>
                  <a:srgbClr val="7030A0"/>
                </a:solidFill>
                <a:cs typeface="Calibri"/>
              </a:rPr>
              <a:t>, 1999</a:t>
            </a:r>
            <a:r>
              <a:rPr lang="en-US" sz="1600" dirty="0" smtClean="0"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u="sng" dirty="0" smtClean="0">
                <a:cs typeface="Calibri"/>
              </a:rPr>
              <a:t>Alternative proposal</a:t>
            </a:r>
            <a:r>
              <a:rPr lang="en-US" sz="1600" dirty="0" smtClean="0">
                <a:cs typeface="Calibri"/>
              </a:rPr>
              <a:t>: </a:t>
            </a:r>
            <a:r>
              <a:rPr lang="en-US" sz="1600" dirty="0" err="1" smtClean="0">
                <a:cs typeface="Calibri"/>
              </a:rPr>
              <a:t>ejecta</a:t>
            </a:r>
            <a:r>
              <a:rPr lang="en-US" sz="1600" dirty="0" smtClean="0">
                <a:cs typeface="Calibri"/>
              </a:rPr>
              <a:t> has a low </a:t>
            </a:r>
            <a:r>
              <a:rPr lang="en-US" sz="1600" dirty="0" smtClean="0">
                <a:latin typeface="Symbol" pitchFamily="18" charset="2"/>
                <a:cs typeface="Calibri"/>
              </a:rPr>
              <a:t>G</a:t>
            </a:r>
            <a:r>
              <a:rPr lang="en-US" sz="1600" dirty="0" smtClean="0">
                <a:cs typeface="Calibri"/>
              </a:rPr>
              <a:t> tail </a:t>
            </a: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>
                <a:cs typeface="Times New Roman"/>
              </a:rPr>
              <a:t>the reverse shock is long-lived</a:t>
            </a:r>
          </a:p>
          <a:p>
            <a:r>
              <a:rPr lang="en-US" sz="1600" dirty="0" smtClean="0">
                <a:solidFill>
                  <a:srgbClr val="7030A0"/>
                </a:solidFill>
                <a:cs typeface="Times New Roman"/>
              </a:rPr>
              <a:t>                                       </a:t>
            </a:r>
            <a:r>
              <a:rPr lang="en-US" sz="1400" dirty="0" smtClean="0">
                <a:solidFill>
                  <a:srgbClr val="7030A0"/>
                </a:solidFill>
                <a:cs typeface="Times New Roman"/>
              </a:rPr>
              <a:t>(Genet et al, 2007; </a:t>
            </a:r>
            <a:r>
              <a:rPr lang="en-US" sz="1400" dirty="0" err="1" smtClean="0">
                <a:solidFill>
                  <a:srgbClr val="7030A0"/>
                </a:solidFill>
                <a:cs typeface="Times New Roman"/>
              </a:rPr>
              <a:t>Uhm</a:t>
            </a:r>
            <a:r>
              <a:rPr lang="en-US" sz="1400" dirty="0" smtClean="0">
                <a:solidFill>
                  <a:srgbClr val="7030A0"/>
                </a:solidFill>
                <a:cs typeface="Times New Roman"/>
              </a:rPr>
              <a:t> &amp; </a:t>
            </a:r>
            <a:r>
              <a:rPr lang="en-US" sz="1400" dirty="0" err="1" smtClean="0">
                <a:solidFill>
                  <a:srgbClr val="7030A0"/>
                </a:solidFill>
                <a:cs typeface="Times New Roman"/>
              </a:rPr>
              <a:t>Beloborodov</a:t>
            </a:r>
            <a:r>
              <a:rPr lang="en-US" sz="1400" dirty="0" smtClean="0">
                <a:solidFill>
                  <a:srgbClr val="7030A0"/>
                </a:solidFill>
                <a:cs typeface="Times New Roman"/>
              </a:rPr>
              <a:t>, 2007)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33CC"/>
                </a:solidFill>
                <a:cs typeface="Times New Roman"/>
              </a:rPr>
              <a:t>Emission from the reverse shock sensitive to the distribution of energy in the </a:t>
            </a:r>
            <a:r>
              <a:rPr lang="en-US" sz="1600" b="1" dirty="0" err="1" smtClean="0">
                <a:solidFill>
                  <a:srgbClr val="0033CC"/>
                </a:solidFill>
                <a:cs typeface="Times New Roman"/>
              </a:rPr>
              <a:t>ejecta</a:t>
            </a:r>
            <a:endParaRPr lang="en-US" sz="1600" b="1" dirty="0" smtClean="0">
              <a:solidFill>
                <a:srgbClr val="0033CC"/>
              </a:solidFill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/>
                <a:cs typeface="Times New Roman"/>
              </a:rPr>
              <a:t>→  </a:t>
            </a:r>
            <a:r>
              <a:rPr lang="en-US" sz="1600" dirty="0" smtClean="0">
                <a:cs typeface="Times New Roman"/>
              </a:rPr>
              <a:t>great flexibility in light curve shapes  </a:t>
            </a:r>
            <a:r>
              <a:rPr lang="en-US" sz="1400" dirty="0" smtClean="0">
                <a:solidFill>
                  <a:srgbClr val="7030A0"/>
                </a:solidFill>
                <a:cs typeface="Times New Roman"/>
              </a:rPr>
              <a:t>(</a:t>
            </a:r>
            <a:r>
              <a:rPr lang="en-US" sz="1400" dirty="0" err="1" smtClean="0">
                <a:solidFill>
                  <a:srgbClr val="7030A0"/>
                </a:solidFill>
                <a:cs typeface="Times New Roman"/>
              </a:rPr>
              <a:t>Uhm</a:t>
            </a:r>
            <a:r>
              <a:rPr lang="en-US" sz="1400" dirty="0" smtClean="0">
                <a:solidFill>
                  <a:srgbClr val="7030A0"/>
                </a:solidFill>
                <a:cs typeface="Times New Roman"/>
              </a:rPr>
              <a:t> et al, 2012)</a:t>
            </a:r>
          </a:p>
          <a:p>
            <a:r>
              <a:rPr lang="en-US" sz="1600" dirty="0" smtClean="0">
                <a:cs typeface="Times New Roman"/>
              </a:rPr>
              <a:t>                                                                       </a:t>
            </a:r>
          </a:p>
          <a:p>
            <a:r>
              <a:rPr lang="en-US" sz="1600" dirty="0" smtClean="0">
                <a:solidFill>
                  <a:srgbClr val="0033CC"/>
                </a:solidFill>
                <a:cs typeface="Times New Roman"/>
              </a:rPr>
              <a:t>                                                                      </a:t>
            </a:r>
            <a:r>
              <a:rPr lang="en-US" u="sng" dirty="0" smtClean="0">
                <a:solidFill>
                  <a:srgbClr val="0033CC"/>
                </a:solidFill>
                <a:cs typeface="Times New Roman"/>
              </a:rPr>
              <a:t>Plateaus</a:t>
            </a:r>
            <a:endParaRPr lang="en-US" u="sng" dirty="0" smtClean="0">
              <a:solidFill>
                <a:srgbClr val="0033CC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cs typeface="Calibri"/>
            </a:endParaRPr>
          </a:p>
          <a:p>
            <a:r>
              <a:rPr lang="en-US" sz="1600" dirty="0" smtClean="0">
                <a:cs typeface="Calibri"/>
              </a:rPr>
              <a:t> 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2802731" cy="29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915816" y="350100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89478"/>
            <a:ext cx="2833211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60232" y="3933056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187624" y="355327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injected power in the tail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6064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fr-FR" sz="1600" b="1" u="sng" dirty="0" smtClean="0"/>
              <a:t>Prompt </a:t>
            </a:r>
            <a:r>
              <a:rPr lang="fr-FR" sz="1600" b="1" u="sng" dirty="0" err="1" smtClean="0"/>
              <a:t>emission</a:t>
            </a:r>
            <a:endParaRPr lang="fr-FR" sz="1600" b="1" u="sng" dirty="0" smtClean="0"/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FF0000"/>
                </a:solidFill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55576" y="1484784"/>
          <a:ext cx="48965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  <a:gridCol w="100811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territories: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friendly</a:t>
                      </a:r>
                      <a:endParaRPr lang="en-US" sz="14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hostile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Terra incognita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shocks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quite 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photospheric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Reconnection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large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6" name="Picture 2" descr="http://dabrownstein.files.wordpress.com/2013/07/terra-incognita-de-j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3312368" cy="147464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11560" y="112474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“Model geopolitics”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12000" y="3125281"/>
            <a:ext cx="792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Afterglow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Life was easy in the pre-Swift era…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XRT findings: Plateau, flares, steep slopes were not expected in the standard model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                    Several interpretations, none fully convincing</a:t>
            </a:r>
          </a:p>
          <a:p>
            <a:pPr>
              <a:lnSpc>
                <a:spcPct val="150000"/>
              </a:lnSpc>
            </a:pPr>
            <a:r>
              <a:rPr lang="en-US" sz="1600" b="1" u="sng" dirty="0" smtClean="0"/>
              <a:t>How to make new progress?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Calibri"/>
              </a:rPr>
              <a:t>• </a:t>
            </a:r>
            <a:r>
              <a:rPr lang="en-US" sz="1600" dirty="0" smtClean="0"/>
              <a:t>Expect a Rosetta stone burst: GRB 130427A ?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Calibri"/>
              </a:rPr>
              <a:t>• A new dedicated mission</a:t>
            </a:r>
            <a:r>
              <a:rPr lang="en-US" sz="1600" dirty="0" smtClean="0"/>
              <a:t>: SVOM (2020)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Calibri"/>
              </a:rPr>
              <a:t>• The multi-messenger era</a:t>
            </a:r>
          </a:p>
          <a:p>
            <a:r>
              <a:rPr lang="en-US" sz="1600" dirty="0" smtClean="0">
                <a:cs typeface="Calibri"/>
              </a:rPr>
              <a:t>   neutrinos, cosmic rays, gravitational waves…</a:t>
            </a:r>
          </a:p>
          <a:p>
            <a:r>
              <a:rPr lang="en-US" sz="1600" dirty="0" smtClean="0">
                <a:cs typeface="Calibri"/>
              </a:rPr>
              <a:t>   </a:t>
            </a:r>
            <a:r>
              <a:rPr lang="en-US" sz="1600" dirty="0" smtClean="0">
                <a:latin typeface="Times New Roman"/>
                <a:cs typeface="Times New Roman"/>
              </a:rPr>
              <a:t>→</a:t>
            </a:r>
            <a:r>
              <a:rPr lang="en-US" sz="1600" dirty="0" smtClean="0">
                <a:cs typeface="Calibri"/>
              </a:rPr>
              <a:t> new clues on GRB physics ? (shock waves, magnetization)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Calibri"/>
              </a:rPr>
              <a:t>  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upload.wikimedia.org/wikipedia/commons/d/d8/HyperNova1_LG.jpg"/>
          <p:cNvPicPr>
            <a:picLocks noChangeAspect="1" noChangeArrowheads="1"/>
          </p:cNvPicPr>
          <p:nvPr/>
        </p:nvPicPr>
        <p:blipFill>
          <a:blip r:embed="rId3" cstate="print"/>
          <a:srcRect l="11815" r="7479"/>
          <a:stretch>
            <a:fillRect/>
          </a:stretch>
        </p:blipFill>
        <p:spPr bwMode="auto">
          <a:xfrm rot="10800000">
            <a:off x="1" y="2348880"/>
            <a:ext cx="1475655" cy="1152128"/>
          </a:xfrm>
          <a:prstGeom prst="rect">
            <a:avLst/>
          </a:prstGeom>
          <a:noFill/>
        </p:spPr>
      </p:pic>
      <p:sp>
        <p:nvSpPr>
          <p:cNvPr id="16" name="Arc 15"/>
          <p:cNvSpPr>
            <a:spLocks noChangeAspect="1"/>
          </p:cNvSpPr>
          <p:nvPr/>
        </p:nvSpPr>
        <p:spPr>
          <a:xfrm rot="2160000">
            <a:off x="1416965" y="1994939"/>
            <a:ext cx="1854367" cy="1872904"/>
          </a:xfrm>
          <a:prstGeom prst="arc">
            <a:avLst>
              <a:gd name="adj1" fmla="val 17624094"/>
              <a:gd name="adj2" fmla="val 21206279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>
            <a:spLocks noChangeAspect="1"/>
          </p:cNvSpPr>
          <p:nvPr/>
        </p:nvSpPr>
        <p:spPr>
          <a:xfrm rot="5400000">
            <a:off x="2657449" y="2738585"/>
            <a:ext cx="667819" cy="424978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e libre 23"/>
          <p:cNvSpPr/>
          <p:nvPr/>
        </p:nvSpPr>
        <p:spPr>
          <a:xfrm>
            <a:off x="4427984" y="2204864"/>
            <a:ext cx="1128068" cy="1401059"/>
          </a:xfrm>
          <a:custGeom>
            <a:avLst/>
            <a:gdLst>
              <a:gd name="connsiteX0" fmla="*/ 4564 w 1308902"/>
              <a:gd name="connsiteY0" fmla="*/ 396608 h 1401059"/>
              <a:gd name="connsiteX1" fmla="*/ 48632 w 1308902"/>
              <a:gd name="connsiteY1" fmla="*/ 286439 h 1401059"/>
              <a:gd name="connsiteX2" fmla="*/ 59649 w 1308902"/>
              <a:gd name="connsiteY2" fmla="*/ 253388 h 1401059"/>
              <a:gd name="connsiteX3" fmla="*/ 125750 w 1308902"/>
              <a:gd name="connsiteY3" fmla="*/ 209321 h 1401059"/>
              <a:gd name="connsiteX4" fmla="*/ 180834 w 1308902"/>
              <a:gd name="connsiteY4" fmla="*/ 165253 h 1401059"/>
              <a:gd name="connsiteX5" fmla="*/ 302020 w 1308902"/>
              <a:gd name="connsiteY5" fmla="*/ 121186 h 1401059"/>
              <a:gd name="connsiteX6" fmla="*/ 434222 w 1308902"/>
              <a:gd name="connsiteY6" fmla="*/ 143220 h 1401059"/>
              <a:gd name="connsiteX7" fmla="*/ 478290 w 1308902"/>
              <a:gd name="connsiteY7" fmla="*/ 154237 h 1401059"/>
              <a:gd name="connsiteX8" fmla="*/ 511340 w 1308902"/>
              <a:gd name="connsiteY8" fmla="*/ 198304 h 1401059"/>
              <a:gd name="connsiteX9" fmla="*/ 533374 w 1308902"/>
              <a:gd name="connsiteY9" fmla="*/ 275422 h 1401059"/>
              <a:gd name="connsiteX10" fmla="*/ 588458 w 1308902"/>
              <a:gd name="connsiteY10" fmla="*/ 716097 h 1401059"/>
              <a:gd name="connsiteX11" fmla="*/ 643543 w 1308902"/>
              <a:gd name="connsiteY11" fmla="*/ 1101687 h 1401059"/>
              <a:gd name="connsiteX12" fmla="*/ 676593 w 1308902"/>
              <a:gd name="connsiteY12" fmla="*/ 1266940 h 1401059"/>
              <a:gd name="connsiteX13" fmla="*/ 687610 w 1308902"/>
              <a:gd name="connsiteY13" fmla="*/ 1344058 h 1401059"/>
              <a:gd name="connsiteX14" fmla="*/ 654560 w 1308902"/>
              <a:gd name="connsiteY14" fmla="*/ 1388126 h 1401059"/>
              <a:gd name="connsiteX15" fmla="*/ 599475 w 1308902"/>
              <a:gd name="connsiteY15" fmla="*/ 1366092 h 1401059"/>
              <a:gd name="connsiteX16" fmla="*/ 555408 w 1308902"/>
              <a:gd name="connsiteY16" fmla="*/ 1344058 h 1401059"/>
              <a:gd name="connsiteX17" fmla="*/ 401172 w 1308902"/>
              <a:gd name="connsiteY17" fmla="*/ 1277957 h 1401059"/>
              <a:gd name="connsiteX18" fmla="*/ 313037 w 1308902"/>
              <a:gd name="connsiteY18" fmla="*/ 1211856 h 1401059"/>
              <a:gd name="connsiteX19" fmla="*/ 302020 w 1308902"/>
              <a:gd name="connsiteY19" fmla="*/ 815249 h 1401059"/>
              <a:gd name="connsiteX20" fmla="*/ 324054 w 1308902"/>
              <a:gd name="connsiteY20" fmla="*/ 705080 h 1401059"/>
              <a:gd name="connsiteX21" fmla="*/ 379138 w 1308902"/>
              <a:gd name="connsiteY21" fmla="*/ 627962 h 1401059"/>
              <a:gd name="connsiteX22" fmla="*/ 423205 w 1308902"/>
              <a:gd name="connsiteY22" fmla="*/ 550844 h 1401059"/>
              <a:gd name="connsiteX23" fmla="*/ 566425 w 1308902"/>
              <a:gd name="connsiteY23" fmla="*/ 352540 h 1401059"/>
              <a:gd name="connsiteX24" fmla="*/ 720661 w 1308902"/>
              <a:gd name="connsiteY24" fmla="*/ 187287 h 1401059"/>
              <a:gd name="connsiteX25" fmla="*/ 753711 w 1308902"/>
              <a:gd name="connsiteY25" fmla="*/ 209321 h 1401059"/>
              <a:gd name="connsiteX26" fmla="*/ 764728 w 1308902"/>
              <a:gd name="connsiteY26" fmla="*/ 264405 h 1401059"/>
              <a:gd name="connsiteX27" fmla="*/ 786762 w 1308902"/>
              <a:gd name="connsiteY27" fmla="*/ 429658 h 1401059"/>
              <a:gd name="connsiteX28" fmla="*/ 808796 w 1308902"/>
              <a:gd name="connsiteY28" fmla="*/ 506776 h 1401059"/>
              <a:gd name="connsiteX29" fmla="*/ 819813 w 1308902"/>
              <a:gd name="connsiteY29" fmla="*/ 561861 h 1401059"/>
              <a:gd name="connsiteX30" fmla="*/ 830830 w 1308902"/>
              <a:gd name="connsiteY30" fmla="*/ 683046 h 1401059"/>
              <a:gd name="connsiteX31" fmla="*/ 830830 w 1308902"/>
              <a:gd name="connsiteY31" fmla="*/ 760164 h 1401059"/>
              <a:gd name="connsiteX32" fmla="*/ 709644 w 1308902"/>
              <a:gd name="connsiteY32" fmla="*/ 848299 h 1401059"/>
              <a:gd name="connsiteX33" fmla="*/ 665577 w 1308902"/>
              <a:gd name="connsiteY33" fmla="*/ 793215 h 1401059"/>
              <a:gd name="connsiteX34" fmla="*/ 632526 w 1308902"/>
              <a:gd name="connsiteY34" fmla="*/ 716097 h 1401059"/>
              <a:gd name="connsiteX35" fmla="*/ 610492 w 1308902"/>
              <a:gd name="connsiteY35" fmla="*/ 616945 h 1401059"/>
              <a:gd name="connsiteX36" fmla="*/ 643543 w 1308902"/>
              <a:gd name="connsiteY36" fmla="*/ 385591 h 1401059"/>
              <a:gd name="connsiteX37" fmla="*/ 687610 w 1308902"/>
              <a:gd name="connsiteY37" fmla="*/ 297456 h 1401059"/>
              <a:gd name="connsiteX38" fmla="*/ 698627 w 1308902"/>
              <a:gd name="connsiteY38" fmla="*/ 264405 h 1401059"/>
              <a:gd name="connsiteX39" fmla="*/ 786762 w 1308902"/>
              <a:gd name="connsiteY39" fmla="*/ 286439 h 1401059"/>
              <a:gd name="connsiteX40" fmla="*/ 863880 w 1308902"/>
              <a:gd name="connsiteY40" fmla="*/ 352540 h 1401059"/>
              <a:gd name="connsiteX41" fmla="*/ 896931 w 1308902"/>
              <a:gd name="connsiteY41" fmla="*/ 396608 h 1401059"/>
              <a:gd name="connsiteX42" fmla="*/ 929981 w 1308902"/>
              <a:gd name="connsiteY42" fmla="*/ 418641 h 1401059"/>
              <a:gd name="connsiteX43" fmla="*/ 929981 w 1308902"/>
              <a:gd name="connsiteY43" fmla="*/ 870333 h 1401059"/>
              <a:gd name="connsiteX44" fmla="*/ 885914 w 1308902"/>
              <a:gd name="connsiteY44" fmla="*/ 1057620 h 1401059"/>
              <a:gd name="connsiteX45" fmla="*/ 863880 w 1308902"/>
              <a:gd name="connsiteY45" fmla="*/ 1090670 h 1401059"/>
              <a:gd name="connsiteX46" fmla="*/ 819813 w 1308902"/>
              <a:gd name="connsiteY46" fmla="*/ 1156771 h 1401059"/>
              <a:gd name="connsiteX47" fmla="*/ 764728 w 1308902"/>
              <a:gd name="connsiteY47" fmla="*/ 1167788 h 1401059"/>
              <a:gd name="connsiteX48" fmla="*/ 720661 w 1308902"/>
              <a:gd name="connsiteY48" fmla="*/ 1200839 h 1401059"/>
              <a:gd name="connsiteX49" fmla="*/ 676593 w 1308902"/>
              <a:gd name="connsiteY49" fmla="*/ 1222873 h 1401059"/>
              <a:gd name="connsiteX50" fmla="*/ 643543 w 1308902"/>
              <a:gd name="connsiteY50" fmla="*/ 1244906 h 1401059"/>
              <a:gd name="connsiteX51" fmla="*/ 566425 w 1308902"/>
              <a:gd name="connsiteY51" fmla="*/ 1156771 h 1401059"/>
              <a:gd name="connsiteX52" fmla="*/ 533374 w 1308902"/>
              <a:gd name="connsiteY52" fmla="*/ 1068637 h 1401059"/>
              <a:gd name="connsiteX53" fmla="*/ 511340 w 1308902"/>
              <a:gd name="connsiteY53" fmla="*/ 1035586 h 1401059"/>
              <a:gd name="connsiteX54" fmla="*/ 522357 w 1308902"/>
              <a:gd name="connsiteY54" fmla="*/ 826265 h 1401059"/>
              <a:gd name="connsiteX55" fmla="*/ 544391 w 1308902"/>
              <a:gd name="connsiteY55" fmla="*/ 749147 h 1401059"/>
              <a:gd name="connsiteX56" fmla="*/ 588458 w 1308902"/>
              <a:gd name="connsiteY56" fmla="*/ 672029 h 1401059"/>
              <a:gd name="connsiteX57" fmla="*/ 610492 w 1308902"/>
              <a:gd name="connsiteY57" fmla="*/ 605928 h 1401059"/>
              <a:gd name="connsiteX58" fmla="*/ 643543 w 1308902"/>
              <a:gd name="connsiteY58" fmla="*/ 539827 h 1401059"/>
              <a:gd name="connsiteX59" fmla="*/ 665577 w 1308902"/>
              <a:gd name="connsiteY59" fmla="*/ 473726 h 1401059"/>
              <a:gd name="connsiteX60" fmla="*/ 687610 w 1308902"/>
              <a:gd name="connsiteY60" fmla="*/ 429658 h 1401059"/>
              <a:gd name="connsiteX61" fmla="*/ 698627 w 1308902"/>
              <a:gd name="connsiteY61" fmla="*/ 385591 h 1401059"/>
              <a:gd name="connsiteX62" fmla="*/ 742695 w 1308902"/>
              <a:gd name="connsiteY62" fmla="*/ 341523 h 1401059"/>
              <a:gd name="connsiteX63" fmla="*/ 863880 w 1308902"/>
              <a:gd name="connsiteY63" fmla="*/ 198304 h 1401059"/>
              <a:gd name="connsiteX64" fmla="*/ 940998 w 1308902"/>
              <a:gd name="connsiteY64" fmla="*/ 121186 h 1401059"/>
              <a:gd name="connsiteX65" fmla="*/ 974049 w 1308902"/>
              <a:gd name="connsiteY65" fmla="*/ 110169 h 1401059"/>
              <a:gd name="connsiteX66" fmla="*/ 1007099 w 1308902"/>
              <a:gd name="connsiteY66" fmla="*/ 407625 h 1401059"/>
              <a:gd name="connsiteX67" fmla="*/ 985066 w 1308902"/>
              <a:gd name="connsiteY67" fmla="*/ 815249 h 1401059"/>
              <a:gd name="connsiteX68" fmla="*/ 974049 w 1308902"/>
              <a:gd name="connsiteY68" fmla="*/ 848299 h 1401059"/>
              <a:gd name="connsiteX69" fmla="*/ 929981 w 1308902"/>
              <a:gd name="connsiteY69" fmla="*/ 958468 h 1401059"/>
              <a:gd name="connsiteX70" fmla="*/ 885914 w 1308902"/>
              <a:gd name="connsiteY70" fmla="*/ 991518 h 1401059"/>
              <a:gd name="connsiteX71" fmla="*/ 731678 w 1308902"/>
              <a:gd name="connsiteY71" fmla="*/ 969485 h 1401059"/>
              <a:gd name="connsiteX72" fmla="*/ 687610 w 1308902"/>
              <a:gd name="connsiteY72" fmla="*/ 914400 h 1401059"/>
              <a:gd name="connsiteX73" fmla="*/ 621509 w 1308902"/>
              <a:gd name="connsiteY73" fmla="*/ 771181 h 1401059"/>
              <a:gd name="connsiteX74" fmla="*/ 621509 w 1308902"/>
              <a:gd name="connsiteY74" fmla="*/ 484743 h 1401059"/>
              <a:gd name="connsiteX75" fmla="*/ 654560 w 1308902"/>
              <a:gd name="connsiteY75" fmla="*/ 264405 h 1401059"/>
              <a:gd name="connsiteX76" fmla="*/ 676593 w 1308902"/>
              <a:gd name="connsiteY76" fmla="*/ 154237 h 1401059"/>
              <a:gd name="connsiteX77" fmla="*/ 819813 w 1308902"/>
              <a:gd name="connsiteY77" fmla="*/ 198304 h 1401059"/>
              <a:gd name="connsiteX78" fmla="*/ 841846 w 1308902"/>
              <a:gd name="connsiteY78" fmla="*/ 264405 h 1401059"/>
              <a:gd name="connsiteX79" fmla="*/ 863880 w 1308902"/>
              <a:gd name="connsiteY79" fmla="*/ 297456 h 1401059"/>
              <a:gd name="connsiteX80" fmla="*/ 874897 w 1308902"/>
              <a:gd name="connsiteY80" fmla="*/ 440675 h 1401059"/>
              <a:gd name="connsiteX81" fmla="*/ 863880 w 1308902"/>
              <a:gd name="connsiteY81" fmla="*/ 716097 h 1401059"/>
              <a:gd name="connsiteX82" fmla="*/ 852863 w 1308902"/>
              <a:gd name="connsiteY82" fmla="*/ 771181 h 1401059"/>
              <a:gd name="connsiteX83" fmla="*/ 753711 w 1308902"/>
              <a:gd name="connsiteY83" fmla="*/ 848299 h 1401059"/>
              <a:gd name="connsiteX84" fmla="*/ 687610 w 1308902"/>
              <a:gd name="connsiteY84" fmla="*/ 892367 h 1401059"/>
              <a:gd name="connsiteX85" fmla="*/ 544391 w 1308902"/>
              <a:gd name="connsiteY85" fmla="*/ 947451 h 1401059"/>
              <a:gd name="connsiteX86" fmla="*/ 434222 w 1308902"/>
              <a:gd name="connsiteY86" fmla="*/ 936434 h 1401059"/>
              <a:gd name="connsiteX87" fmla="*/ 423205 w 1308902"/>
              <a:gd name="connsiteY87" fmla="*/ 892367 h 1401059"/>
              <a:gd name="connsiteX88" fmla="*/ 401172 w 1308902"/>
              <a:gd name="connsiteY88" fmla="*/ 837282 h 1401059"/>
              <a:gd name="connsiteX89" fmla="*/ 412189 w 1308902"/>
              <a:gd name="connsiteY89" fmla="*/ 473726 h 1401059"/>
              <a:gd name="connsiteX90" fmla="*/ 423205 w 1308902"/>
              <a:gd name="connsiteY90" fmla="*/ 418641 h 1401059"/>
              <a:gd name="connsiteX91" fmla="*/ 445239 w 1308902"/>
              <a:gd name="connsiteY91" fmla="*/ 374574 h 1401059"/>
              <a:gd name="connsiteX92" fmla="*/ 456256 w 1308902"/>
              <a:gd name="connsiteY92" fmla="*/ 308473 h 1401059"/>
              <a:gd name="connsiteX93" fmla="*/ 533374 w 1308902"/>
              <a:gd name="connsiteY93" fmla="*/ 341523 h 1401059"/>
              <a:gd name="connsiteX94" fmla="*/ 566425 w 1308902"/>
              <a:gd name="connsiteY94" fmla="*/ 363557 h 1401059"/>
              <a:gd name="connsiteX95" fmla="*/ 610492 w 1308902"/>
              <a:gd name="connsiteY95" fmla="*/ 407625 h 1401059"/>
              <a:gd name="connsiteX96" fmla="*/ 709644 w 1308902"/>
              <a:gd name="connsiteY96" fmla="*/ 550844 h 1401059"/>
              <a:gd name="connsiteX97" fmla="*/ 742695 w 1308902"/>
              <a:gd name="connsiteY97" fmla="*/ 616945 h 1401059"/>
              <a:gd name="connsiteX98" fmla="*/ 764728 w 1308902"/>
              <a:gd name="connsiteY98" fmla="*/ 694063 h 1401059"/>
              <a:gd name="connsiteX99" fmla="*/ 775745 w 1308902"/>
              <a:gd name="connsiteY99" fmla="*/ 793215 h 1401059"/>
              <a:gd name="connsiteX100" fmla="*/ 786762 w 1308902"/>
              <a:gd name="connsiteY100" fmla="*/ 859316 h 1401059"/>
              <a:gd name="connsiteX101" fmla="*/ 797779 w 1308902"/>
              <a:gd name="connsiteY101" fmla="*/ 969485 h 1401059"/>
              <a:gd name="connsiteX102" fmla="*/ 786762 w 1308902"/>
              <a:gd name="connsiteY102" fmla="*/ 1222873 h 1401059"/>
              <a:gd name="connsiteX103" fmla="*/ 742695 w 1308902"/>
              <a:gd name="connsiteY103" fmla="*/ 1266940 h 1401059"/>
              <a:gd name="connsiteX104" fmla="*/ 687610 w 1308902"/>
              <a:gd name="connsiteY104" fmla="*/ 1333041 h 1401059"/>
              <a:gd name="connsiteX105" fmla="*/ 632526 w 1308902"/>
              <a:gd name="connsiteY105" fmla="*/ 1322025 h 1401059"/>
              <a:gd name="connsiteX106" fmla="*/ 610492 w 1308902"/>
              <a:gd name="connsiteY106" fmla="*/ 1277957 h 1401059"/>
              <a:gd name="connsiteX107" fmla="*/ 577442 w 1308902"/>
              <a:gd name="connsiteY107" fmla="*/ 1244906 h 1401059"/>
              <a:gd name="connsiteX108" fmla="*/ 555408 w 1308902"/>
              <a:gd name="connsiteY108" fmla="*/ 1123721 h 1401059"/>
              <a:gd name="connsiteX109" fmla="*/ 577442 w 1308902"/>
              <a:gd name="connsiteY109" fmla="*/ 793215 h 1401059"/>
              <a:gd name="connsiteX110" fmla="*/ 599475 w 1308902"/>
              <a:gd name="connsiteY110" fmla="*/ 649996 h 1401059"/>
              <a:gd name="connsiteX111" fmla="*/ 621509 w 1308902"/>
              <a:gd name="connsiteY111" fmla="*/ 506776 h 1401059"/>
              <a:gd name="connsiteX112" fmla="*/ 643543 w 1308902"/>
              <a:gd name="connsiteY112" fmla="*/ 440675 h 1401059"/>
              <a:gd name="connsiteX113" fmla="*/ 720661 w 1308902"/>
              <a:gd name="connsiteY113" fmla="*/ 330506 h 1401059"/>
              <a:gd name="connsiteX114" fmla="*/ 775745 w 1308902"/>
              <a:gd name="connsiteY114" fmla="*/ 231355 h 1401059"/>
              <a:gd name="connsiteX115" fmla="*/ 952015 w 1308902"/>
              <a:gd name="connsiteY115" fmla="*/ 22034 h 1401059"/>
              <a:gd name="connsiteX116" fmla="*/ 974049 w 1308902"/>
              <a:gd name="connsiteY116" fmla="*/ 154237 h 1401059"/>
              <a:gd name="connsiteX117" fmla="*/ 996083 w 1308902"/>
              <a:gd name="connsiteY117" fmla="*/ 308473 h 1401059"/>
              <a:gd name="connsiteX118" fmla="*/ 1007099 w 1308902"/>
              <a:gd name="connsiteY118" fmla="*/ 385591 h 1401059"/>
              <a:gd name="connsiteX119" fmla="*/ 1029133 w 1308902"/>
              <a:gd name="connsiteY119" fmla="*/ 528810 h 1401059"/>
              <a:gd name="connsiteX120" fmla="*/ 1040150 w 1308902"/>
              <a:gd name="connsiteY120" fmla="*/ 672029 h 1401059"/>
              <a:gd name="connsiteX121" fmla="*/ 1029133 w 1308902"/>
              <a:gd name="connsiteY121" fmla="*/ 1090670 h 1401059"/>
              <a:gd name="connsiteX122" fmla="*/ 963032 w 1308902"/>
              <a:gd name="connsiteY122" fmla="*/ 1156771 h 1401059"/>
              <a:gd name="connsiteX123" fmla="*/ 885914 w 1308902"/>
              <a:gd name="connsiteY123" fmla="*/ 1178805 h 1401059"/>
              <a:gd name="connsiteX124" fmla="*/ 819813 w 1308902"/>
              <a:gd name="connsiteY124" fmla="*/ 1167788 h 1401059"/>
              <a:gd name="connsiteX125" fmla="*/ 808796 w 1308902"/>
              <a:gd name="connsiteY125" fmla="*/ 1134738 h 1401059"/>
              <a:gd name="connsiteX126" fmla="*/ 786762 w 1308902"/>
              <a:gd name="connsiteY126" fmla="*/ 1079653 h 1401059"/>
              <a:gd name="connsiteX127" fmla="*/ 753711 w 1308902"/>
              <a:gd name="connsiteY127" fmla="*/ 969485 h 1401059"/>
              <a:gd name="connsiteX128" fmla="*/ 786762 w 1308902"/>
              <a:gd name="connsiteY128" fmla="*/ 649996 h 1401059"/>
              <a:gd name="connsiteX129" fmla="*/ 797779 w 1308902"/>
              <a:gd name="connsiteY129" fmla="*/ 572878 h 1401059"/>
              <a:gd name="connsiteX130" fmla="*/ 819813 w 1308902"/>
              <a:gd name="connsiteY130" fmla="*/ 484743 h 1401059"/>
              <a:gd name="connsiteX131" fmla="*/ 841846 w 1308902"/>
              <a:gd name="connsiteY131" fmla="*/ 451692 h 1401059"/>
              <a:gd name="connsiteX132" fmla="*/ 863880 w 1308902"/>
              <a:gd name="connsiteY132" fmla="*/ 407625 h 1401059"/>
              <a:gd name="connsiteX133" fmla="*/ 907948 w 1308902"/>
              <a:gd name="connsiteY133" fmla="*/ 297456 h 1401059"/>
              <a:gd name="connsiteX134" fmla="*/ 940998 w 1308902"/>
              <a:gd name="connsiteY134" fmla="*/ 253388 h 1401059"/>
              <a:gd name="connsiteX135" fmla="*/ 963032 w 1308902"/>
              <a:gd name="connsiteY135" fmla="*/ 220338 h 1401059"/>
              <a:gd name="connsiteX136" fmla="*/ 996083 w 1308902"/>
              <a:gd name="connsiteY136" fmla="*/ 297456 h 1401059"/>
              <a:gd name="connsiteX137" fmla="*/ 1018116 w 1308902"/>
              <a:gd name="connsiteY137" fmla="*/ 561861 h 1401059"/>
              <a:gd name="connsiteX138" fmla="*/ 1040150 w 1308902"/>
              <a:gd name="connsiteY138" fmla="*/ 1035586 h 1401059"/>
              <a:gd name="connsiteX139" fmla="*/ 996083 w 1308902"/>
              <a:gd name="connsiteY139" fmla="*/ 1222873 h 1401059"/>
              <a:gd name="connsiteX140" fmla="*/ 963032 w 1308902"/>
              <a:gd name="connsiteY140" fmla="*/ 1233890 h 1401059"/>
              <a:gd name="connsiteX141" fmla="*/ 929981 w 1308902"/>
              <a:gd name="connsiteY141" fmla="*/ 1222873 h 1401059"/>
              <a:gd name="connsiteX142" fmla="*/ 852863 w 1308902"/>
              <a:gd name="connsiteY142" fmla="*/ 1101687 h 1401059"/>
              <a:gd name="connsiteX143" fmla="*/ 830830 w 1308902"/>
              <a:gd name="connsiteY143" fmla="*/ 1035586 h 1401059"/>
              <a:gd name="connsiteX144" fmla="*/ 797779 w 1308902"/>
              <a:gd name="connsiteY144" fmla="*/ 837282 h 1401059"/>
              <a:gd name="connsiteX145" fmla="*/ 841846 w 1308902"/>
              <a:gd name="connsiteY145" fmla="*/ 451692 h 1401059"/>
              <a:gd name="connsiteX146" fmla="*/ 874897 w 1308902"/>
              <a:gd name="connsiteY146" fmla="*/ 187287 h 1401059"/>
              <a:gd name="connsiteX147" fmla="*/ 907948 w 1308902"/>
              <a:gd name="connsiteY147" fmla="*/ 231355 h 1401059"/>
              <a:gd name="connsiteX148" fmla="*/ 918964 w 1308902"/>
              <a:gd name="connsiteY148" fmla="*/ 275422 h 1401059"/>
              <a:gd name="connsiteX149" fmla="*/ 940998 w 1308902"/>
              <a:gd name="connsiteY149" fmla="*/ 374574 h 1401059"/>
              <a:gd name="connsiteX150" fmla="*/ 929981 w 1308902"/>
              <a:gd name="connsiteY150" fmla="*/ 517793 h 1401059"/>
              <a:gd name="connsiteX151" fmla="*/ 874897 w 1308902"/>
              <a:gd name="connsiteY151" fmla="*/ 694063 h 1401059"/>
              <a:gd name="connsiteX152" fmla="*/ 852863 w 1308902"/>
              <a:gd name="connsiteY152" fmla="*/ 771181 h 1401059"/>
              <a:gd name="connsiteX153" fmla="*/ 786762 w 1308902"/>
              <a:gd name="connsiteY153" fmla="*/ 892367 h 1401059"/>
              <a:gd name="connsiteX154" fmla="*/ 764728 w 1308902"/>
              <a:gd name="connsiteY154" fmla="*/ 936434 h 1401059"/>
              <a:gd name="connsiteX155" fmla="*/ 698627 w 1308902"/>
              <a:gd name="connsiteY155" fmla="*/ 1024569 h 1401059"/>
              <a:gd name="connsiteX156" fmla="*/ 665577 w 1308902"/>
              <a:gd name="connsiteY156" fmla="*/ 1046603 h 1401059"/>
              <a:gd name="connsiteX157" fmla="*/ 544391 w 1308902"/>
              <a:gd name="connsiteY157" fmla="*/ 1101687 h 1401059"/>
              <a:gd name="connsiteX158" fmla="*/ 500324 w 1308902"/>
              <a:gd name="connsiteY158" fmla="*/ 1079653 h 1401059"/>
              <a:gd name="connsiteX159" fmla="*/ 467273 w 1308902"/>
              <a:gd name="connsiteY159" fmla="*/ 1024569 h 1401059"/>
              <a:gd name="connsiteX160" fmla="*/ 401172 w 1308902"/>
              <a:gd name="connsiteY160" fmla="*/ 870333 h 1401059"/>
              <a:gd name="connsiteX161" fmla="*/ 368121 w 1308902"/>
              <a:gd name="connsiteY161" fmla="*/ 815249 h 1401059"/>
              <a:gd name="connsiteX162" fmla="*/ 379138 w 1308902"/>
              <a:gd name="connsiteY162" fmla="*/ 727114 h 1401059"/>
              <a:gd name="connsiteX163" fmla="*/ 401172 w 1308902"/>
              <a:gd name="connsiteY163" fmla="*/ 627962 h 1401059"/>
              <a:gd name="connsiteX164" fmla="*/ 412189 w 1308902"/>
              <a:gd name="connsiteY164" fmla="*/ 561861 h 1401059"/>
              <a:gd name="connsiteX165" fmla="*/ 434222 w 1308902"/>
              <a:gd name="connsiteY165" fmla="*/ 506776 h 1401059"/>
              <a:gd name="connsiteX166" fmla="*/ 445239 w 1308902"/>
              <a:gd name="connsiteY166" fmla="*/ 473726 h 1401059"/>
              <a:gd name="connsiteX167" fmla="*/ 478290 w 1308902"/>
              <a:gd name="connsiteY167" fmla="*/ 462709 h 1401059"/>
              <a:gd name="connsiteX168" fmla="*/ 566425 w 1308902"/>
              <a:gd name="connsiteY168" fmla="*/ 473726 h 1401059"/>
              <a:gd name="connsiteX169" fmla="*/ 577442 w 1308902"/>
              <a:gd name="connsiteY169" fmla="*/ 506776 h 1401059"/>
              <a:gd name="connsiteX170" fmla="*/ 588458 w 1308902"/>
              <a:gd name="connsiteY170" fmla="*/ 572878 h 1401059"/>
              <a:gd name="connsiteX171" fmla="*/ 610492 w 1308902"/>
              <a:gd name="connsiteY171" fmla="*/ 760164 h 1401059"/>
              <a:gd name="connsiteX172" fmla="*/ 632526 w 1308902"/>
              <a:gd name="connsiteY172" fmla="*/ 991518 h 1401059"/>
              <a:gd name="connsiteX173" fmla="*/ 610492 w 1308902"/>
              <a:gd name="connsiteY173" fmla="*/ 1167788 h 1401059"/>
              <a:gd name="connsiteX174" fmla="*/ 599475 w 1308902"/>
              <a:gd name="connsiteY174" fmla="*/ 1200839 h 1401059"/>
              <a:gd name="connsiteX175" fmla="*/ 566425 w 1308902"/>
              <a:gd name="connsiteY175" fmla="*/ 1211856 h 1401059"/>
              <a:gd name="connsiteX176" fmla="*/ 533374 w 1308902"/>
              <a:gd name="connsiteY176" fmla="*/ 1167788 h 1401059"/>
              <a:gd name="connsiteX177" fmla="*/ 500324 w 1308902"/>
              <a:gd name="connsiteY177" fmla="*/ 1145755 h 1401059"/>
              <a:gd name="connsiteX178" fmla="*/ 467273 w 1308902"/>
              <a:gd name="connsiteY178" fmla="*/ 1112704 h 1401059"/>
              <a:gd name="connsiteX179" fmla="*/ 456256 w 1308902"/>
              <a:gd name="connsiteY179" fmla="*/ 1057620 h 1401059"/>
              <a:gd name="connsiteX180" fmla="*/ 434222 w 1308902"/>
              <a:gd name="connsiteY180" fmla="*/ 980502 h 1401059"/>
              <a:gd name="connsiteX181" fmla="*/ 423205 w 1308902"/>
              <a:gd name="connsiteY181" fmla="*/ 870333 h 1401059"/>
              <a:gd name="connsiteX182" fmla="*/ 412189 w 1308902"/>
              <a:gd name="connsiteY182" fmla="*/ 782198 h 1401059"/>
              <a:gd name="connsiteX183" fmla="*/ 434222 w 1308902"/>
              <a:gd name="connsiteY183" fmla="*/ 528810 h 1401059"/>
              <a:gd name="connsiteX184" fmla="*/ 445239 w 1308902"/>
              <a:gd name="connsiteY184" fmla="*/ 473726 h 1401059"/>
              <a:gd name="connsiteX185" fmla="*/ 500324 w 1308902"/>
              <a:gd name="connsiteY185" fmla="*/ 352540 h 1401059"/>
              <a:gd name="connsiteX186" fmla="*/ 533374 w 1308902"/>
              <a:gd name="connsiteY186" fmla="*/ 297456 h 1401059"/>
              <a:gd name="connsiteX187" fmla="*/ 577442 w 1308902"/>
              <a:gd name="connsiteY187" fmla="*/ 220338 h 1401059"/>
              <a:gd name="connsiteX188" fmla="*/ 654560 w 1308902"/>
              <a:gd name="connsiteY188" fmla="*/ 143220 h 1401059"/>
              <a:gd name="connsiteX189" fmla="*/ 709644 w 1308902"/>
              <a:gd name="connsiteY189" fmla="*/ 88135 h 1401059"/>
              <a:gd name="connsiteX190" fmla="*/ 874897 w 1308902"/>
              <a:gd name="connsiteY190" fmla="*/ 11017 h 1401059"/>
              <a:gd name="connsiteX191" fmla="*/ 918964 w 1308902"/>
              <a:gd name="connsiteY191" fmla="*/ 198304 h 1401059"/>
              <a:gd name="connsiteX192" fmla="*/ 841846 w 1308902"/>
              <a:gd name="connsiteY192" fmla="*/ 1288974 h 1401059"/>
              <a:gd name="connsiteX193" fmla="*/ 786762 w 1308902"/>
              <a:gd name="connsiteY193" fmla="*/ 1299991 h 1401059"/>
              <a:gd name="connsiteX194" fmla="*/ 687610 w 1308902"/>
              <a:gd name="connsiteY194" fmla="*/ 1288974 h 1401059"/>
              <a:gd name="connsiteX195" fmla="*/ 654560 w 1308902"/>
              <a:gd name="connsiteY195" fmla="*/ 1266940 h 1401059"/>
              <a:gd name="connsiteX196" fmla="*/ 555408 w 1308902"/>
              <a:gd name="connsiteY196" fmla="*/ 892367 h 1401059"/>
              <a:gd name="connsiteX197" fmla="*/ 500324 w 1308902"/>
              <a:gd name="connsiteY197" fmla="*/ 385591 h 1401059"/>
              <a:gd name="connsiteX198" fmla="*/ 522357 w 1308902"/>
              <a:gd name="connsiteY198" fmla="*/ 297456 h 1401059"/>
              <a:gd name="connsiteX199" fmla="*/ 588458 w 1308902"/>
              <a:gd name="connsiteY199" fmla="*/ 220338 h 1401059"/>
              <a:gd name="connsiteX200" fmla="*/ 621509 w 1308902"/>
              <a:gd name="connsiteY200" fmla="*/ 198304 h 1401059"/>
              <a:gd name="connsiteX201" fmla="*/ 720661 w 1308902"/>
              <a:gd name="connsiteY201" fmla="*/ 99152 h 1401059"/>
              <a:gd name="connsiteX202" fmla="*/ 753711 w 1308902"/>
              <a:gd name="connsiteY202" fmla="*/ 44068 h 1401059"/>
              <a:gd name="connsiteX203" fmla="*/ 764728 w 1308902"/>
              <a:gd name="connsiteY203" fmla="*/ 11017 h 1401059"/>
              <a:gd name="connsiteX204" fmla="*/ 797779 w 1308902"/>
              <a:gd name="connsiteY204" fmla="*/ 0 h 1401059"/>
              <a:gd name="connsiteX205" fmla="*/ 841846 w 1308902"/>
              <a:gd name="connsiteY205" fmla="*/ 33051 h 1401059"/>
              <a:gd name="connsiteX206" fmla="*/ 974049 w 1308902"/>
              <a:gd name="connsiteY206" fmla="*/ 176270 h 1401059"/>
              <a:gd name="connsiteX207" fmla="*/ 985066 w 1308902"/>
              <a:gd name="connsiteY207" fmla="*/ 220338 h 1401059"/>
              <a:gd name="connsiteX208" fmla="*/ 1018116 w 1308902"/>
              <a:gd name="connsiteY208" fmla="*/ 275422 h 1401059"/>
              <a:gd name="connsiteX209" fmla="*/ 1029133 w 1308902"/>
              <a:gd name="connsiteY209" fmla="*/ 462709 h 1401059"/>
              <a:gd name="connsiteX210" fmla="*/ 1051167 w 1308902"/>
              <a:gd name="connsiteY210" fmla="*/ 991518 h 1401059"/>
              <a:gd name="connsiteX211" fmla="*/ 1040150 w 1308902"/>
              <a:gd name="connsiteY211" fmla="*/ 1189822 h 1401059"/>
              <a:gd name="connsiteX212" fmla="*/ 1029133 w 1308902"/>
              <a:gd name="connsiteY212" fmla="*/ 1233890 h 1401059"/>
              <a:gd name="connsiteX213" fmla="*/ 996083 w 1308902"/>
              <a:gd name="connsiteY213" fmla="*/ 1178805 h 1401059"/>
              <a:gd name="connsiteX214" fmla="*/ 1007099 w 1308902"/>
              <a:gd name="connsiteY214" fmla="*/ 936434 h 1401059"/>
              <a:gd name="connsiteX215" fmla="*/ 1018116 w 1308902"/>
              <a:gd name="connsiteY215" fmla="*/ 903384 h 1401059"/>
              <a:gd name="connsiteX216" fmla="*/ 1029133 w 1308902"/>
              <a:gd name="connsiteY216" fmla="*/ 793215 h 1401059"/>
              <a:gd name="connsiteX217" fmla="*/ 1040150 w 1308902"/>
              <a:gd name="connsiteY217" fmla="*/ 649996 h 1401059"/>
              <a:gd name="connsiteX218" fmla="*/ 1051167 w 1308902"/>
              <a:gd name="connsiteY218" fmla="*/ 605928 h 1401059"/>
              <a:gd name="connsiteX219" fmla="*/ 1073201 w 1308902"/>
              <a:gd name="connsiteY219" fmla="*/ 528810 h 1401059"/>
              <a:gd name="connsiteX220" fmla="*/ 1084218 w 1308902"/>
              <a:gd name="connsiteY220" fmla="*/ 451692 h 1401059"/>
              <a:gd name="connsiteX221" fmla="*/ 1128285 w 1308902"/>
              <a:gd name="connsiteY221" fmla="*/ 308473 h 1401059"/>
              <a:gd name="connsiteX222" fmla="*/ 1150319 w 1308902"/>
              <a:gd name="connsiteY222" fmla="*/ 264405 h 1401059"/>
              <a:gd name="connsiteX223" fmla="*/ 1183369 w 1308902"/>
              <a:gd name="connsiteY223" fmla="*/ 253388 h 1401059"/>
              <a:gd name="connsiteX224" fmla="*/ 1238454 w 1308902"/>
              <a:gd name="connsiteY224" fmla="*/ 297456 h 1401059"/>
              <a:gd name="connsiteX225" fmla="*/ 1227437 w 1308902"/>
              <a:gd name="connsiteY225" fmla="*/ 848299 h 1401059"/>
              <a:gd name="connsiteX226" fmla="*/ 1205403 w 1308902"/>
              <a:gd name="connsiteY226" fmla="*/ 1189822 h 1401059"/>
              <a:gd name="connsiteX227" fmla="*/ 1161336 w 1308902"/>
              <a:gd name="connsiteY227" fmla="*/ 1178805 h 1401059"/>
              <a:gd name="connsiteX228" fmla="*/ 1117268 w 1308902"/>
              <a:gd name="connsiteY228" fmla="*/ 1057620 h 1401059"/>
              <a:gd name="connsiteX229" fmla="*/ 1128285 w 1308902"/>
              <a:gd name="connsiteY229" fmla="*/ 528810 h 1401059"/>
              <a:gd name="connsiteX230" fmla="*/ 1150319 w 1308902"/>
              <a:gd name="connsiteY230" fmla="*/ 451692 h 1401059"/>
              <a:gd name="connsiteX231" fmla="*/ 1172352 w 1308902"/>
              <a:gd name="connsiteY231" fmla="*/ 341523 h 1401059"/>
              <a:gd name="connsiteX232" fmla="*/ 1194386 w 1308902"/>
              <a:gd name="connsiteY232" fmla="*/ 253388 h 1401059"/>
              <a:gd name="connsiteX233" fmla="*/ 1216420 w 1308902"/>
              <a:gd name="connsiteY233" fmla="*/ 132203 h 1401059"/>
              <a:gd name="connsiteX234" fmla="*/ 1260487 w 1308902"/>
              <a:gd name="connsiteY234" fmla="*/ 231355 h 1401059"/>
              <a:gd name="connsiteX235" fmla="*/ 1271504 w 1308902"/>
              <a:gd name="connsiteY235" fmla="*/ 264405 h 1401059"/>
              <a:gd name="connsiteX236" fmla="*/ 1293538 w 1308902"/>
              <a:gd name="connsiteY236" fmla="*/ 672029 h 1401059"/>
              <a:gd name="connsiteX237" fmla="*/ 1271504 w 1308902"/>
              <a:gd name="connsiteY237" fmla="*/ 969485 h 1401059"/>
              <a:gd name="connsiteX238" fmla="*/ 1238454 w 1308902"/>
              <a:gd name="connsiteY238" fmla="*/ 1112704 h 1401059"/>
              <a:gd name="connsiteX239" fmla="*/ 1216420 w 1308902"/>
              <a:gd name="connsiteY239" fmla="*/ 1211856 h 1401059"/>
              <a:gd name="connsiteX240" fmla="*/ 1117268 w 1308902"/>
              <a:gd name="connsiteY240" fmla="*/ 1167788 h 1401059"/>
              <a:gd name="connsiteX241" fmla="*/ 1073201 w 1308902"/>
              <a:gd name="connsiteY241" fmla="*/ 1112704 h 1401059"/>
              <a:gd name="connsiteX242" fmla="*/ 1029133 w 1308902"/>
              <a:gd name="connsiteY242" fmla="*/ 980502 h 1401059"/>
              <a:gd name="connsiteX243" fmla="*/ 1007099 w 1308902"/>
              <a:gd name="connsiteY243" fmla="*/ 892367 h 1401059"/>
              <a:gd name="connsiteX244" fmla="*/ 1040150 w 1308902"/>
              <a:gd name="connsiteY244" fmla="*/ 209321 h 1401059"/>
              <a:gd name="connsiteX245" fmla="*/ 1073201 w 1308902"/>
              <a:gd name="connsiteY245" fmla="*/ 44068 h 1401059"/>
              <a:gd name="connsiteX246" fmla="*/ 1106251 w 1308902"/>
              <a:gd name="connsiteY246" fmla="*/ 22034 h 1401059"/>
              <a:gd name="connsiteX247" fmla="*/ 1216420 w 1308902"/>
              <a:gd name="connsiteY247" fmla="*/ 44068 h 1401059"/>
              <a:gd name="connsiteX248" fmla="*/ 1172352 w 1308902"/>
              <a:gd name="connsiteY248" fmla="*/ 804232 h 1401059"/>
              <a:gd name="connsiteX249" fmla="*/ 1150319 w 1308902"/>
              <a:gd name="connsiteY249" fmla="*/ 925417 h 1401059"/>
              <a:gd name="connsiteX250" fmla="*/ 1139302 w 1308902"/>
              <a:gd name="connsiteY250" fmla="*/ 1079653 h 1401059"/>
              <a:gd name="connsiteX251" fmla="*/ 1117268 w 1308902"/>
              <a:gd name="connsiteY251" fmla="*/ 1211856 h 1401059"/>
              <a:gd name="connsiteX252" fmla="*/ 1062184 w 1308902"/>
              <a:gd name="connsiteY252" fmla="*/ 1178805 h 1401059"/>
              <a:gd name="connsiteX253" fmla="*/ 1007099 w 1308902"/>
              <a:gd name="connsiteY253" fmla="*/ 1090670 h 1401059"/>
              <a:gd name="connsiteX254" fmla="*/ 1040150 w 1308902"/>
              <a:gd name="connsiteY254" fmla="*/ 705080 h 1401059"/>
              <a:gd name="connsiteX255" fmla="*/ 1051167 w 1308902"/>
              <a:gd name="connsiteY255" fmla="*/ 661012 h 1401059"/>
              <a:gd name="connsiteX256" fmla="*/ 1084218 w 1308902"/>
              <a:gd name="connsiteY256" fmla="*/ 694063 h 1401059"/>
              <a:gd name="connsiteX0" fmla="*/ 0 w 1304338"/>
              <a:gd name="connsiteY0" fmla="*/ 396608 h 1401059"/>
              <a:gd name="connsiteX1" fmla="*/ 643508 w 1304338"/>
              <a:gd name="connsiteY1" fmla="*/ 720080 h 1401059"/>
              <a:gd name="connsiteX2" fmla="*/ 55085 w 1304338"/>
              <a:gd name="connsiteY2" fmla="*/ 253388 h 1401059"/>
              <a:gd name="connsiteX3" fmla="*/ 121186 w 1304338"/>
              <a:gd name="connsiteY3" fmla="*/ 209321 h 1401059"/>
              <a:gd name="connsiteX4" fmla="*/ 176270 w 1304338"/>
              <a:gd name="connsiteY4" fmla="*/ 165253 h 1401059"/>
              <a:gd name="connsiteX5" fmla="*/ 297456 w 1304338"/>
              <a:gd name="connsiteY5" fmla="*/ 121186 h 1401059"/>
              <a:gd name="connsiteX6" fmla="*/ 429658 w 1304338"/>
              <a:gd name="connsiteY6" fmla="*/ 143220 h 1401059"/>
              <a:gd name="connsiteX7" fmla="*/ 473726 w 1304338"/>
              <a:gd name="connsiteY7" fmla="*/ 154237 h 1401059"/>
              <a:gd name="connsiteX8" fmla="*/ 506776 w 1304338"/>
              <a:gd name="connsiteY8" fmla="*/ 198304 h 1401059"/>
              <a:gd name="connsiteX9" fmla="*/ 528810 w 1304338"/>
              <a:gd name="connsiteY9" fmla="*/ 275422 h 1401059"/>
              <a:gd name="connsiteX10" fmla="*/ 583894 w 1304338"/>
              <a:gd name="connsiteY10" fmla="*/ 716097 h 1401059"/>
              <a:gd name="connsiteX11" fmla="*/ 638979 w 1304338"/>
              <a:gd name="connsiteY11" fmla="*/ 1101687 h 1401059"/>
              <a:gd name="connsiteX12" fmla="*/ 672029 w 1304338"/>
              <a:gd name="connsiteY12" fmla="*/ 1266940 h 1401059"/>
              <a:gd name="connsiteX13" fmla="*/ 683046 w 1304338"/>
              <a:gd name="connsiteY13" fmla="*/ 1344058 h 1401059"/>
              <a:gd name="connsiteX14" fmla="*/ 649996 w 1304338"/>
              <a:gd name="connsiteY14" fmla="*/ 1388126 h 1401059"/>
              <a:gd name="connsiteX15" fmla="*/ 594911 w 1304338"/>
              <a:gd name="connsiteY15" fmla="*/ 1366092 h 1401059"/>
              <a:gd name="connsiteX16" fmla="*/ 550844 w 1304338"/>
              <a:gd name="connsiteY16" fmla="*/ 1344058 h 1401059"/>
              <a:gd name="connsiteX17" fmla="*/ 396608 w 1304338"/>
              <a:gd name="connsiteY17" fmla="*/ 1277957 h 1401059"/>
              <a:gd name="connsiteX18" fmla="*/ 308473 w 1304338"/>
              <a:gd name="connsiteY18" fmla="*/ 1211856 h 1401059"/>
              <a:gd name="connsiteX19" fmla="*/ 297456 w 1304338"/>
              <a:gd name="connsiteY19" fmla="*/ 815249 h 1401059"/>
              <a:gd name="connsiteX20" fmla="*/ 319490 w 1304338"/>
              <a:gd name="connsiteY20" fmla="*/ 705080 h 1401059"/>
              <a:gd name="connsiteX21" fmla="*/ 374574 w 1304338"/>
              <a:gd name="connsiteY21" fmla="*/ 627962 h 1401059"/>
              <a:gd name="connsiteX22" fmla="*/ 418641 w 1304338"/>
              <a:gd name="connsiteY22" fmla="*/ 550844 h 1401059"/>
              <a:gd name="connsiteX23" fmla="*/ 561861 w 1304338"/>
              <a:gd name="connsiteY23" fmla="*/ 352540 h 1401059"/>
              <a:gd name="connsiteX24" fmla="*/ 716097 w 1304338"/>
              <a:gd name="connsiteY24" fmla="*/ 187287 h 1401059"/>
              <a:gd name="connsiteX25" fmla="*/ 749147 w 1304338"/>
              <a:gd name="connsiteY25" fmla="*/ 209321 h 1401059"/>
              <a:gd name="connsiteX26" fmla="*/ 760164 w 1304338"/>
              <a:gd name="connsiteY26" fmla="*/ 264405 h 1401059"/>
              <a:gd name="connsiteX27" fmla="*/ 782198 w 1304338"/>
              <a:gd name="connsiteY27" fmla="*/ 429658 h 1401059"/>
              <a:gd name="connsiteX28" fmla="*/ 804232 w 1304338"/>
              <a:gd name="connsiteY28" fmla="*/ 506776 h 1401059"/>
              <a:gd name="connsiteX29" fmla="*/ 815249 w 1304338"/>
              <a:gd name="connsiteY29" fmla="*/ 561861 h 1401059"/>
              <a:gd name="connsiteX30" fmla="*/ 826266 w 1304338"/>
              <a:gd name="connsiteY30" fmla="*/ 683046 h 1401059"/>
              <a:gd name="connsiteX31" fmla="*/ 826266 w 1304338"/>
              <a:gd name="connsiteY31" fmla="*/ 760164 h 1401059"/>
              <a:gd name="connsiteX32" fmla="*/ 705080 w 1304338"/>
              <a:gd name="connsiteY32" fmla="*/ 848299 h 1401059"/>
              <a:gd name="connsiteX33" fmla="*/ 661013 w 1304338"/>
              <a:gd name="connsiteY33" fmla="*/ 793215 h 1401059"/>
              <a:gd name="connsiteX34" fmla="*/ 627962 w 1304338"/>
              <a:gd name="connsiteY34" fmla="*/ 716097 h 1401059"/>
              <a:gd name="connsiteX35" fmla="*/ 605928 w 1304338"/>
              <a:gd name="connsiteY35" fmla="*/ 616945 h 1401059"/>
              <a:gd name="connsiteX36" fmla="*/ 638979 w 1304338"/>
              <a:gd name="connsiteY36" fmla="*/ 385591 h 1401059"/>
              <a:gd name="connsiteX37" fmla="*/ 683046 w 1304338"/>
              <a:gd name="connsiteY37" fmla="*/ 297456 h 1401059"/>
              <a:gd name="connsiteX38" fmla="*/ 694063 w 1304338"/>
              <a:gd name="connsiteY38" fmla="*/ 264405 h 1401059"/>
              <a:gd name="connsiteX39" fmla="*/ 782198 w 1304338"/>
              <a:gd name="connsiteY39" fmla="*/ 286439 h 1401059"/>
              <a:gd name="connsiteX40" fmla="*/ 859316 w 1304338"/>
              <a:gd name="connsiteY40" fmla="*/ 352540 h 1401059"/>
              <a:gd name="connsiteX41" fmla="*/ 892367 w 1304338"/>
              <a:gd name="connsiteY41" fmla="*/ 396608 h 1401059"/>
              <a:gd name="connsiteX42" fmla="*/ 925417 w 1304338"/>
              <a:gd name="connsiteY42" fmla="*/ 418641 h 1401059"/>
              <a:gd name="connsiteX43" fmla="*/ 925417 w 1304338"/>
              <a:gd name="connsiteY43" fmla="*/ 870333 h 1401059"/>
              <a:gd name="connsiteX44" fmla="*/ 881350 w 1304338"/>
              <a:gd name="connsiteY44" fmla="*/ 1057620 h 1401059"/>
              <a:gd name="connsiteX45" fmla="*/ 859316 w 1304338"/>
              <a:gd name="connsiteY45" fmla="*/ 1090670 h 1401059"/>
              <a:gd name="connsiteX46" fmla="*/ 815249 w 1304338"/>
              <a:gd name="connsiteY46" fmla="*/ 1156771 h 1401059"/>
              <a:gd name="connsiteX47" fmla="*/ 760164 w 1304338"/>
              <a:gd name="connsiteY47" fmla="*/ 1167788 h 1401059"/>
              <a:gd name="connsiteX48" fmla="*/ 716097 w 1304338"/>
              <a:gd name="connsiteY48" fmla="*/ 1200839 h 1401059"/>
              <a:gd name="connsiteX49" fmla="*/ 672029 w 1304338"/>
              <a:gd name="connsiteY49" fmla="*/ 1222873 h 1401059"/>
              <a:gd name="connsiteX50" fmla="*/ 638979 w 1304338"/>
              <a:gd name="connsiteY50" fmla="*/ 1244906 h 1401059"/>
              <a:gd name="connsiteX51" fmla="*/ 561861 w 1304338"/>
              <a:gd name="connsiteY51" fmla="*/ 1156771 h 1401059"/>
              <a:gd name="connsiteX52" fmla="*/ 528810 w 1304338"/>
              <a:gd name="connsiteY52" fmla="*/ 1068637 h 1401059"/>
              <a:gd name="connsiteX53" fmla="*/ 506776 w 1304338"/>
              <a:gd name="connsiteY53" fmla="*/ 1035586 h 1401059"/>
              <a:gd name="connsiteX54" fmla="*/ 517793 w 1304338"/>
              <a:gd name="connsiteY54" fmla="*/ 826265 h 1401059"/>
              <a:gd name="connsiteX55" fmla="*/ 539827 w 1304338"/>
              <a:gd name="connsiteY55" fmla="*/ 749147 h 1401059"/>
              <a:gd name="connsiteX56" fmla="*/ 583894 w 1304338"/>
              <a:gd name="connsiteY56" fmla="*/ 672029 h 1401059"/>
              <a:gd name="connsiteX57" fmla="*/ 605928 w 1304338"/>
              <a:gd name="connsiteY57" fmla="*/ 605928 h 1401059"/>
              <a:gd name="connsiteX58" fmla="*/ 638979 w 1304338"/>
              <a:gd name="connsiteY58" fmla="*/ 539827 h 1401059"/>
              <a:gd name="connsiteX59" fmla="*/ 661013 w 1304338"/>
              <a:gd name="connsiteY59" fmla="*/ 473726 h 1401059"/>
              <a:gd name="connsiteX60" fmla="*/ 683046 w 1304338"/>
              <a:gd name="connsiteY60" fmla="*/ 429658 h 1401059"/>
              <a:gd name="connsiteX61" fmla="*/ 694063 w 1304338"/>
              <a:gd name="connsiteY61" fmla="*/ 385591 h 1401059"/>
              <a:gd name="connsiteX62" fmla="*/ 738131 w 1304338"/>
              <a:gd name="connsiteY62" fmla="*/ 341523 h 1401059"/>
              <a:gd name="connsiteX63" fmla="*/ 859316 w 1304338"/>
              <a:gd name="connsiteY63" fmla="*/ 198304 h 1401059"/>
              <a:gd name="connsiteX64" fmla="*/ 936434 w 1304338"/>
              <a:gd name="connsiteY64" fmla="*/ 121186 h 1401059"/>
              <a:gd name="connsiteX65" fmla="*/ 969485 w 1304338"/>
              <a:gd name="connsiteY65" fmla="*/ 110169 h 1401059"/>
              <a:gd name="connsiteX66" fmla="*/ 1002535 w 1304338"/>
              <a:gd name="connsiteY66" fmla="*/ 407625 h 1401059"/>
              <a:gd name="connsiteX67" fmla="*/ 980502 w 1304338"/>
              <a:gd name="connsiteY67" fmla="*/ 815249 h 1401059"/>
              <a:gd name="connsiteX68" fmla="*/ 969485 w 1304338"/>
              <a:gd name="connsiteY68" fmla="*/ 848299 h 1401059"/>
              <a:gd name="connsiteX69" fmla="*/ 925417 w 1304338"/>
              <a:gd name="connsiteY69" fmla="*/ 958468 h 1401059"/>
              <a:gd name="connsiteX70" fmla="*/ 881350 w 1304338"/>
              <a:gd name="connsiteY70" fmla="*/ 991518 h 1401059"/>
              <a:gd name="connsiteX71" fmla="*/ 727114 w 1304338"/>
              <a:gd name="connsiteY71" fmla="*/ 969485 h 1401059"/>
              <a:gd name="connsiteX72" fmla="*/ 683046 w 1304338"/>
              <a:gd name="connsiteY72" fmla="*/ 914400 h 1401059"/>
              <a:gd name="connsiteX73" fmla="*/ 616945 w 1304338"/>
              <a:gd name="connsiteY73" fmla="*/ 771181 h 1401059"/>
              <a:gd name="connsiteX74" fmla="*/ 616945 w 1304338"/>
              <a:gd name="connsiteY74" fmla="*/ 484743 h 1401059"/>
              <a:gd name="connsiteX75" fmla="*/ 649996 w 1304338"/>
              <a:gd name="connsiteY75" fmla="*/ 264405 h 1401059"/>
              <a:gd name="connsiteX76" fmla="*/ 672029 w 1304338"/>
              <a:gd name="connsiteY76" fmla="*/ 154237 h 1401059"/>
              <a:gd name="connsiteX77" fmla="*/ 815249 w 1304338"/>
              <a:gd name="connsiteY77" fmla="*/ 198304 h 1401059"/>
              <a:gd name="connsiteX78" fmla="*/ 837282 w 1304338"/>
              <a:gd name="connsiteY78" fmla="*/ 264405 h 1401059"/>
              <a:gd name="connsiteX79" fmla="*/ 859316 w 1304338"/>
              <a:gd name="connsiteY79" fmla="*/ 297456 h 1401059"/>
              <a:gd name="connsiteX80" fmla="*/ 870333 w 1304338"/>
              <a:gd name="connsiteY80" fmla="*/ 440675 h 1401059"/>
              <a:gd name="connsiteX81" fmla="*/ 859316 w 1304338"/>
              <a:gd name="connsiteY81" fmla="*/ 716097 h 1401059"/>
              <a:gd name="connsiteX82" fmla="*/ 848299 w 1304338"/>
              <a:gd name="connsiteY82" fmla="*/ 771181 h 1401059"/>
              <a:gd name="connsiteX83" fmla="*/ 749147 w 1304338"/>
              <a:gd name="connsiteY83" fmla="*/ 848299 h 1401059"/>
              <a:gd name="connsiteX84" fmla="*/ 683046 w 1304338"/>
              <a:gd name="connsiteY84" fmla="*/ 892367 h 1401059"/>
              <a:gd name="connsiteX85" fmla="*/ 539827 w 1304338"/>
              <a:gd name="connsiteY85" fmla="*/ 947451 h 1401059"/>
              <a:gd name="connsiteX86" fmla="*/ 429658 w 1304338"/>
              <a:gd name="connsiteY86" fmla="*/ 936434 h 1401059"/>
              <a:gd name="connsiteX87" fmla="*/ 418641 w 1304338"/>
              <a:gd name="connsiteY87" fmla="*/ 892367 h 1401059"/>
              <a:gd name="connsiteX88" fmla="*/ 396608 w 1304338"/>
              <a:gd name="connsiteY88" fmla="*/ 837282 h 1401059"/>
              <a:gd name="connsiteX89" fmla="*/ 407625 w 1304338"/>
              <a:gd name="connsiteY89" fmla="*/ 473726 h 1401059"/>
              <a:gd name="connsiteX90" fmla="*/ 418641 w 1304338"/>
              <a:gd name="connsiteY90" fmla="*/ 418641 h 1401059"/>
              <a:gd name="connsiteX91" fmla="*/ 440675 w 1304338"/>
              <a:gd name="connsiteY91" fmla="*/ 374574 h 1401059"/>
              <a:gd name="connsiteX92" fmla="*/ 451692 w 1304338"/>
              <a:gd name="connsiteY92" fmla="*/ 308473 h 1401059"/>
              <a:gd name="connsiteX93" fmla="*/ 528810 w 1304338"/>
              <a:gd name="connsiteY93" fmla="*/ 341523 h 1401059"/>
              <a:gd name="connsiteX94" fmla="*/ 561861 w 1304338"/>
              <a:gd name="connsiteY94" fmla="*/ 363557 h 1401059"/>
              <a:gd name="connsiteX95" fmla="*/ 605928 w 1304338"/>
              <a:gd name="connsiteY95" fmla="*/ 407625 h 1401059"/>
              <a:gd name="connsiteX96" fmla="*/ 705080 w 1304338"/>
              <a:gd name="connsiteY96" fmla="*/ 550844 h 1401059"/>
              <a:gd name="connsiteX97" fmla="*/ 738131 w 1304338"/>
              <a:gd name="connsiteY97" fmla="*/ 616945 h 1401059"/>
              <a:gd name="connsiteX98" fmla="*/ 760164 w 1304338"/>
              <a:gd name="connsiteY98" fmla="*/ 694063 h 1401059"/>
              <a:gd name="connsiteX99" fmla="*/ 771181 w 1304338"/>
              <a:gd name="connsiteY99" fmla="*/ 793215 h 1401059"/>
              <a:gd name="connsiteX100" fmla="*/ 782198 w 1304338"/>
              <a:gd name="connsiteY100" fmla="*/ 859316 h 1401059"/>
              <a:gd name="connsiteX101" fmla="*/ 793215 w 1304338"/>
              <a:gd name="connsiteY101" fmla="*/ 969485 h 1401059"/>
              <a:gd name="connsiteX102" fmla="*/ 782198 w 1304338"/>
              <a:gd name="connsiteY102" fmla="*/ 1222873 h 1401059"/>
              <a:gd name="connsiteX103" fmla="*/ 738131 w 1304338"/>
              <a:gd name="connsiteY103" fmla="*/ 1266940 h 1401059"/>
              <a:gd name="connsiteX104" fmla="*/ 683046 w 1304338"/>
              <a:gd name="connsiteY104" fmla="*/ 1333041 h 1401059"/>
              <a:gd name="connsiteX105" fmla="*/ 627962 w 1304338"/>
              <a:gd name="connsiteY105" fmla="*/ 1322025 h 1401059"/>
              <a:gd name="connsiteX106" fmla="*/ 605928 w 1304338"/>
              <a:gd name="connsiteY106" fmla="*/ 1277957 h 1401059"/>
              <a:gd name="connsiteX107" fmla="*/ 572878 w 1304338"/>
              <a:gd name="connsiteY107" fmla="*/ 1244906 h 1401059"/>
              <a:gd name="connsiteX108" fmla="*/ 550844 w 1304338"/>
              <a:gd name="connsiteY108" fmla="*/ 1123721 h 1401059"/>
              <a:gd name="connsiteX109" fmla="*/ 572878 w 1304338"/>
              <a:gd name="connsiteY109" fmla="*/ 793215 h 1401059"/>
              <a:gd name="connsiteX110" fmla="*/ 594911 w 1304338"/>
              <a:gd name="connsiteY110" fmla="*/ 649996 h 1401059"/>
              <a:gd name="connsiteX111" fmla="*/ 616945 w 1304338"/>
              <a:gd name="connsiteY111" fmla="*/ 506776 h 1401059"/>
              <a:gd name="connsiteX112" fmla="*/ 638979 w 1304338"/>
              <a:gd name="connsiteY112" fmla="*/ 440675 h 1401059"/>
              <a:gd name="connsiteX113" fmla="*/ 716097 w 1304338"/>
              <a:gd name="connsiteY113" fmla="*/ 330506 h 1401059"/>
              <a:gd name="connsiteX114" fmla="*/ 771181 w 1304338"/>
              <a:gd name="connsiteY114" fmla="*/ 231355 h 1401059"/>
              <a:gd name="connsiteX115" fmla="*/ 947451 w 1304338"/>
              <a:gd name="connsiteY115" fmla="*/ 22034 h 1401059"/>
              <a:gd name="connsiteX116" fmla="*/ 969485 w 1304338"/>
              <a:gd name="connsiteY116" fmla="*/ 154237 h 1401059"/>
              <a:gd name="connsiteX117" fmla="*/ 991519 w 1304338"/>
              <a:gd name="connsiteY117" fmla="*/ 308473 h 1401059"/>
              <a:gd name="connsiteX118" fmla="*/ 1002535 w 1304338"/>
              <a:gd name="connsiteY118" fmla="*/ 385591 h 1401059"/>
              <a:gd name="connsiteX119" fmla="*/ 1024569 w 1304338"/>
              <a:gd name="connsiteY119" fmla="*/ 528810 h 1401059"/>
              <a:gd name="connsiteX120" fmla="*/ 1035586 w 1304338"/>
              <a:gd name="connsiteY120" fmla="*/ 672029 h 1401059"/>
              <a:gd name="connsiteX121" fmla="*/ 1024569 w 1304338"/>
              <a:gd name="connsiteY121" fmla="*/ 1090670 h 1401059"/>
              <a:gd name="connsiteX122" fmla="*/ 958468 w 1304338"/>
              <a:gd name="connsiteY122" fmla="*/ 1156771 h 1401059"/>
              <a:gd name="connsiteX123" fmla="*/ 881350 w 1304338"/>
              <a:gd name="connsiteY123" fmla="*/ 1178805 h 1401059"/>
              <a:gd name="connsiteX124" fmla="*/ 815249 w 1304338"/>
              <a:gd name="connsiteY124" fmla="*/ 1167788 h 1401059"/>
              <a:gd name="connsiteX125" fmla="*/ 804232 w 1304338"/>
              <a:gd name="connsiteY125" fmla="*/ 1134738 h 1401059"/>
              <a:gd name="connsiteX126" fmla="*/ 782198 w 1304338"/>
              <a:gd name="connsiteY126" fmla="*/ 1079653 h 1401059"/>
              <a:gd name="connsiteX127" fmla="*/ 749147 w 1304338"/>
              <a:gd name="connsiteY127" fmla="*/ 969485 h 1401059"/>
              <a:gd name="connsiteX128" fmla="*/ 782198 w 1304338"/>
              <a:gd name="connsiteY128" fmla="*/ 649996 h 1401059"/>
              <a:gd name="connsiteX129" fmla="*/ 793215 w 1304338"/>
              <a:gd name="connsiteY129" fmla="*/ 572878 h 1401059"/>
              <a:gd name="connsiteX130" fmla="*/ 815249 w 1304338"/>
              <a:gd name="connsiteY130" fmla="*/ 484743 h 1401059"/>
              <a:gd name="connsiteX131" fmla="*/ 837282 w 1304338"/>
              <a:gd name="connsiteY131" fmla="*/ 451692 h 1401059"/>
              <a:gd name="connsiteX132" fmla="*/ 859316 w 1304338"/>
              <a:gd name="connsiteY132" fmla="*/ 407625 h 1401059"/>
              <a:gd name="connsiteX133" fmla="*/ 903384 w 1304338"/>
              <a:gd name="connsiteY133" fmla="*/ 297456 h 1401059"/>
              <a:gd name="connsiteX134" fmla="*/ 936434 w 1304338"/>
              <a:gd name="connsiteY134" fmla="*/ 253388 h 1401059"/>
              <a:gd name="connsiteX135" fmla="*/ 958468 w 1304338"/>
              <a:gd name="connsiteY135" fmla="*/ 220338 h 1401059"/>
              <a:gd name="connsiteX136" fmla="*/ 991519 w 1304338"/>
              <a:gd name="connsiteY136" fmla="*/ 297456 h 1401059"/>
              <a:gd name="connsiteX137" fmla="*/ 1013552 w 1304338"/>
              <a:gd name="connsiteY137" fmla="*/ 561861 h 1401059"/>
              <a:gd name="connsiteX138" fmla="*/ 1035586 w 1304338"/>
              <a:gd name="connsiteY138" fmla="*/ 1035586 h 1401059"/>
              <a:gd name="connsiteX139" fmla="*/ 991519 w 1304338"/>
              <a:gd name="connsiteY139" fmla="*/ 1222873 h 1401059"/>
              <a:gd name="connsiteX140" fmla="*/ 958468 w 1304338"/>
              <a:gd name="connsiteY140" fmla="*/ 1233890 h 1401059"/>
              <a:gd name="connsiteX141" fmla="*/ 925417 w 1304338"/>
              <a:gd name="connsiteY141" fmla="*/ 1222873 h 1401059"/>
              <a:gd name="connsiteX142" fmla="*/ 848299 w 1304338"/>
              <a:gd name="connsiteY142" fmla="*/ 1101687 h 1401059"/>
              <a:gd name="connsiteX143" fmla="*/ 826266 w 1304338"/>
              <a:gd name="connsiteY143" fmla="*/ 1035586 h 1401059"/>
              <a:gd name="connsiteX144" fmla="*/ 793215 w 1304338"/>
              <a:gd name="connsiteY144" fmla="*/ 837282 h 1401059"/>
              <a:gd name="connsiteX145" fmla="*/ 837282 w 1304338"/>
              <a:gd name="connsiteY145" fmla="*/ 451692 h 1401059"/>
              <a:gd name="connsiteX146" fmla="*/ 870333 w 1304338"/>
              <a:gd name="connsiteY146" fmla="*/ 187287 h 1401059"/>
              <a:gd name="connsiteX147" fmla="*/ 903384 w 1304338"/>
              <a:gd name="connsiteY147" fmla="*/ 231355 h 1401059"/>
              <a:gd name="connsiteX148" fmla="*/ 914400 w 1304338"/>
              <a:gd name="connsiteY148" fmla="*/ 275422 h 1401059"/>
              <a:gd name="connsiteX149" fmla="*/ 936434 w 1304338"/>
              <a:gd name="connsiteY149" fmla="*/ 374574 h 1401059"/>
              <a:gd name="connsiteX150" fmla="*/ 925417 w 1304338"/>
              <a:gd name="connsiteY150" fmla="*/ 517793 h 1401059"/>
              <a:gd name="connsiteX151" fmla="*/ 870333 w 1304338"/>
              <a:gd name="connsiteY151" fmla="*/ 694063 h 1401059"/>
              <a:gd name="connsiteX152" fmla="*/ 848299 w 1304338"/>
              <a:gd name="connsiteY152" fmla="*/ 771181 h 1401059"/>
              <a:gd name="connsiteX153" fmla="*/ 782198 w 1304338"/>
              <a:gd name="connsiteY153" fmla="*/ 892367 h 1401059"/>
              <a:gd name="connsiteX154" fmla="*/ 760164 w 1304338"/>
              <a:gd name="connsiteY154" fmla="*/ 936434 h 1401059"/>
              <a:gd name="connsiteX155" fmla="*/ 694063 w 1304338"/>
              <a:gd name="connsiteY155" fmla="*/ 1024569 h 1401059"/>
              <a:gd name="connsiteX156" fmla="*/ 661013 w 1304338"/>
              <a:gd name="connsiteY156" fmla="*/ 1046603 h 1401059"/>
              <a:gd name="connsiteX157" fmla="*/ 539827 w 1304338"/>
              <a:gd name="connsiteY157" fmla="*/ 1101687 h 1401059"/>
              <a:gd name="connsiteX158" fmla="*/ 495760 w 1304338"/>
              <a:gd name="connsiteY158" fmla="*/ 1079653 h 1401059"/>
              <a:gd name="connsiteX159" fmla="*/ 462709 w 1304338"/>
              <a:gd name="connsiteY159" fmla="*/ 1024569 h 1401059"/>
              <a:gd name="connsiteX160" fmla="*/ 396608 w 1304338"/>
              <a:gd name="connsiteY160" fmla="*/ 870333 h 1401059"/>
              <a:gd name="connsiteX161" fmla="*/ 363557 w 1304338"/>
              <a:gd name="connsiteY161" fmla="*/ 815249 h 1401059"/>
              <a:gd name="connsiteX162" fmla="*/ 374574 w 1304338"/>
              <a:gd name="connsiteY162" fmla="*/ 727114 h 1401059"/>
              <a:gd name="connsiteX163" fmla="*/ 396608 w 1304338"/>
              <a:gd name="connsiteY163" fmla="*/ 627962 h 1401059"/>
              <a:gd name="connsiteX164" fmla="*/ 407625 w 1304338"/>
              <a:gd name="connsiteY164" fmla="*/ 561861 h 1401059"/>
              <a:gd name="connsiteX165" fmla="*/ 429658 w 1304338"/>
              <a:gd name="connsiteY165" fmla="*/ 506776 h 1401059"/>
              <a:gd name="connsiteX166" fmla="*/ 440675 w 1304338"/>
              <a:gd name="connsiteY166" fmla="*/ 473726 h 1401059"/>
              <a:gd name="connsiteX167" fmla="*/ 473726 w 1304338"/>
              <a:gd name="connsiteY167" fmla="*/ 462709 h 1401059"/>
              <a:gd name="connsiteX168" fmla="*/ 561861 w 1304338"/>
              <a:gd name="connsiteY168" fmla="*/ 473726 h 1401059"/>
              <a:gd name="connsiteX169" fmla="*/ 572878 w 1304338"/>
              <a:gd name="connsiteY169" fmla="*/ 506776 h 1401059"/>
              <a:gd name="connsiteX170" fmla="*/ 583894 w 1304338"/>
              <a:gd name="connsiteY170" fmla="*/ 572878 h 1401059"/>
              <a:gd name="connsiteX171" fmla="*/ 605928 w 1304338"/>
              <a:gd name="connsiteY171" fmla="*/ 760164 h 1401059"/>
              <a:gd name="connsiteX172" fmla="*/ 627962 w 1304338"/>
              <a:gd name="connsiteY172" fmla="*/ 991518 h 1401059"/>
              <a:gd name="connsiteX173" fmla="*/ 605928 w 1304338"/>
              <a:gd name="connsiteY173" fmla="*/ 1167788 h 1401059"/>
              <a:gd name="connsiteX174" fmla="*/ 594911 w 1304338"/>
              <a:gd name="connsiteY174" fmla="*/ 1200839 h 1401059"/>
              <a:gd name="connsiteX175" fmla="*/ 561861 w 1304338"/>
              <a:gd name="connsiteY175" fmla="*/ 1211856 h 1401059"/>
              <a:gd name="connsiteX176" fmla="*/ 528810 w 1304338"/>
              <a:gd name="connsiteY176" fmla="*/ 1167788 h 1401059"/>
              <a:gd name="connsiteX177" fmla="*/ 495760 w 1304338"/>
              <a:gd name="connsiteY177" fmla="*/ 1145755 h 1401059"/>
              <a:gd name="connsiteX178" fmla="*/ 462709 w 1304338"/>
              <a:gd name="connsiteY178" fmla="*/ 1112704 h 1401059"/>
              <a:gd name="connsiteX179" fmla="*/ 451692 w 1304338"/>
              <a:gd name="connsiteY179" fmla="*/ 1057620 h 1401059"/>
              <a:gd name="connsiteX180" fmla="*/ 429658 w 1304338"/>
              <a:gd name="connsiteY180" fmla="*/ 980502 h 1401059"/>
              <a:gd name="connsiteX181" fmla="*/ 418641 w 1304338"/>
              <a:gd name="connsiteY181" fmla="*/ 870333 h 1401059"/>
              <a:gd name="connsiteX182" fmla="*/ 407625 w 1304338"/>
              <a:gd name="connsiteY182" fmla="*/ 782198 h 1401059"/>
              <a:gd name="connsiteX183" fmla="*/ 429658 w 1304338"/>
              <a:gd name="connsiteY183" fmla="*/ 528810 h 1401059"/>
              <a:gd name="connsiteX184" fmla="*/ 440675 w 1304338"/>
              <a:gd name="connsiteY184" fmla="*/ 473726 h 1401059"/>
              <a:gd name="connsiteX185" fmla="*/ 495760 w 1304338"/>
              <a:gd name="connsiteY185" fmla="*/ 352540 h 1401059"/>
              <a:gd name="connsiteX186" fmla="*/ 528810 w 1304338"/>
              <a:gd name="connsiteY186" fmla="*/ 297456 h 1401059"/>
              <a:gd name="connsiteX187" fmla="*/ 572878 w 1304338"/>
              <a:gd name="connsiteY187" fmla="*/ 220338 h 1401059"/>
              <a:gd name="connsiteX188" fmla="*/ 649996 w 1304338"/>
              <a:gd name="connsiteY188" fmla="*/ 143220 h 1401059"/>
              <a:gd name="connsiteX189" fmla="*/ 705080 w 1304338"/>
              <a:gd name="connsiteY189" fmla="*/ 88135 h 1401059"/>
              <a:gd name="connsiteX190" fmla="*/ 870333 w 1304338"/>
              <a:gd name="connsiteY190" fmla="*/ 11017 h 1401059"/>
              <a:gd name="connsiteX191" fmla="*/ 914400 w 1304338"/>
              <a:gd name="connsiteY191" fmla="*/ 198304 h 1401059"/>
              <a:gd name="connsiteX192" fmla="*/ 837282 w 1304338"/>
              <a:gd name="connsiteY192" fmla="*/ 1288974 h 1401059"/>
              <a:gd name="connsiteX193" fmla="*/ 782198 w 1304338"/>
              <a:gd name="connsiteY193" fmla="*/ 1299991 h 1401059"/>
              <a:gd name="connsiteX194" fmla="*/ 683046 w 1304338"/>
              <a:gd name="connsiteY194" fmla="*/ 1288974 h 1401059"/>
              <a:gd name="connsiteX195" fmla="*/ 649996 w 1304338"/>
              <a:gd name="connsiteY195" fmla="*/ 1266940 h 1401059"/>
              <a:gd name="connsiteX196" fmla="*/ 550844 w 1304338"/>
              <a:gd name="connsiteY196" fmla="*/ 892367 h 1401059"/>
              <a:gd name="connsiteX197" fmla="*/ 495760 w 1304338"/>
              <a:gd name="connsiteY197" fmla="*/ 385591 h 1401059"/>
              <a:gd name="connsiteX198" fmla="*/ 517793 w 1304338"/>
              <a:gd name="connsiteY198" fmla="*/ 297456 h 1401059"/>
              <a:gd name="connsiteX199" fmla="*/ 583894 w 1304338"/>
              <a:gd name="connsiteY199" fmla="*/ 220338 h 1401059"/>
              <a:gd name="connsiteX200" fmla="*/ 616945 w 1304338"/>
              <a:gd name="connsiteY200" fmla="*/ 198304 h 1401059"/>
              <a:gd name="connsiteX201" fmla="*/ 716097 w 1304338"/>
              <a:gd name="connsiteY201" fmla="*/ 99152 h 1401059"/>
              <a:gd name="connsiteX202" fmla="*/ 749147 w 1304338"/>
              <a:gd name="connsiteY202" fmla="*/ 44068 h 1401059"/>
              <a:gd name="connsiteX203" fmla="*/ 760164 w 1304338"/>
              <a:gd name="connsiteY203" fmla="*/ 11017 h 1401059"/>
              <a:gd name="connsiteX204" fmla="*/ 793215 w 1304338"/>
              <a:gd name="connsiteY204" fmla="*/ 0 h 1401059"/>
              <a:gd name="connsiteX205" fmla="*/ 837282 w 1304338"/>
              <a:gd name="connsiteY205" fmla="*/ 33051 h 1401059"/>
              <a:gd name="connsiteX206" fmla="*/ 969485 w 1304338"/>
              <a:gd name="connsiteY206" fmla="*/ 176270 h 1401059"/>
              <a:gd name="connsiteX207" fmla="*/ 980502 w 1304338"/>
              <a:gd name="connsiteY207" fmla="*/ 220338 h 1401059"/>
              <a:gd name="connsiteX208" fmla="*/ 1013552 w 1304338"/>
              <a:gd name="connsiteY208" fmla="*/ 275422 h 1401059"/>
              <a:gd name="connsiteX209" fmla="*/ 1024569 w 1304338"/>
              <a:gd name="connsiteY209" fmla="*/ 462709 h 1401059"/>
              <a:gd name="connsiteX210" fmla="*/ 1046603 w 1304338"/>
              <a:gd name="connsiteY210" fmla="*/ 991518 h 1401059"/>
              <a:gd name="connsiteX211" fmla="*/ 1035586 w 1304338"/>
              <a:gd name="connsiteY211" fmla="*/ 1189822 h 1401059"/>
              <a:gd name="connsiteX212" fmla="*/ 1024569 w 1304338"/>
              <a:gd name="connsiteY212" fmla="*/ 1233890 h 1401059"/>
              <a:gd name="connsiteX213" fmla="*/ 991519 w 1304338"/>
              <a:gd name="connsiteY213" fmla="*/ 1178805 h 1401059"/>
              <a:gd name="connsiteX214" fmla="*/ 1002535 w 1304338"/>
              <a:gd name="connsiteY214" fmla="*/ 936434 h 1401059"/>
              <a:gd name="connsiteX215" fmla="*/ 1013552 w 1304338"/>
              <a:gd name="connsiteY215" fmla="*/ 903384 h 1401059"/>
              <a:gd name="connsiteX216" fmla="*/ 1024569 w 1304338"/>
              <a:gd name="connsiteY216" fmla="*/ 793215 h 1401059"/>
              <a:gd name="connsiteX217" fmla="*/ 1035586 w 1304338"/>
              <a:gd name="connsiteY217" fmla="*/ 649996 h 1401059"/>
              <a:gd name="connsiteX218" fmla="*/ 1046603 w 1304338"/>
              <a:gd name="connsiteY218" fmla="*/ 605928 h 1401059"/>
              <a:gd name="connsiteX219" fmla="*/ 1068637 w 1304338"/>
              <a:gd name="connsiteY219" fmla="*/ 528810 h 1401059"/>
              <a:gd name="connsiteX220" fmla="*/ 1079654 w 1304338"/>
              <a:gd name="connsiteY220" fmla="*/ 451692 h 1401059"/>
              <a:gd name="connsiteX221" fmla="*/ 1123721 w 1304338"/>
              <a:gd name="connsiteY221" fmla="*/ 308473 h 1401059"/>
              <a:gd name="connsiteX222" fmla="*/ 1145755 w 1304338"/>
              <a:gd name="connsiteY222" fmla="*/ 264405 h 1401059"/>
              <a:gd name="connsiteX223" fmla="*/ 1178805 w 1304338"/>
              <a:gd name="connsiteY223" fmla="*/ 253388 h 1401059"/>
              <a:gd name="connsiteX224" fmla="*/ 1233890 w 1304338"/>
              <a:gd name="connsiteY224" fmla="*/ 297456 h 1401059"/>
              <a:gd name="connsiteX225" fmla="*/ 1222873 w 1304338"/>
              <a:gd name="connsiteY225" fmla="*/ 848299 h 1401059"/>
              <a:gd name="connsiteX226" fmla="*/ 1200839 w 1304338"/>
              <a:gd name="connsiteY226" fmla="*/ 1189822 h 1401059"/>
              <a:gd name="connsiteX227" fmla="*/ 1156772 w 1304338"/>
              <a:gd name="connsiteY227" fmla="*/ 1178805 h 1401059"/>
              <a:gd name="connsiteX228" fmla="*/ 1112704 w 1304338"/>
              <a:gd name="connsiteY228" fmla="*/ 1057620 h 1401059"/>
              <a:gd name="connsiteX229" fmla="*/ 1123721 w 1304338"/>
              <a:gd name="connsiteY229" fmla="*/ 528810 h 1401059"/>
              <a:gd name="connsiteX230" fmla="*/ 1145755 w 1304338"/>
              <a:gd name="connsiteY230" fmla="*/ 451692 h 1401059"/>
              <a:gd name="connsiteX231" fmla="*/ 1167788 w 1304338"/>
              <a:gd name="connsiteY231" fmla="*/ 341523 h 1401059"/>
              <a:gd name="connsiteX232" fmla="*/ 1189822 w 1304338"/>
              <a:gd name="connsiteY232" fmla="*/ 253388 h 1401059"/>
              <a:gd name="connsiteX233" fmla="*/ 1211856 w 1304338"/>
              <a:gd name="connsiteY233" fmla="*/ 132203 h 1401059"/>
              <a:gd name="connsiteX234" fmla="*/ 1255923 w 1304338"/>
              <a:gd name="connsiteY234" fmla="*/ 231355 h 1401059"/>
              <a:gd name="connsiteX235" fmla="*/ 1266940 w 1304338"/>
              <a:gd name="connsiteY235" fmla="*/ 264405 h 1401059"/>
              <a:gd name="connsiteX236" fmla="*/ 1288974 w 1304338"/>
              <a:gd name="connsiteY236" fmla="*/ 672029 h 1401059"/>
              <a:gd name="connsiteX237" fmla="*/ 1266940 w 1304338"/>
              <a:gd name="connsiteY237" fmla="*/ 969485 h 1401059"/>
              <a:gd name="connsiteX238" fmla="*/ 1233890 w 1304338"/>
              <a:gd name="connsiteY238" fmla="*/ 1112704 h 1401059"/>
              <a:gd name="connsiteX239" fmla="*/ 1211856 w 1304338"/>
              <a:gd name="connsiteY239" fmla="*/ 1211856 h 1401059"/>
              <a:gd name="connsiteX240" fmla="*/ 1112704 w 1304338"/>
              <a:gd name="connsiteY240" fmla="*/ 1167788 h 1401059"/>
              <a:gd name="connsiteX241" fmla="*/ 1068637 w 1304338"/>
              <a:gd name="connsiteY241" fmla="*/ 1112704 h 1401059"/>
              <a:gd name="connsiteX242" fmla="*/ 1024569 w 1304338"/>
              <a:gd name="connsiteY242" fmla="*/ 980502 h 1401059"/>
              <a:gd name="connsiteX243" fmla="*/ 1002535 w 1304338"/>
              <a:gd name="connsiteY243" fmla="*/ 892367 h 1401059"/>
              <a:gd name="connsiteX244" fmla="*/ 1035586 w 1304338"/>
              <a:gd name="connsiteY244" fmla="*/ 209321 h 1401059"/>
              <a:gd name="connsiteX245" fmla="*/ 1068637 w 1304338"/>
              <a:gd name="connsiteY245" fmla="*/ 44068 h 1401059"/>
              <a:gd name="connsiteX246" fmla="*/ 1101687 w 1304338"/>
              <a:gd name="connsiteY246" fmla="*/ 22034 h 1401059"/>
              <a:gd name="connsiteX247" fmla="*/ 1211856 w 1304338"/>
              <a:gd name="connsiteY247" fmla="*/ 44068 h 1401059"/>
              <a:gd name="connsiteX248" fmla="*/ 1167788 w 1304338"/>
              <a:gd name="connsiteY248" fmla="*/ 804232 h 1401059"/>
              <a:gd name="connsiteX249" fmla="*/ 1145755 w 1304338"/>
              <a:gd name="connsiteY249" fmla="*/ 925417 h 1401059"/>
              <a:gd name="connsiteX250" fmla="*/ 1134738 w 1304338"/>
              <a:gd name="connsiteY250" fmla="*/ 1079653 h 1401059"/>
              <a:gd name="connsiteX251" fmla="*/ 1112704 w 1304338"/>
              <a:gd name="connsiteY251" fmla="*/ 1211856 h 1401059"/>
              <a:gd name="connsiteX252" fmla="*/ 1057620 w 1304338"/>
              <a:gd name="connsiteY252" fmla="*/ 1178805 h 1401059"/>
              <a:gd name="connsiteX253" fmla="*/ 1002535 w 1304338"/>
              <a:gd name="connsiteY253" fmla="*/ 1090670 h 1401059"/>
              <a:gd name="connsiteX254" fmla="*/ 1035586 w 1304338"/>
              <a:gd name="connsiteY254" fmla="*/ 705080 h 1401059"/>
              <a:gd name="connsiteX255" fmla="*/ 1046603 w 1304338"/>
              <a:gd name="connsiteY255" fmla="*/ 661012 h 1401059"/>
              <a:gd name="connsiteX256" fmla="*/ 1079654 w 1304338"/>
              <a:gd name="connsiteY256" fmla="*/ 694063 h 1401059"/>
              <a:gd name="connsiteX0" fmla="*/ 740651 w 1257465"/>
              <a:gd name="connsiteY0" fmla="*/ 864096 h 1401059"/>
              <a:gd name="connsiteX1" fmla="*/ 596635 w 1257465"/>
              <a:gd name="connsiteY1" fmla="*/ 720080 h 1401059"/>
              <a:gd name="connsiteX2" fmla="*/ 8212 w 1257465"/>
              <a:gd name="connsiteY2" fmla="*/ 253388 h 1401059"/>
              <a:gd name="connsiteX3" fmla="*/ 74313 w 1257465"/>
              <a:gd name="connsiteY3" fmla="*/ 209321 h 1401059"/>
              <a:gd name="connsiteX4" fmla="*/ 129397 w 1257465"/>
              <a:gd name="connsiteY4" fmla="*/ 165253 h 1401059"/>
              <a:gd name="connsiteX5" fmla="*/ 250583 w 1257465"/>
              <a:gd name="connsiteY5" fmla="*/ 121186 h 1401059"/>
              <a:gd name="connsiteX6" fmla="*/ 382785 w 1257465"/>
              <a:gd name="connsiteY6" fmla="*/ 143220 h 1401059"/>
              <a:gd name="connsiteX7" fmla="*/ 426853 w 1257465"/>
              <a:gd name="connsiteY7" fmla="*/ 154237 h 1401059"/>
              <a:gd name="connsiteX8" fmla="*/ 459903 w 1257465"/>
              <a:gd name="connsiteY8" fmla="*/ 198304 h 1401059"/>
              <a:gd name="connsiteX9" fmla="*/ 481937 w 1257465"/>
              <a:gd name="connsiteY9" fmla="*/ 275422 h 1401059"/>
              <a:gd name="connsiteX10" fmla="*/ 537021 w 1257465"/>
              <a:gd name="connsiteY10" fmla="*/ 716097 h 1401059"/>
              <a:gd name="connsiteX11" fmla="*/ 592106 w 1257465"/>
              <a:gd name="connsiteY11" fmla="*/ 1101687 h 1401059"/>
              <a:gd name="connsiteX12" fmla="*/ 625156 w 1257465"/>
              <a:gd name="connsiteY12" fmla="*/ 1266940 h 1401059"/>
              <a:gd name="connsiteX13" fmla="*/ 636173 w 1257465"/>
              <a:gd name="connsiteY13" fmla="*/ 1344058 h 1401059"/>
              <a:gd name="connsiteX14" fmla="*/ 603123 w 1257465"/>
              <a:gd name="connsiteY14" fmla="*/ 1388126 h 1401059"/>
              <a:gd name="connsiteX15" fmla="*/ 548038 w 1257465"/>
              <a:gd name="connsiteY15" fmla="*/ 1366092 h 1401059"/>
              <a:gd name="connsiteX16" fmla="*/ 503971 w 1257465"/>
              <a:gd name="connsiteY16" fmla="*/ 1344058 h 1401059"/>
              <a:gd name="connsiteX17" fmla="*/ 349735 w 1257465"/>
              <a:gd name="connsiteY17" fmla="*/ 1277957 h 1401059"/>
              <a:gd name="connsiteX18" fmla="*/ 261600 w 1257465"/>
              <a:gd name="connsiteY18" fmla="*/ 1211856 h 1401059"/>
              <a:gd name="connsiteX19" fmla="*/ 250583 w 1257465"/>
              <a:gd name="connsiteY19" fmla="*/ 815249 h 1401059"/>
              <a:gd name="connsiteX20" fmla="*/ 272617 w 1257465"/>
              <a:gd name="connsiteY20" fmla="*/ 705080 h 1401059"/>
              <a:gd name="connsiteX21" fmla="*/ 327701 w 1257465"/>
              <a:gd name="connsiteY21" fmla="*/ 627962 h 1401059"/>
              <a:gd name="connsiteX22" fmla="*/ 371768 w 1257465"/>
              <a:gd name="connsiteY22" fmla="*/ 550844 h 1401059"/>
              <a:gd name="connsiteX23" fmla="*/ 514988 w 1257465"/>
              <a:gd name="connsiteY23" fmla="*/ 352540 h 1401059"/>
              <a:gd name="connsiteX24" fmla="*/ 669224 w 1257465"/>
              <a:gd name="connsiteY24" fmla="*/ 187287 h 1401059"/>
              <a:gd name="connsiteX25" fmla="*/ 702274 w 1257465"/>
              <a:gd name="connsiteY25" fmla="*/ 209321 h 1401059"/>
              <a:gd name="connsiteX26" fmla="*/ 713291 w 1257465"/>
              <a:gd name="connsiteY26" fmla="*/ 264405 h 1401059"/>
              <a:gd name="connsiteX27" fmla="*/ 735325 w 1257465"/>
              <a:gd name="connsiteY27" fmla="*/ 429658 h 1401059"/>
              <a:gd name="connsiteX28" fmla="*/ 757359 w 1257465"/>
              <a:gd name="connsiteY28" fmla="*/ 506776 h 1401059"/>
              <a:gd name="connsiteX29" fmla="*/ 768376 w 1257465"/>
              <a:gd name="connsiteY29" fmla="*/ 561861 h 1401059"/>
              <a:gd name="connsiteX30" fmla="*/ 779393 w 1257465"/>
              <a:gd name="connsiteY30" fmla="*/ 683046 h 1401059"/>
              <a:gd name="connsiteX31" fmla="*/ 779393 w 1257465"/>
              <a:gd name="connsiteY31" fmla="*/ 760164 h 1401059"/>
              <a:gd name="connsiteX32" fmla="*/ 658207 w 1257465"/>
              <a:gd name="connsiteY32" fmla="*/ 848299 h 1401059"/>
              <a:gd name="connsiteX33" fmla="*/ 614140 w 1257465"/>
              <a:gd name="connsiteY33" fmla="*/ 793215 h 1401059"/>
              <a:gd name="connsiteX34" fmla="*/ 581089 w 1257465"/>
              <a:gd name="connsiteY34" fmla="*/ 716097 h 1401059"/>
              <a:gd name="connsiteX35" fmla="*/ 559055 w 1257465"/>
              <a:gd name="connsiteY35" fmla="*/ 616945 h 1401059"/>
              <a:gd name="connsiteX36" fmla="*/ 592106 w 1257465"/>
              <a:gd name="connsiteY36" fmla="*/ 385591 h 1401059"/>
              <a:gd name="connsiteX37" fmla="*/ 636173 w 1257465"/>
              <a:gd name="connsiteY37" fmla="*/ 297456 h 1401059"/>
              <a:gd name="connsiteX38" fmla="*/ 647190 w 1257465"/>
              <a:gd name="connsiteY38" fmla="*/ 264405 h 1401059"/>
              <a:gd name="connsiteX39" fmla="*/ 735325 w 1257465"/>
              <a:gd name="connsiteY39" fmla="*/ 286439 h 1401059"/>
              <a:gd name="connsiteX40" fmla="*/ 812443 w 1257465"/>
              <a:gd name="connsiteY40" fmla="*/ 352540 h 1401059"/>
              <a:gd name="connsiteX41" fmla="*/ 845494 w 1257465"/>
              <a:gd name="connsiteY41" fmla="*/ 396608 h 1401059"/>
              <a:gd name="connsiteX42" fmla="*/ 878544 w 1257465"/>
              <a:gd name="connsiteY42" fmla="*/ 418641 h 1401059"/>
              <a:gd name="connsiteX43" fmla="*/ 878544 w 1257465"/>
              <a:gd name="connsiteY43" fmla="*/ 870333 h 1401059"/>
              <a:gd name="connsiteX44" fmla="*/ 834477 w 1257465"/>
              <a:gd name="connsiteY44" fmla="*/ 1057620 h 1401059"/>
              <a:gd name="connsiteX45" fmla="*/ 812443 w 1257465"/>
              <a:gd name="connsiteY45" fmla="*/ 1090670 h 1401059"/>
              <a:gd name="connsiteX46" fmla="*/ 768376 w 1257465"/>
              <a:gd name="connsiteY46" fmla="*/ 1156771 h 1401059"/>
              <a:gd name="connsiteX47" fmla="*/ 713291 w 1257465"/>
              <a:gd name="connsiteY47" fmla="*/ 1167788 h 1401059"/>
              <a:gd name="connsiteX48" fmla="*/ 669224 w 1257465"/>
              <a:gd name="connsiteY48" fmla="*/ 1200839 h 1401059"/>
              <a:gd name="connsiteX49" fmla="*/ 625156 w 1257465"/>
              <a:gd name="connsiteY49" fmla="*/ 1222873 h 1401059"/>
              <a:gd name="connsiteX50" fmla="*/ 592106 w 1257465"/>
              <a:gd name="connsiteY50" fmla="*/ 1244906 h 1401059"/>
              <a:gd name="connsiteX51" fmla="*/ 514988 w 1257465"/>
              <a:gd name="connsiteY51" fmla="*/ 1156771 h 1401059"/>
              <a:gd name="connsiteX52" fmla="*/ 481937 w 1257465"/>
              <a:gd name="connsiteY52" fmla="*/ 1068637 h 1401059"/>
              <a:gd name="connsiteX53" fmla="*/ 459903 w 1257465"/>
              <a:gd name="connsiteY53" fmla="*/ 1035586 h 1401059"/>
              <a:gd name="connsiteX54" fmla="*/ 470920 w 1257465"/>
              <a:gd name="connsiteY54" fmla="*/ 826265 h 1401059"/>
              <a:gd name="connsiteX55" fmla="*/ 492954 w 1257465"/>
              <a:gd name="connsiteY55" fmla="*/ 749147 h 1401059"/>
              <a:gd name="connsiteX56" fmla="*/ 537021 w 1257465"/>
              <a:gd name="connsiteY56" fmla="*/ 672029 h 1401059"/>
              <a:gd name="connsiteX57" fmla="*/ 559055 w 1257465"/>
              <a:gd name="connsiteY57" fmla="*/ 605928 h 1401059"/>
              <a:gd name="connsiteX58" fmla="*/ 592106 w 1257465"/>
              <a:gd name="connsiteY58" fmla="*/ 539827 h 1401059"/>
              <a:gd name="connsiteX59" fmla="*/ 614140 w 1257465"/>
              <a:gd name="connsiteY59" fmla="*/ 473726 h 1401059"/>
              <a:gd name="connsiteX60" fmla="*/ 636173 w 1257465"/>
              <a:gd name="connsiteY60" fmla="*/ 429658 h 1401059"/>
              <a:gd name="connsiteX61" fmla="*/ 647190 w 1257465"/>
              <a:gd name="connsiteY61" fmla="*/ 385591 h 1401059"/>
              <a:gd name="connsiteX62" fmla="*/ 691258 w 1257465"/>
              <a:gd name="connsiteY62" fmla="*/ 341523 h 1401059"/>
              <a:gd name="connsiteX63" fmla="*/ 812443 w 1257465"/>
              <a:gd name="connsiteY63" fmla="*/ 198304 h 1401059"/>
              <a:gd name="connsiteX64" fmla="*/ 889561 w 1257465"/>
              <a:gd name="connsiteY64" fmla="*/ 121186 h 1401059"/>
              <a:gd name="connsiteX65" fmla="*/ 922612 w 1257465"/>
              <a:gd name="connsiteY65" fmla="*/ 110169 h 1401059"/>
              <a:gd name="connsiteX66" fmla="*/ 955662 w 1257465"/>
              <a:gd name="connsiteY66" fmla="*/ 407625 h 1401059"/>
              <a:gd name="connsiteX67" fmla="*/ 933629 w 1257465"/>
              <a:gd name="connsiteY67" fmla="*/ 815249 h 1401059"/>
              <a:gd name="connsiteX68" fmla="*/ 922612 w 1257465"/>
              <a:gd name="connsiteY68" fmla="*/ 848299 h 1401059"/>
              <a:gd name="connsiteX69" fmla="*/ 878544 w 1257465"/>
              <a:gd name="connsiteY69" fmla="*/ 958468 h 1401059"/>
              <a:gd name="connsiteX70" fmla="*/ 834477 w 1257465"/>
              <a:gd name="connsiteY70" fmla="*/ 991518 h 1401059"/>
              <a:gd name="connsiteX71" fmla="*/ 680241 w 1257465"/>
              <a:gd name="connsiteY71" fmla="*/ 969485 h 1401059"/>
              <a:gd name="connsiteX72" fmla="*/ 636173 w 1257465"/>
              <a:gd name="connsiteY72" fmla="*/ 914400 h 1401059"/>
              <a:gd name="connsiteX73" fmla="*/ 570072 w 1257465"/>
              <a:gd name="connsiteY73" fmla="*/ 771181 h 1401059"/>
              <a:gd name="connsiteX74" fmla="*/ 570072 w 1257465"/>
              <a:gd name="connsiteY74" fmla="*/ 484743 h 1401059"/>
              <a:gd name="connsiteX75" fmla="*/ 603123 w 1257465"/>
              <a:gd name="connsiteY75" fmla="*/ 264405 h 1401059"/>
              <a:gd name="connsiteX76" fmla="*/ 625156 w 1257465"/>
              <a:gd name="connsiteY76" fmla="*/ 154237 h 1401059"/>
              <a:gd name="connsiteX77" fmla="*/ 768376 w 1257465"/>
              <a:gd name="connsiteY77" fmla="*/ 198304 h 1401059"/>
              <a:gd name="connsiteX78" fmla="*/ 790409 w 1257465"/>
              <a:gd name="connsiteY78" fmla="*/ 264405 h 1401059"/>
              <a:gd name="connsiteX79" fmla="*/ 812443 w 1257465"/>
              <a:gd name="connsiteY79" fmla="*/ 297456 h 1401059"/>
              <a:gd name="connsiteX80" fmla="*/ 823460 w 1257465"/>
              <a:gd name="connsiteY80" fmla="*/ 440675 h 1401059"/>
              <a:gd name="connsiteX81" fmla="*/ 812443 w 1257465"/>
              <a:gd name="connsiteY81" fmla="*/ 716097 h 1401059"/>
              <a:gd name="connsiteX82" fmla="*/ 801426 w 1257465"/>
              <a:gd name="connsiteY82" fmla="*/ 771181 h 1401059"/>
              <a:gd name="connsiteX83" fmla="*/ 702274 w 1257465"/>
              <a:gd name="connsiteY83" fmla="*/ 848299 h 1401059"/>
              <a:gd name="connsiteX84" fmla="*/ 636173 w 1257465"/>
              <a:gd name="connsiteY84" fmla="*/ 892367 h 1401059"/>
              <a:gd name="connsiteX85" fmla="*/ 492954 w 1257465"/>
              <a:gd name="connsiteY85" fmla="*/ 947451 h 1401059"/>
              <a:gd name="connsiteX86" fmla="*/ 382785 w 1257465"/>
              <a:gd name="connsiteY86" fmla="*/ 936434 h 1401059"/>
              <a:gd name="connsiteX87" fmla="*/ 371768 w 1257465"/>
              <a:gd name="connsiteY87" fmla="*/ 892367 h 1401059"/>
              <a:gd name="connsiteX88" fmla="*/ 349735 w 1257465"/>
              <a:gd name="connsiteY88" fmla="*/ 837282 h 1401059"/>
              <a:gd name="connsiteX89" fmla="*/ 360752 w 1257465"/>
              <a:gd name="connsiteY89" fmla="*/ 473726 h 1401059"/>
              <a:gd name="connsiteX90" fmla="*/ 371768 w 1257465"/>
              <a:gd name="connsiteY90" fmla="*/ 418641 h 1401059"/>
              <a:gd name="connsiteX91" fmla="*/ 393802 w 1257465"/>
              <a:gd name="connsiteY91" fmla="*/ 374574 h 1401059"/>
              <a:gd name="connsiteX92" fmla="*/ 404819 w 1257465"/>
              <a:gd name="connsiteY92" fmla="*/ 308473 h 1401059"/>
              <a:gd name="connsiteX93" fmla="*/ 481937 w 1257465"/>
              <a:gd name="connsiteY93" fmla="*/ 341523 h 1401059"/>
              <a:gd name="connsiteX94" fmla="*/ 514988 w 1257465"/>
              <a:gd name="connsiteY94" fmla="*/ 363557 h 1401059"/>
              <a:gd name="connsiteX95" fmla="*/ 559055 w 1257465"/>
              <a:gd name="connsiteY95" fmla="*/ 407625 h 1401059"/>
              <a:gd name="connsiteX96" fmla="*/ 658207 w 1257465"/>
              <a:gd name="connsiteY96" fmla="*/ 550844 h 1401059"/>
              <a:gd name="connsiteX97" fmla="*/ 691258 w 1257465"/>
              <a:gd name="connsiteY97" fmla="*/ 616945 h 1401059"/>
              <a:gd name="connsiteX98" fmla="*/ 713291 w 1257465"/>
              <a:gd name="connsiteY98" fmla="*/ 694063 h 1401059"/>
              <a:gd name="connsiteX99" fmla="*/ 724308 w 1257465"/>
              <a:gd name="connsiteY99" fmla="*/ 793215 h 1401059"/>
              <a:gd name="connsiteX100" fmla="*/ 735325 w 1257465"/>
              <a:gd name="connsiteY100" fmla="*/ 859316 h 1401059"/>
              <a:gd name="connsiteX101" fmla="*/ 746342 w 1257465"/>
              <a:gd name="connsiteY101" fmla="*/ 969485 h 1401059"/>
              <a:gd name="connsiteX102" fmla="*/ 735325 w 1257465"/>
              <a:gd name="connsiteY102" fmla="*/ 1222873 h 1401059"/>
              <a:gd name="connsiteX103" fmla="*/ 691258 w 1257465"/>
              <a:gd name="connsiteY103" fmla="*/ 1266940 h 1401059"/>
              <a:gd name="connsiteX104" fmla="*/ 636173 w 1257465"/>
              <a:gd name="connsiteY104" fmla="*/ 1333041 h 1401059"/>
              <a:gd name="connsiteX105" fmla="*/ 581089 w 1257465"/>
              <a:gd name="connsiteY105" fmla="*/ 1322025 h 1401059"/>
              <a:gd name="connsiteX106" fmla="*/ 559055 w 1257465"/>
              <a:gd name="connsiteY106" fmla="*/ 1277957 h 1401059"/>
              <a:gd name="connsiteX107" fmla="*/ 526005 w 1257465"/>
              <a:gd name="connsiteY107" fmla="*/ 1244906 h 1401059"/>
              <a:gd name="connsiteX108" fmla="*/ 503971 w 1257465"/>
              <a:gd name="connsiteY108" fmla="*/ 1123721 h 1401059"/>
              <a:gd name="connsiteX109" fmla="*/ 526005 w 1257465"/>
              <a:gd name="connsiteY109" fmla="*/ 793215 h 1401059"/>
              <a:gd name="connsiteX110" fmla="*/ 548038 w 1257465"/>
              <a:gd name="connsiteY110" fmla="*/ 649996 h 1401059"/>
              <a:gd name="connsiteX111" fmla="*/ 570072 w 1257465"/>
              <a:gd name="connsiteY111" fmla="*/ 506776 h 1401059"/>
              <a:gd name="connsiteX112" fmla="*/ 592106 w 1257465"/>
              <a:gd name="connsiteY112" fmla="*/ 440675 h 1401059"/>
              <a:gd name="connsiteX113" fmla="*/ 669224 w 1257465"/>
              <a:gd name="connsiteY113" fmla="*/ 330506 h 1401059"/>
              <a:gd name="connsiteX114" fmla="*/ 724308 w 1257465"/>
              <a:gd name="connsiteY114" fmla="*/ 231355 h 1401059"/>
              <a:gd name="connsiteX115" fmla="*/ 900578 w 1257465"/>
              <a:gd name="connsiteY115" fmla="*/ 22034 h 1401059"/>
              <a:gd name="connsiteX116" fmla="*/ 922612 w 1257465"/>
              <a:gd name="connsiteY116" fmla="*/ 154237 h 1401059"/>
              <a:gd name="connsiteX117" fmla="*/ 944646 w 1257465"/>
              <a:gd name="connsiteY117" fmla="*/ 308473 h 1401059"/>
              <a:gd name="connsiteX118" fmla="*/ 955662 w 1257465"/>
              <a:gd name="connsiteY118" fmla="*/ 385591 h 1401059"/>
              <a:gd name="connsiteX119" fmla="*/ 977696 w 1257465"/>
              <a:gd name="connsiteY119" fmla="*/ 528810 h 1401059"/>
              <a:gd name="connsiteX120" fmla="*/ 988713 w 1257465"/>
              <a:gd name="connsiteY120" fmla="*/ 672029 h 1401059"/>
              <a:gd name="connsiteX121" fmla="*/ 977696 w 1257465"/>
              <a:gd name="connsiteY121" fmla="*/ 1090670 h 1401059"/>
              <a:gd name="connsiteX122" fmla="*/ 911595 w 1257465"/>
              <a:gd name="connsiteY122" fmla="*/ 1156771 h 1401059"/>
              <a:gd name="connsiteX123" fmla="*/ 834477 w 1257465"/>
              <a:gd name="connsiteY123" fmla="*/ 1178805 h 1401059"/>
              <a:gd name="connsiteX124" fmla="*/ 768376 w 1257465"/>
              <a:gd name="connsiteY124" fmla="*/ 1167788 h 1401059"/>
              <a:gd name="connsiteX125" fmla="*/ 757359 w 1257465"/>
              <a:gd name="connsiteY125" fmla="*/ 1134738 h 1401059"/>
              <a:gd name="connsiteX126" fmla="*/ 735325 w 1257465"/>
              <a:gd name="connsiteY126" fmla="*/ 1079653 h 1401059"/>
              <a:gd name="connsiteX127" fmla="*/ 702274 w 1257465"/>
              <a:gd name="connsiteY127" fmla="*/ 969485 h 1401059"/>
              <a:gd name="connsiteX128" fmla="*/ 735325 w 1257465"/>
              <a:gd name="connsiteY128" fmla="*/ 649996 h 1401059"/>
              <a:gd name="connsiteX129" fmla="*/ 746342 w 1257465"/>
              <a:gd name="connsiteY129" fmla="*/ 572878 h 1401059"/>
              <a:gd name="connsiteX130" fmla="*/ 768376 w 1257465"/>
              <a:gd name="connsiteY130" fmla="*/ 484743 h 1401059"/>
              <a:gd name="connsiteX131" fmla="*/ 790409 w 1257465"/>
              <a:gd name="connsiteY131" fmla="*/ 451692 h 1401059"/>
              <a:gd name="connsiteX132" fmla="*/ 812443 w 1257465"/>
              <a:gd name="connsiteY132" fmla="*/ 407625 h 1401059"/>
              <a:gd name="connsiteX133" fmla="*/ 856511 w 1257465"/>
              <a:gd name="connsiteY133" fmla="*/ 297456 h 1401059"/>
              <a:gd name="connsiteX134" fmla="*/ 889561 w 1257465"/>
              <a:gd name="connsiteY134" fmla="*/ 253388 h 1401059"/>
              <a:gd name="connsiteX135" fmla="*/ 911595 w 1257465"/>
              <a:gd name="connsiteY135" fmla="*/ 220338 h 1401059"/>
              <a:gd name="connsiteX136" fmla="*/ 944646 w 1257465"/>
              <a:gd name="connsiteY136" fmla="*/ 297456 h 1401059"/>
              <a:gd name="connsiteX137" fmla="*/ 966679 w 1257465"/>
              <a:gd name="connsiteY137" fmla="*/ 561861 h 1401059"/>
              <a:gd name="connsiteX138" fmla="*/ 988713 w 1257465"/>
              <a:gd name="connsiteY138" fmla="*/ 1035586 h 1401059"/>
              <a:gd name="connsiteX139" fmla="*/ 944646 w 1257465"/>
              <a:gd name="connsiteY139" fmla="*/ 1222873 h 1401059"/>
              <a:gd name="connsiteX140" fmla="*/ 911595 w 1257465"/>
              <a:gd name="connsiteY140" fmla="*/ 1233890 h 1401059"/>
              <a:gd name="connsiteX141" fmla="*/ 878544 w 1257465"/>
              <a:gd name="connsiteY141" fmla="*/ 1222873 h 1401059"/>
              <a:gd name="connsiteX142" fmla="*/ 801426 w 1257465"/>
              <a:gd name="connsiteY142" fmla="*/ 1101687 h 1401059"/>
              <a:gd name="connsiteX143" fmla="*/ 779393 w 1257465"/>
              <a:gd name="connsiteY143" fmla="*/ 1035586 h 1401059"/>
              <a:gd name="connsiteX144" fmla="*/ 746342 w 1257465"/>
              <a:gd name="connsiteY144" fmla="*/ 837282 h 1401059"/>
              <a:gd name="connsiteX145" fmla="*/ 790409 w 1257465"/>
              <a:gd name="connsiteY145" fmla="*/ 451692 h 1401059"/>
              <a:gd name="connsiteX146" fmla="*/ 823460 w 1257465"/>
              <a:gd name="connsiteY146" fmla="*/ 187287 h 1401059"/>
              <a:gd name="connsiteX147" fmla="*/ 856511 w 1257465"/>
              <a:gd name="connsiteY147" fmla="*/ 231355 h 1401059"/>
              <a:gd name="connsiteX148" fmla="*/ 867527 w 1257465"/>
              <a:gd name="connsiteY148" fmla="*/ 275422 h 1401059"/>
              <a:gd name="connsiteX149" fmla="*/ 889561 w 1257465"/>
              <a:gd name="connsiteY149" fmla="*/ 374574 h 1401059"/>
              <a:gd name="connsiteX150" fmla="*/ 878544 w 1257465"/>
              <a:gd name="connsiteY150" fmla="*/ 517793 h 1401059"/>
              <a:gd name="connsiteX151" fmla="*/ 823460 w 1257465"/>
              <a:gd name="connsiteY151" fmla="*/ 694063 h 1401059"/>
              <a:gd name="connsiteX152" fmla="*/ 801426 w 1257465"/>
              <a:gd name="connsiteY152" fmla="*/ 771181 h 1401059"/>
              <a:gd name="connsiteX153" fmla="*/ 735325 w 1257465"/>
              <a:gd name="connsiteY153" fmla="*/ 892367 h 1401059"/>
              <a:gd name="connsiteX154" fmla="*/ 713291 w 1257465"/>
              <a:gd name="connsiteY154" fmla="*/ 936434 h 1401059"/>
              <a:gd name="connsiteX155" fmla="*/ 647190 w 1257465"/>
              <a:gd name="connsiteY155" fmla="*/ 1024569 h 1401059"/>
              <a:gd name="connsiteX156" fmla="*/ 614140 w 1257465"/>
              <a:gd name="connsiteY156" fmla="*/ 1046603 h 1401059"/>
              <a:gd name="connsiteX157" fmla="*/ 492954 w 1257465"/>
              <a:gd name="connsiteY157" fmla="*/ 1101687 h 1401059"/>
              <a:gd name="connsiteX158" fmla="*/ 448887 w 1257465"/>
              <a:gd name="connsiteY158" fmla="*/ 1079653 h 1401059"/>
              <a:gd name="connsiteX159" fmla="*/ 415836 w 1257465"/>
              <a:gd name="connsiteY159" fmla="*/ 1024569 h 1401059"/>
              <a:gd name="connsiteX160" fmla="*/ 349735 w 1257465"/>
              <a:gd name="connsiteY160" fmla="*/ 870333 h 1401059"/>
              <a:gd name="connsiteX161" fmla="*/ 316684 w 1257465"/>
              <a:gd name="connsiteY161" fmla="*/ 815249 h 1401059"/>
              <a:gd name="connsiteX162" fmla="*/ 327701 w 1257465"/>
              <a:gd name="connsiteY162" fmla="*/ 727114 h 1401059"/>
              <a:gd name="connsiteX163" fmla="*/ 349735 w 1257465"/>
              <a:gd name="connsiteY163" fmla="*/ 627962 h 1401059"/>
              <a:gd name="connsiteX164" fmla="*/ 360752 w 1257465"/>
              <a:gd name="connsiteY164" fmla="*/ 561861 h 1401059"/>
              <a:gd name="connsiteX165" fmla="*/ 382785 w 1257465"/>
              <a:gd name="connsiteY165" fmla="*/ 506776 h 1401059"/>
              <a:gd name="connsiteX166" fmla="*/ 393802 w 1257465"/>
              <a:gd name="connsiteY166" fmla="*/ 473726 h 1401059"/>
              <a:gd name="connsiteX167" fmla="*/ 426853 w 1257465"/>
              <a:gd name="connsiteY167" fmla="*/ 462709 h 1401059"/>
              <a:gd name="connsiteX168" fmla="*/ 514988 w 1257465"/>
              <a:gd name="connsiteY168" fmla="*/ 473726 h 1401059"/>
              <a:gd name="connsiteX169" fmla="*/ 526005 w 1257465"/>
              <a:gd name="connsiteY169" fmla="*/ 506776 h 1401059"/>
              <a:gd name="connsiteX170" fmla="*/ 537021 w 1257465"/>
              <a:gd name="connsiteY170" fmla="*/ 572878 h 1401059"/>
              <a:gd name="connsiteX171" fmla="*/ 559055 w 1257465"/>
              <a:gd name="connsiteY171" fmla="*/ 760164 h 1401059"/>
              <a:gd name="connsiteX172" fmla="*/ 581089 w 1257465"/>
              <a:gd name="connsiteY172" fmla="*/ 991518 h 1401059"/>
              <a:gd name="connsiteX173" fmla="*/ 559055 w 1257465"/>
              <a:gd name="connsiteY173" fmla="*/ 1167788 h 1401059"/>
              <a:gd name="connsiteX174" fmla="*/ 548038 w 1257465"/>
              <a:gd name="connsiteY174" fmla="*/ 1200839 h 1401059"/>
              <a:gd name="connsiteX175" fmla="*/ 514988 w 1257465"/>
              <a:gd name="connsiteY175" fmla="*/ 1211856 h 1401059"/>
              <a:gd name="connsiteX176" fmla="*/ 481937 w 1257465"/>
              <a:gd name="connsiteY176" fmla="*/ 1167788 h 1401059"/>
              <a:gd name="connsiteX177" fmla="*/ 448887 w 1257465"/>
              <a:gd name="connsiteY177" fmla="*/ 1145755 h 1401059"/>
              <a:gd name="connsiteX178" fmla="*/ 415836 w 1257465"/>
              <a:gd name="connsiteY178" fmla="*/ 1112704 h 1401059"/>
              <a:gd name="connsiteX179" fmla="*/ 404819 w 1257465"/>
              <a:gd name="connsiteY179" fmla="*/ 1057620 h 1401059"/>
              <a:gd name="connsiteX180" fmla="*/ 382785 w 1257465"/>
              <a:gd name="connsiteY180" fmla="*/ 980502 h 1401059"/>
              <a:gd name="connsiteX181" fmla="*/ 371768 w 1257465"/>
              <a:gd name="connsiteY181" fmla="*/ 870333 h 1401059"/>
              <a:gd name="connsiteX182" fmla="*/ 360752 w 1257465"/>
              <a:gd name="connsiteY182" fmla="*/ 782198 h 1401059"/>
              <a:gd name="connsiteX183" fmla="*/ 382785 w 1257465"/>
              <a:gd name="connsiteY183" fmla="*/ 528810 h 1401059"/>
              <a:gd name="connsiteX184" fmla="*/ 393802 w 1257465"/>
              <a:gd name="connsiteY184" fmla="*/ 473726 h 1401059"/>
              <a:gd name="connsiteX185" fmla="*/ 448887 w 1257465"/>
              <a:gd name="connsiteY185" fmla="*/ 352540 h 1401059"/>
              <a:gd name="connsiteX186" fmla="*/ 481937 w 1257465"/>
              <a:gd name="connsiteY186" fmla="*/ 297456 h 1401059"/>
              <a:gd name="connsiteX187" fmla="*/ 526005 w 1257465"/>
              <a:gd name="connsiteY187" fmla="*/ 220338 h 1401059"/>
              <a:gd name="connsiteX188" fmla="*/ 603123 w 1257465"/>
              <a:gd name="connsiteY188" fmla="*/ 143220 h 1401059"/>
              <a:gd name="connsiteX189" fmla="*/ 658207 w 1257465"/>
              <a:gd name="connsiteY189" fmla="*/ 88135 h 1401059"/>
              <a:gd name="connsiteX190" fmla="*/ 823460 w 1257465"/>
              <a:gd name="connsiteY190" fmla="*/ 11017 h 1401059"/>
              <a:gd name="connsiteX191" fmla="*/ 867527 w 1257465"/>
              <a:gd name="connsiteY191" fmla="*/ 198304 h 1401059"/>
              <a:gd name="connsiteX192" fmla="*/ 790409 w 1257465"/>
              <a:gd name="connsiteY192" fmla="*/ 1288974 h 1401059"/>
              <a:gd name="connsiteX193" fmla="*/ 735325 w 1257465"/>
              <a:gd name="connsiteY193" fmla="*/ 1299991 h 1401059"/>
              <a:gd name="connsiteX194" fmla="*/ 636173 w 1257465"/>
              <a:gd name="connsiteY194" fmla="*/ 1288974 h 1401059"/>
              <a:gd name="connsiteX195" fmla="*/ 603123 w 1257465"/>
              <a:gd name="connsiteY195" fmla="*/ 1266940 h 1401059"/>
              <a:gd name="connsiteX196" fmla="*/ 503971 w 1257465"/>
              <a:gd name="connsiteY196" fmla="*/ 892367 h 1401059"/>
              <a:gd name="connsiteX197" fmla="*/ 448887 w 1257465"/>
              <a:gd name="connsiteY197" fmla="*/ 385591 h 1401059"/>
              <a:gd name="connsiteX198" fmla="*/ 470920 w 1257465"/>
              <a:gd name="connsiteY198" fmla="*/ 297456 h 1401059"/>
              <a:gd name="connsiteX199" fmla="*/ 537021 w 1257465"/>
              <a:gd name="connsiteY199" fmla="*/ 220338 h 1401059"/>
              <a:gd name="connsiteX200" fmla="*/ 570072 w 1257465"/>
              <a:gd name="connsiteY200" fmla="*/ 198304 h 1401059"/>
              <a:gd name="connsiteX201" fmla="*/ 669224 w 1257465"/>
              <a:gd name="connsiteY201" fmla="*/ 99152 h 1401059"/>
              <a:gd name="connsiteX202" fmla="*/ 702274 w 1257465"/>
              <a:gd name="connsiteY202" fmla="*/ 44068 h 1401059"/>
              <a:gd name="connsiteX203" fmla="*/ 713291 w 1257465"/>
              <a:gd name="connsiteY203" fmla="*/ 11017 h 1401059"/>
              <a:gd name="connsiteX204" fmla="*/ 746342 w 1257465"/>
              <a:gd name="connsiteY204" fmla="*/ 0 h 1401059"/>
              <a:gd name="connsiteX205" fmla="*/ 790409 w 1257465"/>
              <a:gd name="connsiteY205" fmla="*/ 33051 h 1401059"/>
              <a:gd name="connsiteX206" fmla="*/ 922612 w 1257465"/>
              <a:gd name="connsiteY206" fmla="*/ 176270 h 1401059"/>
              <a:gd name="connsiteX207" fmla="*/ 933629 w 1257465"/>
              <a:gd name="connsiteY207" fmla="*/ 220338 h 1401059"/>
              <a:gd name="connsiteX208" fmla="*/ 966679 w 1257465"/>
              <a:gd name="connsiteY208" fmla="*/ 275422 h 1401059"/>
              <a:gd name="connsiteX209" fmla="*/ 977696 w 1257465"/>
              <a:gd name="connsiteY209" fmla="*/ 462709 h 1401059"/>
              <a:gd name="connsiteX210" fmla="*/ 999730 w 1257465"/>
              <a:gd name="connsiteY210" fmla="*/ 991518 h 1401059"/>
              <a:gd name="connsiteX211" fmla="*/ 988713 w 1257465"/>
              <a:gd name="connsiteY211" fmla="*/ 1189822 h 1401059"/>
              <a:gd name="connsiteX212" fmla="*/ 977696 w 1257465"/>
              <a:gd name="connsiteY212" fmla="*/ 1233890 h 1401059"/>
              <a:gd name="connsiteX213" fmla="*/ 944646 w 1257465"/>
              <a:gd name="connsiteY213" fmla="*/ 1178805 h 1401059"/>
              <a:gd name="connsiteX214" fmla="*/ 955662 w 1257465"/>
              <a:gd name="connsiteY214" fmla="*/ 936434 h 1401059"/>
              <a:gd name="connsiteX215" fmla="*/ 966679 w 1257465"/>
              <a:gd name="connsiteY215" fmla="*/ 903384 h 1401059"/>
              <a:gd name="connsiteX216" fmla="*/ 977696 w 1257465"/>
              <a:gd name="connsiteY216" fmla="*/ 793215 h 1401059"/>
              <a:gd name="connsiteX217" fmla="*/ 988713 w 1257465"/>
              <a:gd name="connsiteY217" fmla="*/ 649996 h 1401059"/>
              <a:gd name="connsiteX218" fmla="*/ 999730 w 1257465"/>
              <a:gd name="connsiteY218" fmla="*/ 605928 h 1401059"/>
              <a:gd name="connsiteX219" fmla="*/ 1021764 w 1257465"/>
              <a:gd name="connsiteY219" fmla="*/ 528810 h 1401059"/>
              <a:gd name="connsiteX220" fmla="*/ 1032781 w 1257465"/>
              <a:gd name="connsiteY220" fmla="*/ 451692 h 1401059"/>
              <a:gd name="connsiteX221" fmla="*/ 1076848 w 1257465"/>
              <a:gd name="connsiteY221" fmla="*/ 308473 h 1401059"/>
              <a:gd name="connsiteX222" fmla="*/ 1098882 w 1257465"/>
              <a:gd name="connsiteY222" fmla="*/ 264405 h 1401059"/>
              <a:gd name="connsiteX223" fmla="*/ 1131932 w 1257465"/>
              <a:gd name="connsiteY223" fmla="*/ 253388 h 1401059"/>
              <a:gd name="connsiteX224" fmla="*/ 1187017 w 1257465"/>
              <a:gd name="connsiteY224" fmla="*/ 297456 h 1401059"/>
              <a:gd name="connsiteX225" fmla="*/ 1176000 w 1257465"/>
              <a:gd name="connsiteY225" fmla="*/ 848299 h 1401059"/>
              <a:gd name="connsiteX226" fmla="*/ 1153966 w 1257465"/>
              <a:gd name="connsiteY226" fmla="*/ 1189822 h 1401059"/>
              <a:gd name="connsiteX227" fmla="*/ 1109899 w 1257465"/>
              <a:gd name="connsiteY227" fmla="*/ 1178805 h 1401059"/>
              <a:gd name="connsiteX228" fmla="*/ 1065831 w 1257465"/>
              <a:gd name="connsiteY228" fmla="*/ 1057620 h 1401059"/>
              <a:gd name="connsiteX229" fmla="*/ 1076848 w 1257465"/>
              <a:gd name="connsiteY229" fmla="*/ 528810 h 1401059"/>
              <a:gd name="connsiteX230" fmla="*/ 1098882 w 1257465"/>
              <a:gd name="connsiteY230" fmla="*/ 451692 h 1401059"/>
              <a:gd name="connsiteX231" fmla="*/ 1120915 w 1257465"/>
              <a:gd name="connsiteY231" fmla="*/ 341523 h 1401059"/>
              <a:gd name="connsiteX232" fmla="*/ 1142949 w 1257465"/>
              <a:gd name="connsiteY232" fmla="*/ 253388 h 1401059"/>
              <a:gd name="connsiteX233" fmla="*/ 1164983 w 1257465"/>
              <a:gd name="connsiteY233" fmla="*/ 132203 h 1401059"/>
              <a:gd name="connsiteX234" fmla="*/ 1209050 w 1257465"/>
              <a:gd name="connsiteY234" fmla="*/ 231355 h 1401059"/>
              <a:gd name="connsiteX235" fmla="*/ 1220067 w 1257465"/>
              <a:gd name="connsiteY235" fmla="*/ 264405 h 1401059"/>
              <a:gd name="connsiteX236" fmla="*/ 1242101 w 1257465"/>
              <a:gd name="connsiteY236" fmla="*/ 672029 h 1401059"/>
              <a:gd name="connsiteX237" fmla="*/ 1220067 w 1257465"/>
              <a:gd name="connsiteY237" fmla="*/ 969485 h 1401059"/>
              <a:gd name="connsiteX238" fmla="*/ 1187017 w 1257465"/>
              <a:gd name="connsiteY238" fmla="*/ 1112704 h 1401059"/>
              <a:gd name="connsiteX239" fmla="*/ 1164983 w 1257465"/>
              <a:gd name="connsiteY239" fmla="*/ 1211856 h 1401059"/>
              <a:gd name="connsiteX240" fmla="*/ 1065831 w 1257465"/>
              <a:gd name="connsiteY240" fmla="*/ 1167788 h 1401059"/>
              <a:gd name="connsiteX241" fmla="*/ 1021764 w 1257465"/>
              <a:gd name="connsiteY241" fmla="*/ 1112704 h 1401059"/>
              <a:gd name="connsiteX242" fmla="*/ 977696 w 1257465"/>
              <a:gd name="connsiteY242" fmla="*/ 980502 h 1401059"/>
              <a:gd name="connsiteX243" fmla="*/ 955662 w 1257465"/>
              <a:gd name="connsiteY243" fmla="*/ 892367 h 1401059"/>
              <a:gd name="connsiteX244" fmla="*/ 988713 w 1257465"/>
              <a:gd name="connsiteY244" fmla="*/ 209321 h 1401059"/>
              <a:gd name="connsiteX245" fmla="*/ 1021764 w 1257465"/>
              <a:gd name="connsiteY245" fmla="*/ 44068 h 1401059"/>
              <a:gd name="connsiteX246" fmla="*/ 1054814 w 1257465"/>
              <a:gd name="connsiteY246" fmla="*/ 22034 h 1401059"/>
              <a:gd name="connsiteX247" fmla="*/ 1164983 w 1257465"/>
              <a:gd name="connsiteY247" fmla="*/ 44068 h 1401059"/>
              <a:gd name="connsiteX248" fmla="*/ 1120915 w 1257465"/>
              <a:gd name="connsiteY248" fmla="*/ 804232 h 1401059"/>
              <a:gd name="connsiteX249" fmla="*/ 1098882 w 1257465"/>
              <a:gd name="connsiteY249" fmla="*/ 925417 h 1401059"/>
              <a:gd name="connsiteX250" fmla="*/ 1087865 w 1257465"/>
              <a:gd name="connsiteY250" fmla="*/ 1079653 h 1401059"/>
              <a:gd name="connsiteX251" fmla="*/ 1065831 w 1257465"/>
              <a:gd name="connsiteY251" fmla="*/ 1211856 h 1401059"/>
              <a:gd name="connsiteX252" fmla="*/ 1010747 w 1257465"/>
              <a:gd name="connsiteY252" fmla="*/ 1178805 h 1401059"/>
              <a:gd name="connsiteX253" fmla="*/ 955662 w 1257465"/>
              <a:gd name="connsiteY253" fmla="*/ 1090670 h 1401059"/>
              <a:gd name="connsiteX254" fmla="*/ 988713 w 1257465"/>
              <a:gd name="connsiteY254" fmla="*/ 705080 h 1401059"/>
              <a:gd name="connsiteX255" fmla="*/ 999730 w 1257465"/>
              <a:gd name="connsiteY255" fmla="*/ 661012 h 1401059"/>
              <a:gd name="connsiteX256" fmla="*/ 1032781 w 1257465"/>
              <a:gd name="connsiteY256" fmla="*/ 694063 h 1401059"/>
              <a:gd name="connsiteX0" fmla="*/ 666338 w 1183152"/>
              <a:gd name="connsiteY0" fmla="*/ 864096 h 1401059"/>
              <a:gd name="connsiteX1" fmla="*/ 522322 w 1183152"/>
              <a:gd name="connsiteY1" fmla="*/ 720080 h 1401059"/>
              <a:gd name="connsiteX2" fmla="*/ 0 w 1183152"/>
              <a:gd name="connsiteY2" fmla="*/ 209321 h 1401059"/>
              <a:gd name="connsiteX3" fmla="*/ 55084 w 1183152"/>
              <a:gd name="connsiteY3" fmla="*/ 165253 h 1401059"/>
              <a:gd name="connsiteX4" fmla="*/ 176270 w 1183152"/>
              <a:gd name="connsiteY4" fmla="*/ 121186 h 1401059"/>
              <a:gd name="connsiteX5" fmla="*/ 308472 w 1183152"/>
              <a:gd name="connsiteY5" fmla="*/ 143220 h 1401059"/>
              <a:gd name="connsiteX6" fmla="*/ 352540 w 1183152"/>
              <a:gd name="connsiteY6" fmla="*/ 154237 h 1401059"/>
              <a:gd name="connsiteX7" fmla="*/ 385590 w 1183152"/>
              <a:gd name="connsiteY7" fmla="*/ 198304 h 1401059"/>
              <a:gd name="connsiteX8" fmla="*/ 407624 w 1183152"/>
              <a:gd name="connsiteY8" fmla="*/ 275422 h 1401059"/>
              <a:gd name="connsiteX9" fmla="*/ 462708 w 1183152"/>
              <a:gd name="connsiteY9" fmla="*/ 716097 h 1401059"/>
              <a:gd name="connsiteX10" fmla="*/ 517793 w 1183152"/>
              <a:gd name="connsiteY10" fmla="*/ 1101687 h 1401059"/>
              <a:gd name="connsiteX11" fmla="*/ 550843 w 1183152"/>
              <a:gd name="connsiteY11" fmla="*/ 1266940 h 1401059"/>
              <a:gd name="connsiteX12" fmla="*/ 561860 w 1183152"/>
              <a:gd name="connsiteY12" fmla="*/ 1344058 h 1401059"/>
              <a:gd name="connsiteX13" fmla="*/ 528810 w 1183152"/>
              <a:gd name="connsiteY13" fmla="*/ 1388126 h 1401059"/>
              <a:gd name="connsiteX14" fmla="*/ 473725 w 1183152"/>
              <a:gd name="connsiteY14" fmla="*/ 1366092 h 1401059"/>
              <a:gd name="connsiteX15" fmla="*/ 429658 w 1183152"/>
              <a:gd name="connsiteY15" fmla="*/ 1344058 h 1401059"/>
              <a:gd name="connsiteX16" fmla="*/ 275422 w 1183152"/>
              <a:gd name="connsiteY16" fmla="*/ 1277957 h 1401059"/>
              <a:gd name="connsiteX17" fmla="*/ 187287 w 1183152"/>
              <a:gd name="connsiteY17" fmla="*/ 1211856 h 1401059"/>
              <a:gd name="connsiteX18" fmla="*/ 176270 w 1183152"/>
              <a:gd name="connsiteY18" fmla="*/ 815249 h 1401059"/>
              <a:gd name="connsiteX19" fmla="*/ 198304 w 1183152"/>
              <a:gd name="connsiteY19" fmla="*/ 705080 h 1401059"/>
              <a:gd name="connsiteX20" fmla="*/ 253388 w 1183152"/>
              <a:gd name="connsiteY20" fmla="*/ 627962 h 1401059"/>
              <a:gd name="connsiteX21" fmla="*/ 297455 w 1183152"/>
              <a:gd name="connsiteY21" fmla="*/ 550844 h 1401059"/>
              <a:gd name="connsiteX22" fmla="*/ 440675 w 1183152"/>
              <a:gd name="connsiteY22" fmla="*/ 352540 h 1401059"/>
              <a:gd name="connsiteX23" fmla="*/ 594911 w 1183152"/>
              <a:gd name="connsiteY23" fmla="*/ 187287 h 1401059"/>
              <a:gd name="connsiteX24" fmla="*/ 627961 w 1183152"/>
              <a:gd name="connsiteY24" fmla="*/ 209321 h 1401059"/>
              <a:gd name="connsiteX25" fmla="*/ 638978 w 1183152"/>
              <a:gd name="connsiteY25" fmla="*/ 264405 h 1401059"/>
              <a:gd name="connsiteX26" fmla="*/ 661012 w 1183152"/>
              <a:gd name="connsiteY26" fmla="*/ 429658 h 1401059"/>
              <a:gd name="connsiteX27" fmla="*/ 683046 w 1183152"/>
              <a:gd name="connsiteY27" fmla="*/ 506776 h 1401059"/>
              <a:gd name="connsiteX28" fmla="*/ 694063 w 1183152"/>
              <a:gd name="connsiteY28" fmla="*/ 561861 h 1401059"/>
              <a:gd name="connsiteX29" fmla="*/ 705080 w 1183152"/>
              <a:gd name="connsiteY29" fmla="*/ 683046 h 1401059"/>
              <a:gd name="connsiteX30" fmla="*/ 705080 w 1183152"/>
              <a:gd name="connsiteY30" fmla="*/ 760164 h 1401059"/>
              <a:gd name="connsiteX31" fmla="*/ 583894 w 1183152"/>
              <a:gd name="connsiteY31" fmla="*/ 848299 h 1401059"/>
              <a:gd name="connsiteX32" fmla="*/ 539827 w 1183152"/>
              <a:gd name="connsiteY32" fmla="*/ 793215 h 1401059"/>
              <a:gd name="connsiteX33" fmla="*/ 506776 w 1183152"/>
              <a:gd name="connsiteY33" fmla="*/ 716097 h 1401059"/>
              <a:gd name="connsiteX34" fmla="*/ 484742 w 1183152"/>
              <a:gd name="connsiteY34" fmla="*/ 616945 h 1401059"/>
              <a:gd name="connsiteX35" fmla="*/ 517793 w 1183152"/>
              <a:gd name="connsiteY35" fmla="*/ 385591 h 1401059"/>
              <a:gd name="connsiteX36" fmla="*/ 561860 w 1183152"/>
              <a:gd name="connsiteY36" fmla="*/ 297456 h 1401059"/>
              <a:gd name="connsiteX37" fmla="*/ 572877 w 1183152"/>
              <a:gd name="connsiteY37" fmla="*/ 264405 h 1401059"/>
              <a:gd name="connsiteX38" fmla="*/ 661012 w 1183152"/>
              <a:gd name="connsiteY38" fmla="*/ 286439 h 1401059"/>
              <a:gd name="connsiteX39" fmla="*/ 738130 w 1183152"/>
              <a:gd name="connsiteY39" fmla="*/ 352540 h 1401059"/>
              <a:gd name="connsiteX40" fmla="*/ 771181 w 1183152"/>
              <a:gd name="connsiteY40" fmla="*/ 396608 h 1401059"/>
              <a:gd name="connsiteX41" fmla="*/ 804231 w 1183152"/>
              <a:gd name="connsiteY41" fmla="*/ 418641 h 1401059"/>
              <a:gd name="connsiteX42" fmla="*/ 804231 w 1183152"/>
              <a:gd name="connsiteY42" fmla="*/ 870333 h 1401059"/>
              <a:gd name="connsiteX43" fmla="*/ 760164 w 1183152"/>
              <a:gd name="connsiteY43" fmla="*/ 1057620 h 1401059"/>
              <a:gd name="connsiteX44" fmla="*/ 738130 w 1183152"/>
              <a:gd name="connsiteY44" fmla="*/ 1090670 h 1401059"/>
              <a:gd name="connsiteX45" fmla="*/ 694063 w 1183152"/>
              <a:gd name="connsiteY45" fmla="*/ 1156771 h 1401059"/>
              <a:gd name="connsiteX46" fmla="*/ 638978 w 1183152"/>
              <a:gd name="connsiteY46" fmla="*/ 1167788 h 1401059"/>
              <a:gd name="connsiteX47" fmla="*/ 594911 w 1183152"/>
              <a:gd name="connsiteY47" fmla="*/ 1200839 h 1401059"/>
              <a:gd name="connsiteX48" fmla="*/ 550843 w 1183152"/>
              <a:gd name="connsiteY48" fmla="*/ 1222873 h 1401059"/>
              <a:gd name="connsiteX49" fmla="*/ 517793 w 1183152"/>
              <a:gd name="connsiteY49" fmla="*/ 1244906 h 1401059"/>
              <a:gd name="connsiteX50" fmla="*/ 440675 w 1183152"/>
              <a:gd name="connsiteY50" fmla="*/ 1156771 h 1401059"/>
              <a:gd name="connsiteX51" fmla="*/ 407624 w 1183152"/>
              <a:gd name="connsiteY51" fmla="*/ 1068637 h 1401059"/>
              <a:gd name="connsiteX52" fmla="*/ 385590 w 1183152"/>
              <a:gd name="connsiteY52" fmla="*/ 1035586 h 1401059"/>
              <a:gd name="connsiteX53" fmla="*/ 396607 w 1183152"/>
              <a:gd name="connsiteY53" fmla="*/ 826265 h 1401059"/>
              <a:gd name="connsiteX54" fmla="*/ 418641 w 1183152"/>
              <a:gd name="connsiteY54" fmla="*/ 749147 h 1401059"/>
              <a:gd name="connsiteX55" fmla="*/ 462708 w 1183152"/>
              <a:gd name="connsiteY55" fmla="*/ 672029 h 1401059"/>
              <a:gd name="connsiteX56" fmla="*/ 484742 w 1183152"/>
              <a:gd name="connsiteY56" fmla="*/ 605928 h 1401059"/>
              <a:gd name="connsiteX57" fmla="*/ 517793 w 1183152"/>
              <a:gd name="connsiteY57" fmla="*/ 539827 h 1401059"/>
              <a:gd name="connsiteX58" fmla="*/ 539827 w 1183152"/>
              <a:gd name="connsiteY58" fmla="*/ 473726 h 1401059"/>
              <a:gd name="connsiteX59" fmla="*/ 561860 w 1183152"/>
              <a:gd name="connsiteY59" fmla="*/ 429658 h 1401059"/>
              <a:gd name="connsiteX60" fmla="*/ 572877 w 1183152"/>
              <a:gd name="connsiteY60" fmla="*/ 385591 h 1401059"/>
              <a:gd name="connsiteX61" fmla="*/ 616945 w 1183152"/>
              <a:gd name="connsiteY61" fmla="*/ 341523 h 1401059"/>
              <a:gd name="connsiteX62" fmla="*/ 738130 w 1183152"/>
              <a:gd name="connsiteY62" fmla="*/ 198304 h 1401059"/>
              <a:gd name="connsiteX63" fmla="*/ 815248 w 1183152"/>
              <a:gd name="connsiteY63" fmla="*/ 121186 h 1401059"/>
              <a:gd name="connsiteX64" fmla="*/ 848299 w 1183152"/>
              <a:gd name="connsiteY64" fmla="*/ 110169 h 1401059"/>
              <a:gd name="connsiteX65" fmla="*/ 881349 w 1183152"/>
              <a:gd name="connsiteY65" fmla="*/ 407625 h 1401059"/>
              <a:gd name="connsiteX66" fmla="*/ 859316 w 1183152"/>
              <a:gd name="connsiteY66" fmla="*/ 815249 h 1401059"/>
              <a:gd name="connsiteX67" fmla="*/ 848299 w 1183152"/>
              <a:gd name="connsiteY67" fmla="*/ 848299 h 1401059"/>
              <a:gd name="connsiteX68" fmla="*/ 804231 w 1183152"/>
              <a:gd name="connsiteY68" fmla="*/ 958468 h 1401059"/>
              <a:gd name="connsiteX69" fmla="*/ 760164 w 1183152"/>
              <a:gd name="connsiteY69" fmla="*/ 991518 h 1401059"/>
              <a:gd name="connsiteX70" fmla="*/ 605928 w 1183152"/>
              <a:gd name="connsiteY70" fmla="*/ 969485 h 1401059"/>
              <a:gd name="connsiteX71" fmla="*/ 561860 w 1183152"/>
              <a:gd name="connsiteY71" fmla="*/ 914400 h 1401059"/>
              <a:gd name="connsiteX72" fmla="*/ 495759 w 1183152"/>
              <a:gd name="connsiteY72" fmla="*/ 771181 h 1401059"/>
              <a:gd name="connsiteX73" fmla="*/ 495759 w 1183152"/>
              <a:gd name="connsiteY73" fmla="*/ 484743 h 1401059"/>
              <a:gd name="connsiteX74" fmla="*/ 528810 w 1183152"/>
              <a:gd name="connsiteY74" fmla="*/ 264405 h 1401059"/>
              <a:gd name="connsiteX75" fmla="*/ 550843 w 1183152"/>
              <a:gd name="connsiteY75" fmla="*/ 154237 h 1401059"/>
              <a:gd name="connsiteX76" fmla="*/ 694063 w 1183152"/>
              <a:gd name="connsiteY76" fmla="*/ 198304 h 1401059"/>
              <a:gd name="connsiteX77" fmla="*/ 716096 w 1183152"/>
              <a:gd name="connsiteY77" fmla="*/ 264405 h 1401059"/>
              <a:gd name="connsiteX78" fmla="*/ 738130 w 1183152"/>
              <a:gd name="connsiteY78" fmla="*/ 297456 h 1401059"/>
              <a:gd name="connsiteX79" fmla="*/ 749147 w 1183152"/>
              <a:gd name="connsiteY79" fmla="*/ 440675 h 1401059"/>
              <a:gd name="connsiteX80" fmla="*/ 738130 w 1183152"/>
              <a:gd name="connsiteY80" fmla="*/ 716097 h 1401059"/>
              <a:gd name="connsiteX81" fmla="*/ 727113 w 1183152"/>
              <a:gd name="connsiteY81" fmla="*/ 771181 h 1401059"/>
              <a:gd name="connsiteX82" fmla="*/ 627961 w 1183152"/>
              <a:gd name="connsiteY82" fmla="*/ 848299 h 1401059"/>
              <a:gd name="connsiteX83" fmla="*/ 561860 w 1183152"/>
              <a:gd name="connsiteY83" fmla="*/ 892367 h 1401059"/>
              <a:gd name="connsiteX84" fmla="*/ 418641 w 1183152"/>
              <a:gd name="connsiteY84" fmla="*/ 947451 h 1401059"/>
              <a:gd name="connsiteX85" fmla="*/ 308472 w 1183152"/>
              <a:gd name="connsiteY85" fmla="*/ 936434 h 1401059"/>
              <a:gd name="connsiteX86" fmla="*/ 297455 w 1183152"/>
              <a:gd name="connsiteY86" fmla="*/ 892367 h 1401059"/>
              <a:gd name="connsiteX87" fmla="*/ 275422 w 1183152"/>
              <a:gd name="connsiteY87" fmla="*/ 837282 h 1401059"/>
              <a:gd name="connsiteX88" fmla="*/ 286439 w 1183152"/>
              <a:gd name="connsiteY88" fmla="*/ 473726 h 1401059"/>
              <a:gd name="connsiteX89" fmla="*/ 297455 w 1183152"/>
              <a:gd name="connsiteY89" fmla="*/ 418641 h 1401059"/>
              <a:gd name="connsiteX90" fmla="*/ 319489 w 1183152"/>
              <a:gd name="connsiteY90" fmla="*/ 374574 h 1401059"/>
              <a:gd name="connsiteX91" fmla="*/ 330506 w 1183152"/>
              <a:gd name="connsiteY91" fmla="*/ 308473 h 1401059"/>
              <a:gd name="connsiteX92" fmla="*/ 407624 w 1183152"/>
              <a:gd name="connsiteY92" fmla="*/ 341523 h 1401059"/>
              <a:gd name="connsiteX93" fmla="*/ 440675 w 1183152"/>
              <a:gd name="connsiteY93" fmla="*/ 363557 h 1401059"/>
              <a:gd name="connsiteX94" fmla="*/ 484742 w 1183152"/>
              <a:gd name="connsiteY94" fmla="*/ 407625 h 1401059"/>
              <a:gd name="connsiteX95" fmla="*/ 583894 w 1183152"/>
              <a:gd name="connsiteY95" fmla="*/ 550844 h 1401059"/>
              <a:gd name="connsiteX96" fmla="*/ 616945 w 1183152"/>
              <a:gd name="connsiteY96" fmla="*/ 616945 h 1401059"/>
              <a:gd name="connsiteX97" fmla="*/ 638978 w 1183152"/>
              <a:gd name="connsiteY97" fmla="*/ 694063 h 1401059"/>
              <a:gd name="connsiteX98" fmla="*/ 649995 w 1183152"/>
              <a:gd name="connsiteY98" fmla="*/ 793215 h 1401059"/>
              <a:gd name="connsiteX99" fmla="*/ 661012 w 1183152"/>
              <a:gd name="connsiteY99" fmla="*/ 859316 h 1401059"/>
              <a:gd name="connsiteX100" fmla="*/ 672029 w 1183152"/>
              <a:gd name="connsiteY100" fmla="*/ 969485 h 1401059"/>
              <a:gd name="connsiteX101" fmla="*/ 661012 w 1183152"/>
              <a:gd name="connsiteY101" fmla="*/ 1222873 h 1401059"/>
              <a:gd name="connsiteX102" fmla="*/ 616945 w 1183152"/>
              <a:gd name="connsiteY102" fmla="*/ 1266940 h 1401059"/>
              <a:gd name="connsiteX103" fmla="*/ 561860 w 1183152"/>
              <a:gd name="connsiteY103" fmla="*/ 1333041 h 1401059"/>
              <a:gd name="connsiteX104" fmla="*/ 506776 w 1183152"/>
              <a:gd name="connsiteY104" fmla="*/ 1322025 h 1401059"/>
              <a:gd name="connsiteX105" fmla="*/ 484742 w 1183152"/>
              <a:gd name="connsiteY105" fmla="*/ 1277957 h 1401059"/>
              <a:gd name="connsiteX106" fmla="*/ 451692 w 1183152"/>
              <a:gd name="connsiteY106" fmla="*/ 1244906 h 1401059"/>
              <a:gd name="connsiteX107" fmla="*/ 429658 w 1183152"/>
              <a:gd name="connsiteY107" fmla="*/ 1123721 h 1401059"/>
              <a:gd name="connsiteX108" fmla="*/ 451692 w 1183152"/>
              <a:gd name="connsiteY108" fmla="*/ 793215 h 1401059"/>
              <a:gd name="connsiteX109" fmla="*/ 473725 w 1183152"/>
              <a:gd name="connsiteY109" fmla="*/ 649996 h 1401059"/>
              <a:gd name="connsiteX110" fmla="*/ 495759 w 1183152"/>
              <a:gd name="connsiteY110" fmla="*/ 506776 h 1401059"/>
              <a:gd name="connsiteX111" fmla="*/ 517793 w 1183152"/>
              <a:gd name="connsiteY111" fmla="*/ 440675 h 1401059"/>
              <a:gd name="connsiteX112" fmla="*/ 594911 w 1183152"/>
              <a:gd name="connsiteY112" fmla="*/ 330506 h 1401059"/>
              <a:gd name="connsiteX113" fmla="*/ 649995 w 1183152"/>
              <a:gd name="connsiteY113" fmla="*/ 231355 h 1401059"/>
              <a:gd name="connsiteX114" fmla="*/ 826265 w 1183152"/>
              <a:gd name="connsiteY114" fmla="*/ 22034 h 1401059"/>
              <a:gd name="connsiteX115" fmla="*/ 848299 w 1183152"/>
              <a:gd name="connsiteY115" fmla="*/ 154237 h 1401059"/>
              <a:gd name="connsiteX116" fmla="*/ 870333 w 1183152"/>
              <a:gd name="connsiteY116" fmla="*/ 308473 h 1401059"/>
              <a:gd name="connsiteX117" fmla="*/ 881349 w 1183152"/>
              <a:gd name="connsiteY117" fmla="*/ 385591 h 1401059"/>
              <a:gd name="connsiteX118" fmla="*/ 903383 w 1183152"/>
              <a:gd name="connsiteY118" fmla="*/ 528810 h 1401059"/>
              <a:gd name="connsiteX119" fmla="*/ 914400 w 1183152"/>
              <a:gd name="connsiteY119" fmla="*/ 672029 h 1401059"/>
              <a:gd name="connsiteX120" fmla="*/ 903383 w 1183152"/>
              <a:gd name="connsiteY120" fmla="*/ 1090670 h 1401059"/>
              <a:gd name="connsiteX121" fmla="*/ 837282 w 1183152"/>
              <a:gd name="connsiteY121" fmla="*/ 1156771 h 1401059"/>
              <a:gd name="connsiteX122" fmla="*/ 760164 w 1183152"/>
              <a:gd name="connsiteY122" fmla="*/ 1178805 h 1401059"/>
              <a:gd name="connsiteX123" fmla="*/ 694063 w 1183152"/>
              <a:gd name="connsiteY123" fmla="*/ 1167788 h 1401059"/>
              <a:gd name="connsiteX124" fmla="*/ 683046 w 1183152"/>
              <a:gd name="connsiteY124" fmla="*/ 1134738 h 1401059"/>
              <a:gd name="connsiteX125" fmla="*/ 661012 w 1183152"/>
              <a:gd name="connsiteY125" fmla="*/ 1079653 h 1401059"/>
              <a:gd name="connsiteX126" fmla="*/ 627961 w 1183152"/>
              <a:gd name="connsiteY126" fmla="*/ 969485 h 1401059"/>
              <a:gd name="connsiteX127" fmla="*/ 661012 w 1183152"/>
              <a:gd name="connsiteY127" fmla="*/ 649996 h 1401059"/>
              <a:gd name="connsiteX128" fmla="*/ 672029 w 1183152"/>
              <a:gd name="connsiteY128" fmla="*/ 572878 h 1401059"/>
              <a:gd name="connsiteX129" fmla="*/ 694063 w 1183152"/>
              <a:gd name="connsiteY129" fmla="*/ 484743 h 1401059"/>
              <a:gd name="connsiteX130" fmla="*/ 716096 w 1183152"/>
              <a:gd name="connsiteY130" fmla="*/ 451692 h 1401059"/>
              <a:gd name="connsiteX131" fmla="*/ 738130 w 1183152"/>
              <a:gd name="connsiteY131" fmla="*/ 407625 h 1401059"/>
              <a:gd name="connsiteX132" fmla="*/ 782198 w 1183152"/>
              <a:gd name="connsiteY132" fmla="*/ 297456 h 1401059"/>
              <a:gd name="connsiteX133" fmla="*/ 815248 w 1183152"/>
              <a:gd name="connsiteY133" fmla="*/ 253388 h 1401059"/>
              <a:gd name="connsiteX134" fmla="*/ 837282 w 1183152"/>
              <a:gd name="connsiteY134" fmla="*/ 220338 h 1401059"/>
              <a:gd name="connsiteX135" fmla="*/ 870333 w 1183152"/>
              <a:gd name="connsiteY135" fmla="*/ 297456 h 1401059"/>
              <a:gd name="connsiteX136" fmla="*/ 892366 w 1183152"/>
              <a:gd name="connsiteY136" fmla="*/ 561861 h 1401059"/>
              <a:gd name="connsiteX137" fmla="*/ 914400 w 1183152"/>
              <a:gd name="connsiteY137" fmla="*/ 1035586 h 1401059"/>
              <a:gd name="connsiteX138" fmla="*/ 870333 w 1183152"/>
              <a:gd name="connsiteY138" fmla="*/ 1222873 h 1401059"/>
              <a:gd name="connsiteX139" fmla="*/ 837282 w 1183152"/>
              <a:gd name="connsiteY139" fmla="*/ 1233890 h 1401059"/>
              <a:gd name="connsiteX140" fmla="*/ 804231 w 1183152"/>
              <a:gd name="connsiteY140" fmla="*/ 1222873 h 1401059"/>
              <a:gd name="connsiteX141" fmla="*/ 727113 w 1183152"/>
              <a:gd name="connsiteY141" fmla="*/ 1101687 h 1401059"/>
              <a:gd name="connsiteX142" fmla="*/ 705080 w 1183152"/>
              <a:gd name="connsiteY142" fmla="*/ 1035586 h 1401059"/>
              <a:gd name="connsiteX143" fmla="*/ 672029 w 1183152"/>
              <a:gd name="connsiteY143" fmla="*/ 837282 h 1401059"/>
              <a:gd name="connsiteX144" fmla="*/ 716096 w 1183152"/>
              <a:gd name="connsiteY144" fmla="*/ 451692 h 1401059"/>
              <a:gd name="connsiteX145" fmla="*/ 749147 w 1183152"/>
              <a:gd name="connsiteY145" fmla="*/ 187287 h 1401059"/>
              <a:gd name="connsiteX146" fmla="*/ 782198 w 1183152"/>
              <a:gd name="connsiteY146" fmla="*/ 231355 h 1401059"/>
              <a:gd name="connsiteX147" fmla="*/ 793214 w 1183152"/>
              <a:gd name="connsiteY147" fmla="*/ 275422 h 1401059"/>
              <a:gd name="connsiteX148" fmla="*/ 815248 w 1183152"/>
              <a:gd name="connsiteY148" fmla="*/ 374574 h 1401059"/>
              <a:gd name="connsiteX149" fmla="*/ 804231 w 1183152"/>
              <a:gd name="connsiteY149" fmla="*/ 517793 h 1401059"/>
              <a:gd name="connsiteX150" fmla="*/ 749147 w 1183152"/>
              <a:gd name="connsiteY150" fmla="*/ 694063 h 1401059"/>
              <a:gd name="connsiteX151" fmla="*/ 727113 w 1183152"/>
              <a:gd name="connsiteY151" fmla="*/ 771181 h 1401059"/>
              <a:gd name="connsiteX152" fmla="*/ 661012 w 1183152"/>
              <a:gd name="connsiteY152" fmla="*/ 892367 h 1401059"/>
              <a:gd name="connsiteX153" fmla="*/ 638978 w 1183152"/>
              <a:gd name="connsiteY153" fmla="*/ 936434 h 1401059"/>
              <a:gd name="connsiteX154" fmla="*/ 572877 w 1183152"/>
              <a:gd name="connsiteY154" fmla="*/ 1024569 h 1401059"/>
              <a:gd name="connsiteX155" fmla="*/ 539827 w 1183152"/>
              <a:gd name="connsiteY155" fmla="*/ 1046603 h 1401059"/>
              <a:gd name="connsiteX156" fmla="*/ 418641 w 1183152"/>
              <a:gd name="connsiteY156" fmla="*/ 1101687 h 1401059"/>
              <a:gd name="connsiteX157" fmla="*/ 374574 w 1183152"/>
              <a:gd name="connsiteY157" fmla="*/ 1079653 h 1401059"/>
              <a:gd name="connsiteX158" fmla="*/ 341523 w 1183152"/>
              <a:gd name="connsiteY158" fmla="*/ 1024569 h 1401059"/>
              <a:gd name="connsiteX159" fmla="*/ 275422 w 1183152"/>
              <a:gd name="connsiteY159" fmla="*/ 870333 h 1401059"/>
              <a:gd name="connsiteX160" fmla="*/ 242371 w 1183152"/>
              <a:gd name="connsiteY160" fmla="*/ 815249 h 1401059"/>
              <a:gd name="connsiteX161" fmla="*/ 253388 w 1183152"/>
              <a:gd name="connsiteY161" fmla="*/ 727114 h 1401059"/>
              <a:gd name="connsiteX162" fmla="*/ 275422 w 1183152"/>
              <a:gd name="connsiteY162" fmla="*/ 627962 h 1401059"/>
              <a:gd name="connsiteX163" fmla="*/ 286439 w 1183152"/>
              <a:gd name="connsiteY163" fmla="*/ 561861 h 1401059"/>
              <a:gd name="connsiteX164" fmla="*/ 308472 w 1183152"/>
              <a:gd name="connsiteY164" fmla="*/ 506776 h 1401059"/>
              <a:gd name="connsiteX165" fmla="*/ 319489 w 1183152"/>
              <a:gd name="connsiteY165" fmla="*/ 473726 h 1401059"/>
              <a:gd name="connsiteX166" fmla="*/ 352540 w 1183152"/>
              <a:gd name="connsiteY166" fmla="*/ 462709 h 1401059"/>
              <a:gd name="connsiteX167" fmla="*/ 440675 w 1183152"/>
              <a:gd name="connsiteY167" fmla="*/ 473726 h 1401059"/>
              <a:gd name="connsiteX168" fmla="*/ 451692 w 1183152"/>
              <a:gd name="connsiteY168" fmla="*/ 506776 h 1401059"/>
              <a:gd name="connsiteX169" fmla="*/ 462708 w 1183152"/>
              <a:gd name="connsiteY169" fmla="*/ 572878 h 1401059"/>
              <a:gd name="connsiteX170" fmla="*/ 484742 w 1183152"/>
              <a:gd name="connsiteY170" fmla="*/ 760164 h 1401059"/>
              <a:gd name="connsiteX171" fmla="*/ 506776 w 1183152"/>
              <a:gd name="connsiteY171" fmla="*/ 991518 h 1401059"/>
              <a:gd name="connsiteX172" fmla="*/ 484742 w 1183152"/>
              <a:gd name="connsiteY172" fmla="*/ 1167788 h 1401059"/>
              <a:gd name="connsiteX173" fmla="*/ 473725 w 1183152"/>
              <a:gd name="connsiteY173" fmla="*/ 1200839 h 1401059"/>
              <a:gd name="connsiteX174" fmla="*/ 440675 w 1183152"/>
              <a:gd name="connsiteY174" fmla="*/ 1211856 h 1401059"/>
              <a:gd name="connsiteX175" fmla="*/ 407624 w 1183152"/>
              <a:gd name="connsiteY175" fmla="*/ 1167788 h 1401059"/>
              <a:gd name="connsiteX176" fmla="*/ 374574 w 1183152"/>
              <a:gd name="connsiteY176" fmla="*/ 1145755 h 1401059"/>
              <a:gd name="connsiteX177" fmla="*/ 341523 w 1183152"/>
              <a:gd name="connsiteY177" fmla="*/ 1112704 h 1401059"/>
              <a:gd name="connsiteX178" fmla="*/ 330506 w 1183152"/>
              <a:gd name="connsiteY178" fmla="*/ 1057620 h 1401059"/>
              <a:gd name="connsiteX179" fmla="*/ 308472 w 1183152"/>
              <a:gd name="connsiteY179" fmla="*/ 980502 h 1401059"/>
              <a:gd name="connsiteX180" fmla="*/ 297455 w 1183152"/>
              <a:gd name="connsiteY180" fmla="*/ 870333 h 1401059"/>
              <a:gd name="connsiteX181" fmla="*/ 286439 w 1183152"/>
              <a:gd name="connsiteY181" fmla="*/ 782198 h 1401059"/>
              <a:gd name="connsiteX182" fmla="*/ 308472 w 1183152"/>
              <a:gd name="connsiteY182" fmla="*/ 528810 h 1401059"/>
              <a:gd name="connsiteX183" fmla="*/ 319489 w 1183152"/>
              <a:gd name="connsiteY183" fmla="*/ 473726 h 1401059"/>
              <a:gd name="connsiteX184" fmla="*/ 374574 w 1183152"/>
              <a:gd name="connsiteY184" fmla="*/ 352540 h 1401059"/>
              <a:gd name="connsiteX185" fmla="*/ 407624 w 1183152"/>
              <a:gd name="connsiteY185" fmla="*/ 297456 h 1401059"/>
              <a:gd name="connsiteX186" fmla="*/ 451692 w 1183152"/>
              <a:gd name="connsiteY186" fmla="*/ 220338 h 1401059"/>
              <a:gd name="connsiteX187" fmla="*/ 528810 w 1183152"/>
              <a:gd name="connsiteY187" fmla="*/ 143220 h 1401059"/>
              <a:gd name="connsiteX188" fmla="*/ 583894 w 1183152"/>
              <a:gd name="connsiteY188" fmla="*/ 88135 h 1401059"/>
              <a:gd name="connsiteX189" fmla="*/ 749147 w 1183152"/>
              <a:gd name="connsiteY189" fmla="*/ 11017 h 1401059"/>
              <a:gd name="connsiteX190" fmla="*/ 793214 w 1183152"/>
              <a:gd name="connsiteY190" fmla="*/ 198304 h 1401059"/>
              <a:gd name="connsiteX191" fmla="*/ 716096 w 1183152"/>
              <a:gd name="connsiteY191" fmla="*/ 1288974 h 1401059"/>
              <a:gd name="connsiteX192" fmla="*/ 661012 w 1183152"/>
              <a:gd name="connsiteY192" fmla="*/ 1299991 h 1401059"/>
              <a:gd name="connsiteX193" fmla="*/ 561860 w 1183152"/>
              <a:gd name="connsiteY193" fmla="*/ 1288974 h 1401059"/>
              <a:gd name="connsiteX194" fmla="*/ 528810 w 1183152"/>
              <a:gd name="connsiteY194" fmla="*/ 1266940 h 1401059"/>
              <a:gd name="connsiteX195" fmla="*/ 429658 w 1183152"/>
              <a:gd name="connsiteY195" fmla="*/ 892367 h 1401059"/>
              <a:gd name="connsiteX196" fmla="*/ 374574 w 1183152"/>
              <a:gd name="connsiteY196" fmla="*/ 385591 h 1401059"/>
              <a:gd name="connsiteX197" fmla="*/ 396607 w 1183152"/>
              <a:gd name="connsiteY197" fmla="*/ 297456 h 1401059"/>
              <a:gd name="connsiteX198" fmla="*/ 462708 w 1183152"/>
              <a:gd name="connsiteY198" fmla="*/ 220338 h 1401059"/>
              <a:gd name="connsiteX199" fmla="*/ 495759 w 1183152"/>
              <a:gd name="connsiteY199" fmla="*/ 198304 h 1401059"/>
              <a:gd name="connsiteX200" fmla="*/ 594911 w 1183152"/>
              <a:gd name="connsiteY200" fmla="*/ 99152 h 1401059"/>
              <a:gd name="connsiteX201" fmla="*/ 627961 w 1183152"/>
              <a:gd name="connsiteY201" fmla="*/ 44068 h 1401059"/>
              <a:gd name="connsiteX202" fmla="*/ 638978 w 1183152"/>
              <a:gd name="connsiteY202" fmla="*/ 11017 h 1401059"/>
              <a:gd name="connsiteX203" fmla="*/ 672029 w 1183152"/>
              <a:gd name="connsiteY203" fmla="*/ 0 h 1401059"/>
              <a:gd name="connsiteX204" fmla="*/ 716096 w 1183152"/>
              <a:gd name="connsiteY204" fmla="*/ 33051 h 1401059"/>
              <a:gd name="connsiteX205" fmla="*/ 848299 w 1183152"/>
              <a:gd name="connsiteY205" fmla="*/ 176270 h 1401059"/>
              <a:gd name="connsiteX206" fmla="*/ 859316 w 1183152"/>
              <a:gd name="connsiteY206" fmla="*/ 220338 h 1401059"/>
              <a:gd name="connsiteX207" fmla="*/ 892366 w 1183152"/>
              <a:gd name="connsiteY207" fmla="*/ 275422 h 1401059"/>
              <a:gd name="connsiteX208" fmla="*/ 903383 w 1183152"/>
              <a:gd name="connsiteY208" fmla="*/ 462709 h 1401059"/>
              <a:gd name="connsiteX209" fmla="*/ 925417 w 1183152"/>
              <a:gd name="connsiteY209" fmla="*/ 991518 h 1401059"/>
              <a:gd name="connsiteX210" fmla="*/ 914400 w 1183152"/>
              <a:gd name="connsiteY210" fmla="*/ 1189822 h 1401059"/>
              <a:gd name="connsiteX211" fmla="*/ 903383 w 1183152"/>
              <a:gd name="connsiteY211" fmla="*/ 1233890 h 1401059"/>
              <a:gd name="connsiteX212" fmla="*/ 870333 w 1183152"/>
              <a:gd name="connsiteY212" fmla="*/ 1178805 h 1401059"/>
              <a:gd name="connsiteX213" fmla="*/ 881349 w 1183152"/>
              <a:gd name="connsiteY213" fmla="*/ 936434 h 1401059"/>
              <a:gd name="connsiteX214" fmla="*/ 892366 w 1183152"/>
              <a:gd name="connsiteY214" fmla="*/ 903384 h 1401059"/>
              <a:gd name="connsiteX215" fmla="*/ 903383 w 1183152"/>
              <a:gd name="connsiteY215" fmla="*/ 793215 h 1401059"/>
              <a:gd name="connsiteX216" fmla="*/ 914400 w 1183152"/>
              <a:gd name="connsiteY216" fmla="*/ 649996 h 1401059"/>
              <a:gd name="connsiteX217" fmla="*/ 925417 w 1183152"/>
              <a:gd name="connsiteY217" fmla="*/ 605928 h 1401059"/>
              <a:gd name="connsiteX218" fmla="*/ 947451 w 1183152"/>
              <a:gd name="connsiteY218" fmla="*/ 528810 h 1401059"/>
              <a:gd name="connsiteX219" fmla="*/ 958468 w 1183152"/>
              <a:gd name="connsiteY219" fmla="*/ 451692 h 1401059"/>
              <a:gd name="connsiteX220" fmla="*/ 1002535 w 1183152"/>
              <a:gd name="connsiteY220" fmla="*/ 308473 h 1401059"/>
              <a:gd name="connsiteX221" fmla="*/ 1024569 w 1183152"/>
              <a:gd name="connsiteY221" fmla="*/ 264405 h 1401059"/>
              <a:gd name="connsiteX222" fmla="*/ 1057619 w 1183152"/>
              <a:gd name="connsiteY222" fmla="*/ 253388 h 1401059"/>
              <a:gd name="connsiteX223" fmla="*/ 1112704 w 1183152"/>
              <a:gd name="connsiteY223" fmla="*/ 297456 h 1401059"/>
              <a:gd name="connsiteX224" fmla="*/ 1101687 w 1183152"/>
              <a:gd name="connsiteY224" fmla="*/ 848299 h 1401059"/>
              <a:gd name="connsiteX225" fmla="*/ 1079653 w 1183152"/>
              <a:gd name="connsiteY225" fmla="*/ 1189822 h 1401059"/>
              <a:gd name="connsiteX226" fmla="*/ 1035586 w 1183152"/>
              <a:gd name="connsiteY226" fmla="*/ 1178805 h 1401059"/>
              <a:gd name="connsiteX227" fmla="*/ 991518 w 1183152"/>
              <a:gd name="connsiteY227" fmla="*/ 1057620 h 1401059"/>
              <a:gd name="connsiteX228" fmla="*/ 1002535 w 1183152"/>
              <a:gd name="connsiteY228" fmla="*/ 528810 h 1401059"/>
              <a:gd name="connsiteX229" fmla="*/ 1024569 w 1183152"/>
              <a:gd name="connsiteY229" fmla="*/ 451692 h 1401059"/>
              <a:gd name="connsiteX230" fmla="*/ 1046602 w 1183152"/>
              <a:gd name="connsiteY230" fmla="*/ 341523 h 1401059"/>
              <a:gd name="connsiteX231" fmla="*/ 1068636 w 1183152"/>
              <a:gd name="connsiteY231" fmla="*/ 253388 h 1401059"/>
              <a:gd name="connsiteX232" fmla="*/ 1090670 w 1183152"/>
              <a:gd name="connsiteY232" fmla="*/ 132203 h 1401059"/>
              <a:gd name="connsiteX233" fmla="*/ 1134737 w 1183152"/>
              <a:gd name="connsiteY233" fmla="*/ 231355 h 1401059"/>
              <a:gd name="connsiteX234" fmla="*/ 1145754 w 1183152"/>
              <a:gd name="connsiteY234" fmla="*/ 264405 h 1401059"/>
              <a:gd name="connsiteX235" fmla="*/ 1167788 w 1183152"/>
              <a:gd name="connsiteY235" fmla="*/ 672029 h 1401059"/>
              <a:gd name="connsiteX236" fmla="*/ 1145754 w 1183152"/>
              <a:gd name="connsiteY236" fmla="*/ 969485 h 1401059"/>
              <a:gd name="connsiteX237" fmla="*/ 1112704 w 1183152"/>
              <a:gd name="connsiteY237" fmla="*/ 1112704 h 1401059"/>
              <a:gd name="connsiteX238" fmla="*/ 1090670 w 1183152"/>
              <a:gd name="connsiteY238" fmla="*/ 1211856 h 1401059"/>
              <a:gd name="connsiteX239" fmla="*/ 991518 w 1183152"/>
              <a:gd name="connsiteY239" fmla="*/ 1167788 h 1401059"/>
              <a:gd name="connsiteX240" fmla="*/ 947451 w 1183152"/>
              <a:gd name="connsiteY240" fmla="*/ 1112704 h 1401059"/>
              <a:gd name="connsiteX241" fmla="*/ 903383 w 1183152"/>
              <a:gd name="connsiteY241" fmla="*/ 980502 h 1401059"/>
              <a:gd name="connsiteX242" fmla="*/ 881349 w 1183152"/>
              <a:gd name="connsiteY242" fmla="*/ 892367 h 1401059"/>
              <a:gd name="connsiteX243" fmla="*/ 914400 w 1183152"/>
              <a:gd name="connsiteY243" fmla="*/ 209321 h 1401059"/>
              <a:gd name="connsiteX244" fmla="*/ 947451 w 1183152"/>
              <a:gd name="connsiteY244" fmla="*/ 44068 h 1401059"/>
              <a:gd name="connsiteX245" fmla="*/ 980501 w 1183152"/>
              <a:gd name="connsiteY245" fmla="*/ 22034 h 1401059"/>
              <a:gd name="connsiteX246" fmla="*/ 1090670 w 1183152"/>
              <a:gd name="connsiteY246" fmla="*/ 44068 h 1401059"/>
              <a:gd name="connsiteX247" fmla="*/ 1046602 w 1183152"/>
              <a:gd name="connsiteY247" fmla="*/ 804232 h 1401059"/>
              <a:gd name="connsiteX248" fmla="*/ 1024569 w 1183152"/>
              <a:gd name="connsiteY248" fmla="*/ 925417 h 1401059"/>
              <a:gd name="connsiteX249" fmla="*/ 1013552 w 1183152"/>
              <a:gd name="connsiteY249" fmla="*/ 1079653 h 1401059"/>
              <a:gd name="connsiteX250" fmla="*/ 991518 w 1183152"/>
              <a:gd name="connsiteY250" fmla="*/ 1211856 h 1401059"/>
              <a:gd name="connsiteX251" fmla="*/ 936434 w 1183152"/>
              <a:gd name="connsiteY251" fmla="*/ 1178805 h 1401059"/>
              <a:gd name="connsiteX252" fmla="*/ 881349 w 1183152"/>
              <a:gd name="connsiteY252" fmla="*/ 1090670 h 1401059"/>
              <a:gd name="connsiteX253" fmla="*/ 914400 w 1183152"/>
              <a:gd name="connsiteY253" fmla="*/ 705080 h 1401059"/>
              <a:gd name="connsiteX254" fmla="*/ 925417 w 1183152"/>
              <a:gd name="connsiteY254" fmla="*/ 661012 h 1401059"/>
              <a:gd name="connsiteX255" fmla="*/ 958468 w 1183152"/>
              <a:gd name="connsiteY255" fmla="*/ 694063 h 1401059"/>
              <a:gd name="connsiteX0" fmla="*/ 611254 w 1128068"/>
              <a:gd name="connsiteY0" fmla="*/ 864096 h 1401059"/>
              <a:gd name="connsiteX1" fmla="*/ 467238 w 1128068"/>
              <a:gd name="connsiteY1" fmla="*/ 720080 h 1401059"/>
              <a:gd name="connsiteX2" fmla="*/ 0 w 1128068"/>
              <a:gd name="connsiteY2" fmla="*/ 165253 h 1401059"/>
              <a:gd name="connsiteX3" fmla="*/ 121186 w 1128068"/>
              <a:gd name="connsiteY3" fmla="*/ 121186 h 1401059"/>
              <a:gd name="connsiteX4" fmla="*/ 253388 w 1128068"/>
              <a:gd name="connsiteY4" fmla="*/ 143220 h 1401059"/>
              <a:gd name="connsiteX5" fmla="*/ 297456 w 1128068"/>
              <a:gd name="connsiteY5" fmla="*/ 154237 h 1401059"/>
              <a:gd name="connsiteX6" fmla="*/ 330506 w 1128068"/>
              <a:gd name="connsiteY6" fmla="*/ 198304 h 1401059"/>
              <a:gd name="connsiteX7" fmla="*/ 352540 w 1128068"/>
              <a:gd name="connsiteY7" fmla="*/ 275422 h 1401059"/>
              <a:gd name="connsiteX8" fmla="*/ 407624 w 1128068"/>
              <a:gd name="connsiteY8" fmla="*/ 716097 h 1401059"/>
              <a:gd name="connsiteX9" fmla="*/ 462709 w 1128068"/>
              <a:gd name="connsiteY9" fmla="*/ 1101687 h 1401059"/>
              <a:gd name="connsiteX10" fmla="*/ 495759 w 1128068"/>
              <a:gd name="connsiteY10" fmla="*/ 1266940 h 1401059"/>
              <a:gd name="connsiteX11" fmla="*/ 506776 w 1128068"/>
              <a:gd name="connsiteY11" fmla="*/ 1344058 h 1401059"/>
              <a:gd name="connsiteX12" fmla="*/ 473726 w 1128068"/>
              <a:gd name="connsiteY12" fmla="*/ 1388126 h 1401059"/>
              <a:gd name="connsiteX13" fmla="*/ 418641 w 1128068"/>
              <a:gd name="connsiteY13" fmla="*/ 1366092 h 1401059"/>
              <a:gd name="connsiteX14" fmla="*/ 374574 w 1128068"/>
              <a:gd name="connsiteY14" fmla="*/ 1344058 h 1401059"/>
              <a:gd name="connsiteX15" fmla="*/ 220338 w 1128068"/>
              <a:gd name="connsiteY15" fmla="*/ 1277957 h 1401059"/>
              <a:gd name="connsiteX16" fmla="*/ 132203 w 1128068"/>
              <a:gd name="connsiteY16" fmla="*/ 1211856 h 1401059"/>
              <a:gd name="connsiteX17" fmla="*/ 121186 w 1128068"/>
              <a:gd name="connsiteY17" fmla="*/ 815249 h 1401059"/>
              <a:gd name="connsiteX18" fmla="*/ 143220 w 1128068"/>
              <a:gd name="connsiteY18" fmla="*/ 705080 h 1401059"/>
              <a:gd name="connsiteX19" fmla="*/ 198304 w 1128068"/>
              <a:gd name="connsiteY19" fmla="*/ 627962 h 1401059"/>
              <a:gd name="connsiteX20" fmla="*/ 242371 w 1128068"/>
              <a:gd name="connsiteY20" fmla="*/ 550844 h 1401059"/>
              <a:gd name="connsiteX21" fmla="*/ 385591 w 1128068"/>
              <a:gd name="connsiteY21" fmla="*/ 352540 h 1401059"/>
              <a:gd name="connsiteX22" fmla="*/ 539827 w 1128068"/>
              <a:gd name="connsiteY22" fmla="*/ 187287 h 1401059"/>
              <a:gd name="connsiteX23" fmla="*/ 572877 w 1128068"/>
              <a:gd name="connsiteY23" fmla="*/ 209321 h 1401059"/>
              <a:gd name="connsiteX24" fmla="*/ 583894 w 1128068"/>
              <a:gd name="connsiteY24" fmla="*/ 264405 h 1401059"/>
              <a:gd name="connsiteX25" fmla="*/ 605928 w 1128068"/>
              <a:gd name="connsiteY25" fmla="*/ 429658 h 1401059"/>
              <a:gd name="connsiteX26" fmla="*/ 627962 w 1128068"/>
              <a:gd name="connsiteY26" fmla="*/ 506776 h 1401059"/>
              <a:gd name="connsiteX27" fmla="*/ 638979 w 1128068"/>
              <a:gd name="connsiteY27" fmla="*/ 561861 h 1401059"/>
              <a:gd name="connsiteX28" fmla="*/ 649996 w 1128068"/>
              <a:gd name="connsiteY28" fmla="*/ 683046 h 1401059"/>
              <a:gd name="connsiteX29" fmla="*/ 649996 w 1128068"/>
              <a:gd name="connsiteY29" fmla="*/ 760164 h 1401059"/>
              <a:gd name="connsiteX30" fmla="*/ 528810 w 1128068"/>
              <a:gd name="connsiteY30" fmla="*/ 848299 h 1401059"/>
              <a:gd name="connsiteX31" fmla="*/ 484743 w 1128068"/>
              <a:gd name="connsiteY31" fmla="*/ 793215 h 1401059"/>
              <a:gd name="connsiteX32" fmla="*/ 451692 w 1128068"/>
              <a:gd name="connsiteY32" fmla="*/ 716097 h 1401059"/>
              <a:gd name="connsiteX33" fmla="*/ 429658 w 1128068"/>
              <a:gd name="connsiteY33" fmla="*/ 616945 h 1401059"/>
              <a:gd name="connsiteX34" fmla="*/ 462709 w 1128068"/>
              <a:gd name="connsiteY34" fmla="*/ 385591 h 1401059"/>
              <a:gd name="connsiteX35" fmla="*/ 506776 w 1128068"/>
              <a:gd name="connsiteY35" fmla="*/ 297456 h 1401059"/>
              <a:gd name="connsiteX36" fmla="*/ 517793 w 1128068"/>
              <a:gd name="connsiteY36" fmla="*/ 264405 h 1401059"/>
              <a:gd name="connsiteX37" fmla="*/ 605928 w 1128068"/>
              <a:gd name="connsiteY37" fmla="*/ 286439 h 1401059"/>
              <a:gd name="connsiteX38" fmla="*/ 683046 w 1128068"/>
              <a:gd name="connsiteY38" fmla="*/ 352540 h 1401059"/>
              <a:gd name="connsiteX39" fmla="*/ 716097 w 1128068"/>
              <a:gd name="connsiteY39" fmla="*/ 396608 h 1401059"/>
              <a:gd name="connsiteX40" fmla="*/ 749147 w 1128068"/>
              <a:gd name="connsiteY40" fmla="*/ 418641 h 1401059"/>
              <a:gd name="connsiteX41" fmla="*/ 749147 w 1128068"/>
              <a:gd name="connsiteY41" fmla="*/ 870333 h 1401059"/>
              <a:gd name="connsiteX42" fmla="*/ 705080 w 1128068"/>
              <a:gd name="connsiteY42" fmla="*/ 1057620 h 1401059"/>
              <a:gd name="connsiteX43" fmla="*/ 683046 w 1128068"/>
              <a:gd name="connsiteY43" fmla="*/ 1090670 h 1401059"/>
              <a:gd name="connsiteX44" fmla="*/ 638979 w 1128068"/>
              <a:gd name="connsiteY44" fmla="*/ 1156771 h 1401059"/>
              <a:gd name="connsiteX45" fmla="*/ 583894 w 1128068"/>
              <a:gd name="connsiteY45" fmla="*/ 1167788 h 1401059"/>
              <a:gd name="connsiteX46" fmla="*/ 539827 w 1128068"/>
              <a:gd name="connsiteY46" fmla="*/ 1200839 h 1401059"/>
              <a:gd name="connsiteX47" fmla="*/ 495759 w 1128068"/>
              <a:gd name="connsiteY47" fmla="*/ 1222873 h 1401059"/>
              <a:gd name="connsiteX48" fmla="*/ 462709 w 1128068"/>
              <a:gd name="connsiteY48" fmla="*/ 1244906 h 1401059"/>
              <a:gd name="connsiteX49" fmla="*/ 385591 w 1128068"/>
              <a:gd name="connsiteY49" fmla="*/ 1156771 h 1401059"/>
              <a:gd name="connsiteX50" fmla="*/ 352540 w 1128068"/>
              <a:gd name="connsiteY50" fmla="*/ 1068637 h 1401059"/>
              <a:gd name="connsiteX51" fmla="*/ 330506 w 1128068"/>
              <a:gd name="connsiteY51" fmla="*/ 1035586 h 1401059"/>
              <a:gd name="connsiteX52" fmla="*/ 341523 w 1128068"/>
              <a:gd name="connsiteY52" fmla="*/ 826265 h 1401059"/>
              <a:gd name="connsiteX53" fmla="*/ 363557 w 1128068"/>
              <a:gd name="connsiteY53" fmla="*/ 749147 h 1401059"/>
              <a:gd name="connsiteX54" fmla="*/ 407624 w 1128068"/>
              <a:gd name="connsiteY54" fmla="*/ 672029 h 1401059"/>
              <a:gd name="connsiteX55" fmla="*/ 429658 w 1128068"/>
              <a:gd name="connsiteY55" fmla="*/ 605928 h 1401059"/>
              <a:gd name="connsiteX56" fmla="*/ 462709 w 1128068"/>
              <a:gd name="connsiteY56" fmla="*/ 539827 h 1401059"/>
              <a:gd name="connsiteX57" fmla="*/ 484743 w 1128068"/>
              <a:gd name="connsiteY57" fmla="*/ 473726 h 1401059"/>
              <a:gd name="connsiteX58" fmla="*/ 506776 w 1128068"/>
              <a:gd name="connsiteY58" fmla="*/ 429658 h 1401059"/>
              <a:gd name="connsiteX59" fmla="*/ 517793 w 1128068"/>
              <a:gd name="connsiteY59" fmla="*/ 385591 h 1401059"/>
              <a:gd name="connsiteX60" fmla="*/ 561861 w 1128068"/>
              <a:gd name="connsiteY60" fmla="*/ 341523 h 1401059"/>
              <a:gd name="connsiteX61" fmla="*/ 683046 w 1128068"/>
              <a:gd name="connsiteY61" fmla="*/ 198304 h 1401059"/>
              <a:gd name="connsiteX62" fmla="*/ 760164 w 1128068"/>
              <a:gd name="connsiteY62" fmla="*/ 121186 h 1401059"/>
              <a:gd name="connsiteX63" fmla="*/ 793215 w 1128068"/>
              <a:gd name="connsiteY63" fmla="*/ 110169 h 1401059"/>
              <a:gd name="connsiteX64" fmla="*/ 826265 w 1128068"/>
              <a:gd name="connsiteY64" fmla="*/ 407625 h 1401059"/>
              <a:gd name="connsiteX65" fmla="*/ 804232 w 1128068"/>
              <a:gd name="connsiteY65" fmla="*/ 815249 h 1401059"/>
              <a:gd name="connsiteX66" fmla="*/ 793215 w 1128068"/>
              <a:gd name="connsiteY66" fmla="*/ 848299 h 1401059"/>
              <a:gd name="connsiteX67" fmla="*/ 749147 w 1128068"/>
              <a:gd name="connsiteY67" fmla="*/ 958468 h 1401059"/>
              <a:gd name="connsiteX68" fmla="*/ 705080 w 1128068"/>
              <a:gd name="connsiteY68" fmla="*/ 991518 h 1401059"/>
              <a:gd name="connsiteX69" fmla="*/ 550844 w 1128068"/>
              <a:gd name="connsiteY69" fmla="*/ 969485 h 1401059"/>
              <a:gd name="connsiteX70" fmla="*/ 506776 w 1128068"/>
              <a:gd name="connsiteY70" fmla="*/ 914400 h 1401059"/>
              <a:gd name="connsiteX71" fmla="*/ 440675 w 1128068"/>
              <a:gd name="connsiteY71" fmla="*/ 771181 h 1401059"/>
              <a:gd name="connsiteX72" fmla="*/ 440675 w 1128068"/>
              <a:gd name="connsiteY72" fmla="*/ 484743 h 1401059"/>
              <a:gd name="connsiteX73" fmla="*/ 473726 w 1128068"/>
              <a:gd name="connsiteY73" fmla="*/ 264405 h 1401059"/>
              <a:gd name="connsiteX74" fmla="*/ 495759 w 1128068"/>
              <a:gd name="connsiteY74" fmla="*/ 154237 h 1401059"/>
              <a:gd name="connsiteX75" fmla="*/ 638979 w 1128068"/>
              <a:gd name="connsiteY75" fmla="*/ 198304 h 1401059"/>
              <a:gd name="connsiteX76" fmla="*/ 661012 w 1128068"/>
              <a:gd name="connsiteY76" fmla="*/ 264405 h 1401059"/>
              <a:gd name="connsiteX77" fmla="*/ 683046 w 1128068"/>
              <a:gd name="connsiteY77" fmla="*/ 297456 h 1401059"/>
              <a:gd name="connsiteX78" fmla="*/ 694063 w 1128068"/>
              <a:gd name="connsiteY78" fmla="*/ 440675 h 1401059"/>
              <a:gd name="connsiteX79" fmla="*/ 683046 w 1128068"/>
              <a:gd name="connsiteY79" fmla="*/ 716097 h 1401059"/>
              <a:gd name="connsiteX80" fmla="*/ 672029 w 1128068"/>
              <a:gd name="connsiteY80" fmla="*/ 771181 h 1401059"/>
              <a:gd name="connsiteX81" fmla="*/ 572877 w 1128068"/>
              <a:gd name="connsiteY81" fmla="*/ 848299 h 1401059"/>
              <a:gd name="connsiteX82" fmla="*/ 506776 w 1128068"/>
              <a:gd name="connsiteY82" fmla="*/ 892367 h 1401059"/>
              <a:gd name="connsiteX83" fmla="*/ 363557 w 1128068"/>
              <a:gd name="connsiteY83" fmla="*/ 947451 h 1401059"/>
              <a:gd name="connsiteX84" fmla="*/ 253388 w 1128068"/>
              <a:gd name="connsiteY84" fmla="*/ 936434 h 1401059"/>
              <a:gd name="connsiteX85" fmla="*/ 242371 w 1128068"/>
              <a:gd name="connsiteY85" fmla="*/ 892367 h 1401059"/>
              <a:gd name="connsiteX86" fmla="*/ 220338 w 1128068"/>
              <a:gd name="connsiteY86" fmla="*/ 837282 h 1401059"/>
              <a:gd name="connsiteX87" fmla="*/ 231355 w 1128068"/>
              <a:gd name="connsiteY87" fmla="*/ 473726 h 1401059"/>
              <a:gd name="connsiteX88" fmla="*/ 242371 w 1128068"/>
              <a:gd name="connsiteY88" fmla="*/ 418641 h 1401059"/>
              <a:gd name="connsiteX89" fmla="*/ 264405 w 1128068"/>
              <a:gd name="connsiteY89" fmla="*/ 374574 h 1401059"/>
              <a:gd name="connsiteX90" fmla="*/ 275422 w 1128068"/>
              <a:gd name="connsiteY90" fmla="*/ 308473 h 1401059"/>
              <a:gd name="connsiteX91" fmla="*/ 352540 w 1128068"/>
              <a:gd name="connsiteY91" fmla="*/ 341523 h 1401059"/>
              <a:gd name="connsiteX92" fmla="*/ 385591 w 1128068"/>
              <a:gd name="connsiteY92" fmla="*/ 363557 h 1401059"/>
              <a:gd name="connsiteX93" fmla="*/ 429658 w 1128068"/>
              <a:gd name="connsiteY93" fmla="*/ 407625 h 1401059"/>
              <a:gd name="connsiteX94" fmla="*/ 528810 w 1128068"/>
              <a:gd name="connsiteY94" fmla="*/ 550844 h 1401059"/>
              <a:gd name="connsiteX95" fmla="*/ 561861 w 1128068"/>
              <a:gd name="connsiteY95" fmla="*/ 616945 h 1401059"/>
              <a:gd name="connsiteX96" fmla="*/ 583894 w 1128068"/>
              <a:gd name="connsiteY96" fmla="*/ 694063 h 1401059"/>
              <a:gd name="connsiteX97" fmla="*/ 594911 w 1128068"/>
              <a:gd name="connsiteY97" fmla="*/ 793215 h 1401059"/>
              <a:gd name="connsiteX98" fmla="*/ 605928 w 1128068"/>
              <a:gd name="connsiteY98" fmla="*/ 859316 h 1401059"/>
              <a:gd name="connsiteX99" fmla="*/ 616945 w 1128068"/>
              <a:gd name="connsiteY99" fmla="*/ 969485 h 1401059"/>
              <a:gd name="connsiteX100" fmla="*/ 605928 w 1128068"/>
              <a:gd name="connsiteY100" fmla="*/ 1222873 h 1401059"/>
              <a:gd name="connsiteX101" fmla="*/ 561861 w 1128068"/>
              <a:gd name="connsiteY101" fmla="*/ 1266940 h 1401059"/>
              <a:gd name="connsiteX102" fmla="*/ 506776 w 1128068"/>
              <a:gd name="connsiteY102" fmla="*/ 1333041 h 1401059"/>
              <a:gd name="connsiteX103" fmla="*/ 451692 w 1128068"/>
              <a:gd name="connsiteY103" fmla="*/ 1322025 h 1401059"/>
              <a:gd name="connsiteX104" fmla="*/ 429658 w 1128068"/>
              <a:gd name="connsiteY104" fmla="*/ 1277957 h 1401059"/>
              <a:gd name="connsiteX105" fmla="*/ 396608 w 1128068"/>
              <a:gd name="connsiteY105" fmla="*/ 1244906 h 1401059"/>
              <a:gd name="connsiteX106" fmla="*/ 374574 w 1128068"/>
              <a:gd name="connsiteY106" fmla="*/ 1123721 h 1401059"/>
              <a:gd name="connsiteX107" fmla="*/ 396608 w 1128068"/>
              <a:gd name="connsiteY107" fmla="*/ 793215 h 1401059"/>
              <a:gd name="connsiteX108" fmla="*/ 418641 w 1128068"/>
              <a:gd name="connsiteY108" fmla="*/ 649996 h 1401059"/>
              <a:gd name="connsiteX109" fmla="*/ 440675 w 1128068"/>
              <a:gd name="connsiteY109" fmla="*/ 506776 h 1401059"/>
              <a:gd name="connsiteX110" fmla="*/ 462709 w 1128068"/>
              <a:gd name="connsiteY110" fmla="*/ 440675 h 1401059"/>
              <a:gd name="connsiteX111" fmla="*/ 539827 w 1128068"/>
              <a:gd name="connsiteY111" fmla="*/ 330506 h 1401059"/>
              <a:gd name="connsiteX112" fmla="*/ 594911 w 1128068"/>
              <a:gd name="connsiteY112" fmla="*/ 231355 h 1401059"/>
              <a:gd name="connsiteX113" fmla="*/ 771181 w 1128068"/>
              <a:gd name="connsiteY113" fmla="*/ 22034 h 1401059"/>
              <a:gd name="connsiteX114" fmla="*/ 793215 w 1128068"/>
              <a:gd name="connsiteY114" fmla="*/ 154237 h 1401059"/>
              <a:gd name="connsiteX115" fmla="*/ 815249 w 1128068"/>
              <a:gd name="connsiteY115" fmla="*/ 308473 h 1401059"/>
              <a:gd name="connsiteX116" fmla="*/ 826265 w 1128068"/>
              <a:gd name="connsiteY116" fmla="*/ 385591 h 1401059"/>
              <a:gd name="connsiteX117" fmla="*/ 848299 w 1128068"/>
              <a:gd name="connsiteY117" fmla="*/ 528810 h 1401059"/>
              <a:gd name="connsiteX118" fmla="*/ 859316 w 1128068"/>
              <a:gd name="connsiteY118" fmla="*/ 672029 h 1401059"/>
              <a:gd name="connsiteX119" fmla="*/ 848299 w 1128068"/>
              <a:gd name="connsiteY119" fmla="*/ 1090670 h 1401059"/>
              <a:gd name="connsiteX120" fmla="*/ 782198 w 1128068"/>
              <a:gd name="connsiteY120" fmla="*/ 1156771 h 1401059"/>
              <a:gd name="connsiteX121" fmla="*/ 705080 w 1128068"/>
              <a:gd name="connsiteY121" fmla="*/ 1178805 h 1401059"/>
              <a:gd name="connsiteX122" fmla="*/ 638979 w 1128068"/>
              <a:gd name="connsiteY122" fmla="*/ 1167788 h 1401059"/>
              <a:gd name="connsiteX123" fmla="*/ 627962 w 1128068"/>
              <a:gd name="connsiteY123" fmla="*/ 1134738 h 1401059"/>
              <a:gd name="connsiteX124" fmla="*/ 605928 w 1128068"/>
              <a:gd name="connsiteY124" fmla="*/ 1079653 h 1401059"/>
              <a:gd name="connsiteX125" fmla="*/ 572877 w 1128068"/>
              <a:gd name="connsiteY125" fmla="*/ 969485 h 1401059"/>
              <a:gd name="connsiteX126" fmla="*/ 605928 w 1128068"/>
              <a:gd name="connsiteY126" fmla="*/ 649996 h 1401059"/>
              <a:gd name="connsiteX127" fmla="*/ 616945 w 1128068"/>
              <a:gd name="connsiteY127" fmla="*/ 572878 h 1401059"/>
              <a:gd name="connsiteX128" fmla="*/ 638979 w 1128068"/>
              <a:gd name="connsiteY128" fmla="*/ 484743 h 1401059"/>
              <a:gd name="connsiteX129" fmla="*/ 661012 w 1128068"/>
              <a:gd name="connsiteY129" fmla="*/ 451692 h 1401059"/>
              <a:gd name="connsiteX130" fmla="*/ 683046 w 1128068"/>
              <a:gd name="connsiteY130" fmla="*/ 407625 h 1401059"/>
              <a:gd name="connsiteX131" fmla="*/ 727114 w 1128068"/>
              <a:gd name="connsiteY131" fmla="*/ 297456 h 1401059"/>
              <a:gd name="connsiteX132" fmla="*/ 760164 w 1128068"/>
              <a:gd name="connsiteY132" fmla="*/ 253388 h 1401059"/>
              <a:gd name="connsiteX133" fmla="*/ 782198 w 1128068"/>
              <a:gd name="connsiteY133" fmla="*/ 220338 h 1401059"/>
              <a:gd name="connsiteX134" fmla="*/ 815249 w 1128068"/>
              <a:gd name="connsiteY134" fmla="*/ 297456 h 1401059"/>
              <a:gd name="connsiteX135" fmla="*/ 837282 w 1128068"/>
              <a:gd name="connsiteY135" fmla="*/ 561861 h 1401059"/>
              <a:gd name="connsiteX136" fmla="*/ 859316 w 1128068"/>
              <a:gd name="connsiteY136" fmla="*/ 1035586 h 1401059"/>
              <a:gd name="connsiteX137" fmla="*/ 815249 w 1128068"/>
              <a:gd name="connsiteY137" fmla="*/ 1222873 h 1401059"/>
              <a:gd name="connsiteX138" fmla="*/ 782198 w 1128068"/>
              <a:gd name="connsiteY138" fmla="*/ 1233890 h 1401059"/>
              <a:gd name="connsiteX139" fmla="*/ 749147 w 1128068"/>
              <a:gd name="connsiteY139" fmla="*/ 1222873 h 1401059"/>
              <a:gd name="connsiteX140" fmla="*/ 672029 w 1128068"/>
              <a:gd name="connsiteY140" fmla="*/ 1101687 h 1401059"/>
              <a:gd name="connsiteX141" fmla="*/ 649996 w 1128068"/>
              <a:gd name="connsiteY141" fmla="*/ 1035586 h 1401059"/>
              <a:gd name="connsiteX142" fmla="*/ 616945 w 1128068"/>
              <a:gd name="connsiteY142" fmla="*/ 837282 h 1401059"/>
              <a:gd name="connsiteX143" fmla="*/ 661012 w 1128068"/>
              <a:gd name="connsiteY143" fmla="*/ 451692 h 1401059"/>
              <a:gd name="connsiteX144" fmla="*/ 694063 w 1128068"/>
              <a:gd name="connsiteY144" fmla="*/ 187287 h 1401059"/>
              <a:gd name="connsiteX145" fmla="*/ 727114 w 1128068"/>
              <a:gd name="connsiteY145" fmla="*/ 231355 h 1401059"/>
              <a:gd name="connsiteX146" fmla="*/ 738130 w 1128068"/>
              <a:gd name="connsiteY146" fmla="*/ 275422 h 1401059"/>
              <a:gd name="connsiteX147" fmla="*/ 760164 w 1128068"/>
              <a:gd name="connsiteY147" fmla="*/ 374574 h 1401059"/>
              <a:gd name="connsiteX148" fmla="*/ 749147 w 1128068"/>
              <a:gd name="connsiteY148" fmla="*/ 517793 h 1401059"/>
              <a:gd name="connsiteX149" fmla="*/ 694063 w 1128068"/>
              <a:gd name="connsiteY149" fmla="*/ 694063 h 1401059"/>
              <a:gd name="connsiteX150" fmla="*/ 672029 w 1128068"/>
              <a:gd name="connsiteY150" fmla="*/ 771181 h 1401059"/>
              <a:gd name="connsiteX151" fmla="*/ 605928 w 1128068"/>
              <a:gd name="connsiteY151" fmla="*/ 892367 h 1401059"/>
              <a:gd name="connsiteX152" fmla="*/ 583894 w 1128068"/>
              <a:gd name="connsiteY152" fmla="*/ 936434 h 1401059"/>
              <a:gd name="connsiteX153" fmla="*/ 517793 w 1128068"/>
              <a:gd name="connsiteY153" fmla="*/ 1024569 h 1401059"/>
              <a:gd name="connsiteX154" fmla="*/ 484743 w 1128068"/>
              <a:gd name="connsiteY154" fmla="*/ 1046603 h 1401059"/>
              <a:gd name="connsiteX155" fmla="*/ 363557 w 1128068"/>
              <a:gd name="connsiteY155" fmla="*/ 1101687 h 1401059"/>
              <a:gd name="connsiteX156" fmla="*/ 319490 w 1128068"/>
              <a:gd name="connsiteY156" fmla="*/ 1079653 h 1401059"/>
              <a:gd name="connsiteX157" fmla="*/ 286439 w 1128068"/>
              <a:gd name="connsiteY157" fmla="*/ 1024569 h 1401059"/>
              <a:gd name="connsiteX158" fmla="*/ 220338 w 1128068"/>
              <a:gd name="connsiteY158" fmla="*/ 870333 h 1401059"/>
              <a:gd name="connsiteX159" fmla="*/ 187287 w 1128068"/>
              <a:gd name="connsiteY159" fmla="*/ 815249 h 1401059"/>
              <a:gd name="connsiteX160" fmla="*/ 198304 w 1128068"/>
              <a:gd name="connsiteY160" fmla="*/ 727114 h 1401059"/>
              <a:gd name="connsiteX161" fmla="*/ 220338 w 1128068"/>
              <a:gd name="connsiteY161" fmla="*/ 627962 h 1401059"/>
              <a:gd name="connsiteX162" fmla="*/ 231355 w 1128068"/>
              <a:gd name="connsiteY162" fmla="*/ 561861 h 1401059"/>
              <a:gd name="connsiteX163" fmla="*/ 253388 w 1128068"/>
              <a:gd name="connsiteY163" fmla="*/ 506776 h 1401059"/>
              <a:gd name="connsiteX164" fmla="*/ 264405 w 1128068"/>
              <a:gd name="connsiteY164" fmla="*/ 473726 h 1401059"/>
              <a:gd name="connsiteX165" fmla="*/ 297456 w 1128068"/>
              <a:gd name="connsiteY165" fmla="*/ 462709 h 1401059"/>
              <a:gd name="connsiteX166" fmla="*/ 385591 w 1128068"/>
              <a:gd name="connsiteY166" fmla="*/ 473726 h 1401059"/>
              <a:gd name="connsiteX167" fmla="*/ 396608 w 1128068"/>
              <a:gd name="connsiteY167" fmla="*/ 506776 h 1401059"/>
              <a:gd name="connsiteX168" fmla="*/ 407624 w 1128068"/>
              <a:gd name="connsiteY168" fmla="*/ 572878 h 1401059"/>
              <a:gd name="connsiteX169" fmla="*/ 429658 w 1128068"/>
              <a:gd name="connsiteY169" fmla="*/ 760164 h 1401059"/>
              <a:gd name="connsiteX170" fmla="*/ 451692 w 1128068"/>
              <a:gd name="connsiteY170" fmla="*/ 991518 h 1401059"/>
              <a:gd name="connsiteX171" fmla="*/ 429658 w 1128068"/>
              <a:gd name="connsiteY171" fmla="*/ 1167788 h 1401059"/>
              <a:gd name="connsiteX172" fmla="*/ 418641 w 1128068"/>
              <a:gd name="connsiteY172" fmla="*/ 1200839 h 1401059"/>
              <a:gd name="connsiteX173" fmla="*/ 385591 w 1128068"/>
              <a:gd name="connsiteY173" fmla="*/ 1211856 h 1401059"/>
              <a:gd name="connsiteX174" fmla="*/ 352540 w 1128068"/>
              <a:gd name="connsiteY174" fmla="*/ 1167788 h 1401059"/>
              <a:gd name="connsiteX175" fmla="*/ 319490 w 1128068"/>
              <a:gd name="connsiteY175" fmla="*/ 1145755 h 1401059"/>
              <a:gd name="connsiteX176" fmla="*/ 286439 w 1128068"/>
              <a:gd name="connsiteY176" fmla="*/ 1112704 h 1401059"/>
              <a:gd name="connsiteX177" fmla="*/ 275422 w 1128068"/>
              <a:gd name="connsiteY177" fmla="*/ 1057620 h 1401059"/>
              <a:gd name="connsiteX178" fmla="*/ 253388 w 1128068"/>
              <a:gd name="connsiteY178" fmla="*/ 980502 h 1401059"/>
              <a:gd name="connsiteX179" fmla="*/ 242371 w 1128068"/>
              <a:gd name="connsiteY179" fmla="*/ 870333 h 1401059"/>
              <a:gd name="connsiteX180" fmla="*/ 231355 w 1128068"/>
              <a:gd name="connsiteY180" fmla="*/ 782198 h 1401059"/>
              <a:gd name="connsiteX181" fmla="*/ 253388 w 1128068"/>
              <a:gd name="connsiteY181" fmla="*/ 528810 h 1401059"/>
              <a:gd name="connsiteX182" fmla="*/ 264405 w 1128068"/>
              <a:gd name="connsiteY182" fmla="*/ 473726 h 1401059"/>
              <a:gd name="connsiteX183" fmla="*/ 319490 w 1128068"/>
              <a:gd name="connsiteY183" fmla="*/ 352540 h 1401059"/>
              <a:gd name="connsiteX184" fmla="*/ 352540 w 1128068"/>
              <a:gd name="connsiteY184" fmla="*/ 297456 h 1401059"/>
              <a:gd name="connsiteX185" fmla="*/ 396608 w 1128068"/>
              <a:gd name="connsiteY185" fmla="*/ 220338 h 1401059"/>
              <a:gd name="connsiteX186" fmla="*/ 473726 w 1128068"/>
              <a:gd name="connsiteY186" fmla="*/ 143220 h 1401059"/>
              <a:gd name="connsiteX187" fmla="*/ 528810 w 1128068"/>
              <a:gd name="connsiteY187" fmla="*/ 88135 h 1401059"/>
              <a:gd name="connsiteX188" fmla="*/ 694063 w 1128068"/>
              <a:gd name="connsiteY188" fmla="*/ 11017 h 1401059"/>
              <a:gd name="connsiteX189" fmla="*/ 738130 w 1128068"/>
              <a:gd name="connsiteY189" fmla="*/ 198304 h 1401059"/>
              <a:gd name="connsiteX190" fmla="*/ 661012 w 1128068"/>
              <a:gd name="connsiteY190" fmla="*/ 1288974 h 1401059"/>
              <a:gd name="connsiteX191" fmla="*/ 605928 w 1128068"/>
              <a:gd name="connsiteY191" fmla="*/ 1299991 h 1401059"/>
              <a:gd name="connsiteX192" fmla="*/ 506776 w 1128068"/>
              <a:gd name="connsiteY192" fmla="*/ 1288974 h 1401059"/>
              <a:gd name="connsiteX193" fmla="*/ 473726 w 1128068"/>
              <a:gd name="connsiteY193" fmla="*/ 1266940 h 1401059"/>
              <a:gd name="connsiteX194" fmla="*/ 374574 w 1128068"/>
              <a:gd name="connsiteY194" fmla="*/ 892367 h 1401059"/>
              <a:gd name="connsiteX195" fmla="*/ 319490 w 1128068"/>
              <a:gd name="connsiteY195" fmla="*/ 385591 h 1401059"/>
              <a:gd name="connsiteX196" fmla="*/ 341523 w 1128068"/>
              <a:gd name="connsiteY196" fmla="*/ 297456 h 1401059"/>
              <a:gd name="connsiteX197" fmla="*/ 407624 w 1128068"/>
              <a:gd name="connsiteY197" fmla="*/ 220338 h 1401059"/>
              <a:gd name="connsiteX198" fmla="*/ 440675 w 1128068"/>
              <a:gd name="connsiteY198" fmla="*/ 198304 h 1401059"/>
              <a:gd name="connsiteX199" fmla="*/ 539827 w 1128068"/>
              <a:gd name="connsiteY199" fmla="*/ 99152 h 1401059"/>
              <a:gd name="connsiteX200" fmla="*/ 572877 w 1128068"/>
              <a:gd name="connsiteY200" fmla="*/ 44068 h 1401059"/>
              <a:gd name="connsiteX201" fmla="*/ 583894 w 1128068"/>
              <a:gd name="connsiteY201" fmla="*/ 11017 h 1401059"/>
              <a:gd name="connsiteX202" fmla="*/ 616945 w 1128068"/>
              <a:gd name="connsiteY202" fmla="*/ 0 h 1401059"/>
              <a:gd name="connsiteX203" fmla="*/ 661012 w 1128068"/>
              <a:gd name="connsiteY203" fmla="*/ 33051 h 1401059"/>
              <a:gd name="connsiteX204" fmla="*/ 793215 w 1128068"/>
              <a:gd name="connsiteY204" fmla="*/ 176270 h 1401059"/>
              <a:gd name="connsiteX205" fmla="*/ 804232 w 1128068"/>
              <a:gd name="connsiteY205" fmla="*/ 220338 h 1401059"/>
              <a:gd name="connsiteX206" fmla="*/ 837282 w 1128068"/>
              <a:gd name="connsiteY206" fmla="*/ 275422 h 1401059"/>
              <a:gd name="connsiteX207" fmla="*/ 848299 w 1128068"/>
              <a:gd name="connsiteY207" fmla="*/ 462709 h 1401059"/>
              <a:gd name="connsiteX208" fmla="*/ 870333 w 1128068"/>
              <a:gd name="connsiteY208" fmla="*/ 991518 h 1401059"/>
              <a:gd name="connsiteX209" fmla="*/ 859316 w 1128068"/>
              <a:gd name="connsiteY209" fmla="*/ 1189822 h 1401059"/>
              <a:gd name="connsiteX210" fmla="*/ 848299 w 1128068"/>
              <a:gd name="connsiteY210" fmla="*/ 1233890 h 1401059"/>
              <a:gd name="connsiteX211" fmla="*/ 815249 w 1128068"/>
              <a:gd name="connsiteY211" fmla="*/ 1178805 h 1401059"/>
              <a:gd name="connsiteX212" fmla="*/ 826265 w 1128068"/>
              <a:gd name="connsiteY212" fmla="*/ 936434 h 1401059"/>
              <a:gd name="connsiteX213" fmla="*/ 837282 w 1128068"/>
              <a:gd name="connsiteY213" fmla="*/ 903384 h 1401059"/>
              <a:gd name="connsiteX214" fmla="*/ 848299 w 1128068"/>
              <a:gd name="connsiteY214" fmla="*/ 793215 h 1401059"/>
              <a:gd name="connsiteX215" fmla="*/ 859316 w 1128068"/>
              <a:gd name="connsiteY215" fmla="*/ 649996 h 1401059"/>
              <a:gd name="connsiteX216" fmla="*/ 870333 w 1128068"/>
              <a:gd name="connsiteY216" fmla="*/ 605928 h 1401059"/>
              <a:gd name="connsiteX217" fmla="*/ 892367 w 1128068"/>
              <a:gd name="connsiteY217" fmla="*/ 528810 h 1401059"/>
              <a:gd name="connsiteX218" fmla="*/ 903384 w 1128068"/>
              <a:gd name="connsiteY218" fmla="*/ 451692 h 1401059"/>
              <a:gd name="connsiteX219" fmla="*/ 947451 w 1128068"/>
              <a:gd name="connsiteY219" fmla="*/ 308473 h 1401059"/>
              <a:gd name="connsiteX220" fmla="*/ 969485 w 1128068"/>
              <a:gd name="connsiteY220" fmla="*/ 264405 h 1401059"/>
              <a:gd name="connsiteX221" fmla="*/ 1002535 w 1128068"/>
              <a:gd name="connsiteY221" fmla="*/ 253388 h 1401059"/>
              <a:gd name="connsiteX222" fmla="*/ 1057620 w 1128068"/>
              <a:gd name="connsiteY222" fmla="*/ 297456 h 1401059"/>
              <a:gd name="connsiteX223" fmla="*/ 1046603 w 1128068"/>
              <a:gd name="connsiteY223" fmla="*/ 848299 h 1401059"/>
              <a:gd name="connsiteX224" fmla="*/ 1024569 w 1128068"/>
              <a:gd name="connsiteY224" fmla="*/ 1189822 h 1401059"/>
              <a:gd name="connsiteX225" fmla="*/ 980502 w 1128068"/>
              <a:gd name="connsiteY225" fmla="*/ 1178805 h 1401059"/>
              <a:gd name="connsiteX226" fmla="*/ 936434 w 1128068"/>
              <a:gd name="connsiteY226" fmla="*/ 1057620 h 1401059"/>
              <a:gd name="connsiteX227" fmla="*/ 947451 w 1128068"/>
              <a:gd name="connsiteY227" fmla="*/ 528810 h 1401059"/>
              <a:gd name="connsiteX228" fmla="*/ 969485 w 1128068"/>
              <a:gd name="connsiteY228" fmla="*/ 451692 h 1401059"/>
              <a:gd name="connsiteX229" fmla="*/ 991518 w 1128068"/>
              <a:gd name="connsiteY229" fmla="*/ 341523 h 1401059"/>
              <a:gd name="connsiteX230" fmla="*/ 1013552 w 1128068"/>
              <a:gd name="connsiteY230" fmla="*/ 253388 h 1401059"/>
              <a:gd name="connsiteX231" fmla="*/ 1035586 w 1128068"/>
              <a:gd name="connsiteY231" fmla="*/ 132203 h 1401059"/>
              <a:gd name="connsiteX232" fmla="*/ 1079653 w 1128068"/>
              <a:gd name="connsiteY232" fmla="*/ 231355 h 1401059"/>
              <a:gd name="connsiteX233" fmla="*/ 1090670 w 1128068"/>
              <a:gd name="connsiteY233" fmla="*/ 264405 h 1401059"/>
              <a:gd name="connsiteX234" fmla="*/ 1112704 w 1128068"/>
              <a:gd name="connsiteY234" fmla="*/ 672029 h 1401059"/>
              <a:gd name="connsiteX235" fmla="*/ 1090670 w 1128068"/>
              <a:gd name="connsiteY235" fmla="*/ 969485 h 1401059"/>
              <a:gd name="connsiteX236" fmla="*/ 1057620 w 1128068"/>
              <a:gd name="connsiteY236" fmla="*/ 1112704 h 1401059"/>
              <a:gd name="connsiteX237" fmla="*/ 1035586 w 1128068"/>
              <a:gd name="connsiteY237" fmla="*/ 1211856 h 1401059"/>
              <a:gd name="connsiteX238" fmla="*/ 936434 w 1128068"/>
              <a:gd name="connsiteY238" fmla="*/ 1167788 h 1401059"/>
              <a:gd name="connsiteX239" fmla="*/ 892367 w 1128068"/>
              <a:gd name="connsiteY239" fmla="*/ 1112704 h 1401059"/>
              <a:gd name="connsiteX240" fmla="*/ 848299 w 1128068"/>
              <a:gd name="connsiteY240" fmla="*/ 980502 h 1401059"/>
              <a:gd name="connsiteX241" fmla="*/ 826265 w 1128068"/>
              <a:gd name="connsiteY241" fmla="*/ 892367 h 1401059"/>
              <a:gd name="connsiteX242" fmla="*/ 859316 w 1128068"/>
              <a:gd name="connsiteY242" fmla="*/ 209321 h 1401059"/>
              <a:gd name="connsiteX243" fmla="*/ 892367 w 1128068"/>
              <a:gd name="connsiteY243" fmla="*/ 44068 h 1401059"/>
              <a:gd name="connsiteX244" fmla="*/ 925417 w 1128068"/>
              <a:gd name="connsiteY244" fmla="*/ 22034 h 1401059"/>
              <a:gd name="connsiteX245" fmla="*/ 1035586 w 1128068"/>
              <a:gd name="connsiteY245" fmla="*/ 44068 h 1401059"/>
              <a:gd name="connsiteX246" fmla="*/ 991518 w 1128068"/>
              <a:gd name="connsiteY246" fmla="*/ 804232 h 1401059"/>
              <a:gd name="connsiteX247" fmla="*/ 969485 w 1128068"/>
              <a:gd name="connsiteY247" fmla="*/ 925417 h 1401059"/>
              <a:gd name="connsiteX248" fmla="*/ 958468 w 1128068"/>
              <a:gd name="connsiteY248" fmla="*/ 1079653 h 1401059"/>
              <a:gd name="connsiteX249" fmla="*/ 936434 w 1128068"/>
              <a:gd name="connsiteY249" fmla="*/ 1211856 h 1401059"/>
              <a:gd name="connsiteX250" fmla="*/ 881350 w 1128068"/>
              <a:gd name="connsiteY250" fmla="*/ 1178805 h 1401059"/>
              <a:gd name="connsiteX251" fmla="*/ 826265 w 1128068"/>
              <a:gd name="connsiteY251" fmla="*/ 1090670 h 1401059"/>
              <a:gd name="connsiteX252" fmla="*/ 859316 w 1128068"/>
              <a:gd name="connsiteY252" fmla="*/ 705080 h 1401059"/>
              <a:gd name="connsiteX253" fmla="*/ 870333 w 1128068"/>
              <a:gd name="connsiteY253" fmla="*/ 661012 h 1401059"/>
              <a:gd name="connsiteX254" fmla="*/ 903384 w 1128068"/>
              <a:gd name="connsiteY254" fmla="*/ 694063 h 140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128068" h="1401059">
                <a:moveTo>
                  <a:pt x="611254" y="864096"/>
                </a:moveTo>
                <a:cubicBezTo>
                  <a:pt x="661407" y="713637"/>
                  <a:pt x="418606" y="833552"/>
                  <a:pt x="467238" y="720080"/>
                </a:cubicBezTo>
                <a:cubicBezTo>
                  <a:pt x="365362" y="603606"/>
                  <a:pt x="57675" y="265069"/>
                  <a:pt x="0" y="165253"/>
                </a:cubicBezTo>
                <a:cubicBezTo>
                  <a:pt x="56957" y="129008"/>
                  <a:pt x="61628" y="133098"/>
                  <a:pt x="121186" y="121186"/>
                </a:cubicBezTo>
                <a:cubicBezTo>
                  <a:pt x="165253" y="128531"/>
                  <a:pt x="209478" y="134987"/>
                  <a:pt x="253388" y="143220"/>
                </a:cubicBezTo>
                <a:cubicBezTo>
                  <a:pt x="268270" y="146010"/>
                  <a:pt x="285135" y="145436"/>
                  <a:pt x="297456" y="154237"/>
                </a:cubicBezTo>
                <a:cubicBezTo>
                  <a:pt x="312397" y="164909"/>
                  <a:pt x="319489" y="183615"/>
                  <a:pt x="330506" y="198304"/>
                </a:cubicBezTo>
                <a:cubicBezTo>
                  <a:pt x="337851" y="224010"/>
                  <a:pt x="347032" y="249261"/>
                  <a:pt x="352540" y="275422"/>
                </a:cubicBezTo>
                <a:cubicBezTo>
                  <a:pt x="383585" y="422882"/>
                  <a:pt x="388310" y="564003"/>
                  <a:pt x="407624" y="716097"/>
                </a:cubicBezTo>
                <a:cubicBezTo>
                  <a:pt x="423980" y="844898"/>
                  <a:pt x="442196" y="973483"/>
                  <a:pt x="462709" y="1101687"/>
                </a:cubicBezTo>
                <a:cubicBezTo>
                  <a:pt x="471584" y="1157157"/>
                  <a:pt x="485710" y="1211671"/>
                  <a:pt x="495759" y="1266940"/>
                </a:cubicBezTo>
                <a:cubicBezTo>
                  <a:pt x="500404" y="1292488"/>
                  <a:pt x="503104" y="1318352"/>
                  <a:pt x="506776" y="1344058"/>
                </a:cubicBezTo>
                <a:cubicBezTo>
                  <a:pt x="495759" y="1358747"/>
                  <a:pt x="491539" y="1383673"/>
                  <a:pt x="473726" y="1388126"/>
                </a:cubicBezTo>
                <a:cubicBezTo>
                  <a:pt x="454540" y="1392922"/>
                  <a:pt x="436713" y="1374124"/>
                  <a:pt x="418641" y="1366092"/>
                </a:cubicBezTo>
                <a:cubicBezTo>
                  <a:pt x="403634" y="1359422"/>
                  <a:pt x="389734" y="1350374"/>
                  <a:pt x="374574" y="1344058"/>
                </a:cubicBezTo>
                <a:cubicBezTo>
                  <a:pt x="318630" y="1320748"/>
                  <a:pt x="271118" y="1310602"/>
                  <a:pt x="220338" y="1277957"/>
                </a:cubicBezTo>
                <a:cubicBezTo>
                  <a:pt x="189448" y="1258099"/>
                  <a:pt x="132203" y="1211856"/>
                  <a:pt x="132203" y="1211856"/>
                </a:cubicBezTo>
                <a:cubicBezTo>
                  <a:pt x="76640" y="1045168"/>
                  <a:pt x="103089" y="1150048"/>
                  <a:pt x="121186" y="815249"/>
                </a:cubicBezTo>
                <a:cubicBezTo>
                  <a:pt x="121791" y="804052"/>
                  <a:pt x="129382" y="728143"/>
                  <a:pt x="143220" y="705080"/>
                </a:cubicBezTo>
                <a:cubicBezTo>
                  <a:pt x="159473" y="677992"/>
                  <a:pt x="181221" y="654535"/>
                  <a:pt x="198304" y="627962"/>
                </a:cubicBezTo>
                <a:cubicBezTo>
                  <a:pt x="214314" y="603057"/>
                  <a:pt x="226679" y="575951"/>
                  <a:pt x="242371" y="550844"/>
                </a:cubicBezTo>
                <a:cubicBezTo>
                  <a:pt x="278517" y="493011"/>
                  <a:pt x="340145" y="402770"/>
                  <a:pt x="385591" y="352540"/>
                </a:cubicBezTo>
                <a:cubicBezTo>
                  <a:pt x="564907" y="154348"/>
                  <a:pt x="475203" y="284223"/>
                  <a:pt x="539827" y="187287"/>
                </a:cubicBezTo>
                <a:cubicBezTo>
                  <a:pt x="550844" y="194632"/>
                  <a:pt x="566308" y="197825"/>
                  <a:pt x="572877" y="209321"/>
                </a:cubicBezTo>
                <a:cubicBezTo>
                  <a:pt x="582167" y="225579"/>
                  <a:pt x="581116" y="245887"/>
                  <a:pt x="583894" y="264405"/>
                </a:cubicBezTo>
                <a:cubicBezTo>
                  <a:pt x="592138" y="319362"/>
                  <a:pt x="595987" y="374983"/>
                  <a:pt x="605928" y="429658"/>
                </a:cubicBezTo>
                <a:cubicBezTo>
                  <a:pt x="610711" y="455961"/>
                  <a:pt x="621478" y="480840"/>
                  <a:pt x="627962" y="506776"/>
                </a:cubicBezTo>
                <a:cubicBezTo>
                  <a:pt x="632504" y="524942"/>
                  <a:pt x="635307" y="543499"/>
                  <a:pt x="638979" y="561861"/>
                </a:cubicBezTo>
                <a:cubicBezTo>
                  <a:pt x="642651" y="602256"/>
                  <a:pt x="644635" y="642840"/>
                  <a:pt x="649996" y="683046"/>
                </a:cubicBezTo>
                <a:cubicBezTo>
                  <a:pt x="653284" y="707708"/>
                  <a:pt x="673887" y="736273"/>
                  <a:pt x="649996" y="760164"/>
                </a:cubicBezTo>
                <a:cubicBezTo>
                  <a:pt x="625315" y="784845"/>
                  <a:pt x="565718" y="823694"/>
                  <a:pt x="528810" y="848299"/>
                </a:cubicBezTo>
                <a:cubicBezTo>
                  <a:pt x="514121" y="829938"/>
                  <a:pt x="497786" y="812780"/>
                  <a:pt x="484743" y="793215"/>
                </a:cubicBezTo>
                <a:cubicBezTo>
                  <a:pt x="470055" y="771182"/>
                  <a:pt x="459036" y="741802"/>
                  <a:pt x="451692" y="716097"/>
                </a:cubicBezTo>
                <a:cubicBezTo>
                  <a:pt x="441320" y="679797"/>
                  <a:pt x="437230" y="654805"/>
                  <a:pt x="429658" y="616945"/>
                </a:cubicBezTo>
                <a:cubicBezTo>
                  <a:pt x="440675" y="539827"/>
                  <a:pt x="447997" y="462090"/>
                  <a:pt x="462709" y="385591"/>
                </a:cubicBezTo>
                <a:cubicBezTo>
                  <a:pt x="474622" y="323642"/>
                  <a:pt x="483841" y="343326"/>
                  <a:pt x="506776" y="297456"/>
                </a:cubicBezTo>
                <a:cubicBezTo>
                  <a:pt x="511969" y="287069"/>
                  <a:pt x="514121" y="275422"/>
                  <a:pt x="517793" y="264405"/>
                </a:cubicBezTo>
                <a:cubicBezTo>
                  <a:pt x="547171" y="271750"/>
                  <a:pt x="577975" y="274792"/>
                  <a:pt x="605928" y="286439"/>
                </a:cubicBezTo>
                <a:cubicBezTo>
                  <a:pt x="625278" y="294502"/>
                  <a:pt x="668561" y="335641"/>
                  <a:pt x="683046" y="352540"/>
                </a:cubicBezTo>
                <a:cubicBezTo>
                  <a:pt x="694996" y="366481"/>
                  <a:pt x="703113" y="383624"/>
                  <a:pt x="716097" y="396608"/>
                </a:cubicBezTo>
                <a:cubicBezTo>
                  <a:pt x="725459" y="405970"/>
                  <a:pt x="738130" y="411297"/>
                  <a:pt x="749147" y="418641"/>
                </a:cubicBezTo>
                <a:cubicBezTo>
                  <a:pt x="798307" y="615277"/>
                  <a:pt x="782316" y="513761"/>
                  <a:pt x="749147" y="870333"/>
                </a:cubicBezTo>
                <a:cubicBezTo>
                  <a:pt x="746369" y="900196"/>
                  <a:pt x="719914" y="1020536"/>
                  <a:pt x="705080" y="1057620"/>
                </a:cubicBezTo>
                <a:cubicBezTo>
                  <a:pt x="700163" y="1069913"/>
                  <a:pt x="690391" y="1079653"/>
                  <a:pt x="683046" y="1090670"/>
                </a:cubicBezTo>
                <a:cubicBezTo>
                  <a:pt x="673253" y="1120048"/>
                  <a:pt x="671988" y="1140267"/>
                  <a:pt x="638979" y="1156771"/>
                </a:cubicBezTo>
                <a:cubicBezTo>
                  <a:pt x="622231" y="1165145"/>
                  <a:pt x="602256" y="1164116"/>
                  <a:pt x="583894" y="1167788"/>
                </a:cubicBezTo>
                <a:cubicBezTo>
                  <a:pt x="569205" y="1178805"/>
                  <a:pt x="555397" y="1191107"/>
                  <a:pt x="539827" y="1200839"/>
                </a:cubicBezTo>
                <a:cubicBezTo>
                  <a:pt x="525900" y="1209543"/>
                  <a:pt x="510018" y="1214725"/>
                  <a:pt x="495759" y="1222873"/>
                </a:cubicBezTo>
                <a:cubicBezTo>
                  <a:pt x="484263" y="1229442"/>
                  <a:pt x="473726" y="1237562"/>
                  <a:pt x="462709" y="1244906"/>
                </a:cubicBezTo>
                <a:cubicBezTo>
                  <a:pt x="430851" y="1213049"/>
                  <a:pt x="412495" y="1197127"/>
                  <a:pt x="385591" y="1156771"/>
                </a:cubicBezTo>
                <a:cubicBezTo>
                  <a:pt x="341527" y="1090675"/>
                  <a:pt x="381608" y="1136460"/>
                  <a:pt x="352540" y="1068637"/>
                </a:cubicBezTo>
                <a:cubicBezTo>
                  <a:pt x="347324" y="1056467"/>
                  <a:pt x="337851" y="1046603"/>
                  <a:pt x="330506" y="1035586"/>
                </a:cubicBezTo>
                <a:cubicBezTo>
                  <a:pt x="334178" y="965812"/>
                  <a:pt x="335470" y="895873"/>
                  <a:pt x="341523" y="826265"/>
                </a:cubicBezTo>
                <a:cubicBezTo>
                  <a:pt x="342266" y="817720"/>
                  <a:pt x="357792" y="760677"/>
                  <a:pt x="363557" y="749147"/>
                </a:cubicBezTo>
                <a:cubicBezTo>
                  <a:pt x="376797" y="722666"/>
                  <a:pt x="395217" y="698911"/>
                  <a:pt x="407624" y="672029"/>
                </a:cubicBezTo>
                <a:cubicBezTo>
                  <a:pt x="417357" y="650941"/>
                  <a:pt x="420725" y="627367"/>
                  <a:pt x="429658" y="605928"/>
                </a:cubicBezTo>
                <a:cubicBezTo>
                  <a:pt x="439133" y="583189"/>
                  <a:pt x="453234" y="562566"/>
                  <a:pt x="462709" y="539827"/>
                </a:cubicBezTo>
                <a:cubicBezTo>
                  <a:pt x="471642" y="518388"/>
                  <a:pt x="474357" y="494500"/>
                  <a:pt x="484743" y="473726"/>
                </a:cubicBezTo>
                <a:cubicBezTo>
                  <a:pt x="492087" y="459037"/>
                  <a:pt x="501010" y="445035"/>
                  <a:pt x="506776" y="429658"/>
                </a:cubicBezTo>
                <a:cubicBezTo>
                  <a:pt x="512092" y="415481"/>
                  <a:pt x="509768" y="398431"/>
                  <a:pt x="517793" y="385591"/>
                </a:cubicBezTo>
                <a:cubicBezTo>
                  <a:pt x="528803" y="367975"/>
                  <a:pt x="547172" y="356212"/>
                  <a:pt x="561861" y="341523"/>
                </a:cubicBezTo>
                <a:cubicBezTo>
                  <a:pt x="617767" y="229708"/>
                  <a:pt x="535367" y="382900"/>
                  <a:pt x="683046" y="198304"/>
                </a:cubicBezTo>
                <a:cubicBezTo>
                  <a:pt x="714619" y="158839"/>
                  <a:pt x="719243" y="141647"/>
                  <a:pt x="760164" y="121186"/>
                </a:cubicBezTo>
                <a:cubicBezTo>
                  <a:pt x="770551" y="115992"/>
                  <a:pt x="782198" y="113841"/>
                  <a:pt x="793215" y="110169"/>
                </a:cubicBezTo>
                <a:cubicBezTo>
                  <a:pt x="827514" y="281660"/>
                  <a:pt x="813050" y="182952"/>
                  <a:pt x="826265" y="407625"/>
                </a:cubicBezTo>
                <a:cubicBezTo>
                  <a:pt x="823419" y="493026"/>
                  <a:pt x="828710" y="692862"/>
                  <a:pt x="804232" y="815249"/>
                </a:cubicBezTo>
                <a:cubicBezTo>
                  <a:pt x="801955" y="826636"/>
                  <a:pt x="796032" y="837033"/>
                  <a:pt x="793215" y="848299"/>
                </a:cubicBezTo>
                <a:cubicBezTo>
                  <a:pt x="779516" y="903095"/>
                  <a:pt x="790097" y="911668"/>
                  <a:pt x="749147" y="958468"/>
                </a:cubicBezTo>
                <a:cubicBezTo>
                  <a:pt x="737056" y="972286"/>
                  <a:pt x="719769" y="980501"/>
                  <a:pt x="705080" y="991518"/>
                </a:cubicBezTo>
                <a:cubicBezTo>
                  <a:pt x="653668" y="984174"/>
                  <a:pt x="599247" y="988308"/>
                  <a:pt x="550844" y="969485"/>
                </a:cubicBezTo>
                <a:cubicBezTo>
                  <a:pt x="528928" y="960962"/>
                  <a:pt x="517842" y="935148"/>
                  <a:pt x="506776" y="914400"/>
                </a:cubicBezTo>
                <a:cubicBezTo>
                  <a:pt x="376149" y="669474"/>
                  <a:pt x="511980" y="878139"/>
                  <a:pt x="440675" y="771181"/>
                </a:cubicBezTo>
                <a:cubicBezTo>
                  <a:pt x="415291" y="644265"/>
                  <a:pt x="425573" y="718827"/>
                  <a:pt x="440675" y="484743"/>
                </a:cubicBezTo>
                <a:cubicBezTo>
                  <a:pt x="449128" y="353725"/>
                  <a:pt x="450837" y="394106"/>
                  <a:pt x="473726" y="264405"/>
                </a:cubicBezTo>
                <a:cubicBezTo>
                  <a:pt x="492715" y="156800"/>
                  <a:pt x="473701" y="220415"/>
                  <a:pt x="495759" y="154237"/>
                </a:cubicBezTo>
                <a:cubicBezTo>
                  <a:pt x="495987" y="154288"/>
                  <a:pt x="620391" y="173520"/>
                  <a:pt x="638979" y="198304"/>
                </a:cubicBezTo>
                <a:cubicBezTo>
                  <a:pt x="652914" y="216884"/>
                  <a:pt x="648129" y="245080"/>
                  <a:pt x="661012" y="264405"/>
                </a:cubicBezTo>
                <a:lnTo>
                  <a:pt x="683046" y="297456"/>
                </a:lnTo>
                <a:cubicBezTo>
                  <a:pt x="686718" y="345196"/>
                  <a:pt x="694063" y="392794"/>
                  <a:pt x="694063" y="440675"/>
                </a:cubicBezTo>
                <a:cubicBezTo>
                  <a:pt x="694063" y="532556"/>
                  <a:pt x="689158" y="624420"/>
                  <a:pt x="683046" y="716097"/>
                </a:cubicBezTo>
                <a:cubicBezTo>
                  <a:pt x="681800" y="734780"/>
                  <a:pt x="681123" y="754812"/>
                  <a:pt x="672029" y="771181"/>
                </a:cubicBezTo>
                <a:cubicBezTo>
                  <a:pt x="651314" y="808467"/>
                  <a:pt x="606097" y="827159"/>
                  <a:pt x="572877" y="848299"/>
                </a:cubicBezTo>
                <a:cubicBezTo>
                  <a:pt x="550536" y="862516"/>
                  <a:pt x="530092" y="879812"/>
                  <a:pt x="506776" y="892367"/>
                </a:cubicBezTo>
                <a:cubicBezTo>
                  <a:pt x="461065" y="916981"/>
                  <a:pt x="412380" y="931177"/>
                  <a:pt x="363557" y="947451"/>
                </a:cubicBezTo>
                <a:cubicBezTo>
                  <a:pt x="326834" y="943779"/>
                  <a:pt x="286986" y="951706"/>
                  <a:pt x="253388" y="936434"/>
                </a:cubicBezTo>
                <a:cubicBezTo>
                  <a:pt x="239604" y="930169"/>
                  <a:pt x="247159" y="906731"/>
                  <a:pt x="242371" y="892367"/>
                </a:cubicBezTo>
                <a:cubicBezTo>
                  <a:pt x="236117" y="873606"/>
                  <a:pt x="227682" y="855644"/>
                  <a:pt x="220338" y="837282"/>
                </a:cubicBezTo>
                <a:cubicBezTo>
                  <a:pt x="224010" y="716097"/>
                  <a:pt x="224983" y="594799"/>
                  <a:pt x="231355" y="473726"/>
                </a:cubicBezTo>
                <a:cubicBezTo>
                  <a:pt x="232339" y="455027"/>
                  <a:pt x="236450" y="436405"/>
                  <a:pt x="242371" y="418641"/>
                </a:cubicBezTo>
                <a:cubicBezTo>
                  <a:pt x="247564" y="403061"/>
                  <a:pt x="257060" y="389263"/>
                  <a:pt x="264405" y="374574"/>
                </a:cubicBezTo>
                <a:cubicBezTo>
                  <a:pt x="268077" y="352540"/>
                  <a:pt x="264339" y="327867"/>
                  <a:pt x="275422" y="308473"/>
                </a:cubicBezTo>
                <a:cubicBezTo>
                  <a:pt x="301114" y="263512"/>
                  <a:pt x="348678" y="338213"/>
                  <a:pt x="352540" y="341523"/>
                </a:cubicBezTo>
                <a:cubicBezTo>
                  <a:pt x="362593" y="350140"/>
                  <a:pt x="375538" y="354940"/>
                  <a:pt x="385591" y="363557"/>
                </a:cubicBezTo>
                <a:cubicBezTo>
                  <a:pt x="401363" y="377076"/>
                  <a:pt x="416359" y="391666"/>
                  <a:pt x="429658" y="407625"/>
                </a:cubicBezTo>
                <a:cubicBezTo>
                  <a:pt x="468546" y="454291"/>
                  <a:pt x="500225" y="498439"/>
                  <a:pt x="528810" y="550844"/>
                </a:cubicBezTo>
                <a:cubicBezTo>
                  <a:pt x="540606" y="572470"/>
                  <a:pt x="553018" y="593953"/>
                  <a:pt x="561861" y="616945"/>
                </a:cubicBezTo>
                <a:cubicBezTo>
                  <a:pt x="571458" y="641898"/>
                  <a:pt x="576550" y="668357"/>
                  <a:pt x="583894" y="694063"/>
                </a:cubicBezTo>
                <a:cubicBezTo>
                  <a:pt x="587566" y="727114"/>
                  <a:pt x="590516" y="760253"/>
                  <a:pt x="594911" y="793215"/>
                </a:cubicBezTo>
                <a:cubicBezTo>
                  <a:pt x="597863" y="815357"/>
                  <a:pt x="603157" y="837151"/>
                  <a:pt x="605928" y="859316"/>
                </a:cubicBezTo>
                <a:cubicBezTo>
                  <a:pt x="610506" y="895937"/>
                  <a:pt x="613273" y="932762"/>
                  <a:pt x="616945" y="969485"/>
                </a:cubicBezTo>
                <a:cubicBezTo>
                  <a:pt x="613273" y="1053948"/>
                  <a:pt x="621322" y="1139744"/>
                  <a:pt x="605928" y="1222873"/>
                </a:cubicBezTo>
                <a:cubicBezTo>
                  <a:pt x="602145" y="1243299"/>
                  <a:pt x="575758" y="1251499"/>
                  <a:pt x="561861" y="1266940"/>
                </a:cubicBezTo>
                <a:cubicBezTo>
                  <a:pt x="542674" y="1288259"/>
                  <a:pt x="525138" y="1311007"/>
                  <a:pt x="506776" y="1333041"/>
                </a:cubicBezTo>
                <a:cubicBezTo>
                  <a:pt x="488415" y="1329369"/>
                  <a:pt x="466929" y="1332909"/>
                  <a:pt x="451692" y="1322025"/>
                </a:cubicBezTo>
                <a:cubicBezTo>
                  <a:pt x="438328" y="1312479"/>
                  <a:pt x="439204" y="1291321"/>
                  <a:pt x="429658" y="1277957"/>
                </a:cubicBezTo>
                <a:cubicBezTo>
                  <a:pt x="420602" y="1265279"/>
                  <a:pt x="407625" y="1255923"/>
                  <a:pt x="396608" y="1244906"/>
                </a:cubicBezTo>
                <a:cubicBezTo>
                  <a:pt x="393314" y="1228437"/>
                  <a:pt x="374230" y="1136097"/>
                  <a:pt x="374574" y="1123721"/>
                </a:cubicBezTo>
                <a:cubicBezTo>
                  <a:pt x="377640" y="1013350"/>
                  <a:pt x="387685" y="903267"/>
                  <a:pt x="396608" y="793215"/>
                </a:cubicBezTo>
                <a:cubicBezTo>
                  <a:pt x="399941" y="752104"/>
                  <a:pt x="412681" y="691714"/>
                  <a:pt x="418641" y="649996"/>
                </a:cubicBezTo>
                <a:cubicBezTo>
                  <a:pt x="425342" y="603088"/>
                  <a:pt x="428050" y="553067"/>
                  <a:pt x="440675" y="506776"/>
                </a:cubicBezTo>
                <a:cubicBezTo>
                  <a:pt x="446786" y="484369"/>
                  <a:pt x="452322" y="461448"/>
                  <a:pt x="462709" y="440675"/>
                </a:cubicBezTo>
                <a:cubicBezTo>
                  <a:pt x="520108" y="325880"/>
                  <a:pt x="434868" y="487945"/>
                  <a:pt x="539827" y="330506"/>
                </a:cubicBezTo>
                <a:cubicBezTo>
                  <a:pt x="560799" y="299048"/>
                  <a:pt x="573651" y="262620"/>
                  <a:pt x="594911" y="231355"/>
                </a:cubicBezTo>
                <a:cubicBezTo>
                  <a:pt x="710850" y="60857"/>
                  <a:pt x="675178" y="94038"/>
                  <a:pt x="771181" y="22034"/>
                </a:cubicBezTo>
                <a:cubicBezTo>
                  <a:pt x="778526" y="66102"/>
                  <a:pt x="786897" y="110010"/>
                  <a:pt x="793215" y="154237"/>
                </a:cubicBezTo>
                <a:lnTo>
                  <a:pt x="815249" y="308473"/>
                </a:lnTo>
                <a:cubicBezTo>
                  <a:pt x="818921" y="334179"/>
                  <a:pt x="821996" y="359977"/>
                  <a:pt x="826265" y="385591"/>
                </a:cubicBezTo>
                <a:cubicBezTo>
                  <a:pt x="832405" y="422431"/>
                  <a:pt x="844755" y="493370"/>
                  <a:pt x="848299" y="528810"/>
                </a:cubicBezTo>
                <a:cubicBezTo>
                  <a:pt x="853063" y="576453"/>
                  <a:pt x="855644" y="624289"/>
                  <a:pt x="859316" y="672029"/>
                </a:cubicBezTo>
                <a:cubicBezTo>
                  <a:pt x="855644" y="811576"/>
                  <a:pt x="870232" y="952808"/>
                  <a:pt x="848299" y="1090670"/>
                </a:cubicBezTo>
                <a:cubicBezTo>
                  <a:pt x="843403" y="1121443"/>
                  <a:pt x="812428" y="1149214"/>
                  <a:pt x="782198" y="1156771"/>
                </a:cubicBezTo>
                <a:cubicBezTo>
                  <a:pt x="726864" y="1170604"/>
                  <a:pt x="752494" y="1163000"/>
                  <a:pt x="705080" y="1178805"/>
                </a:cubicBezTo>
                <a:cubicBezTo>
                  <a:pt x="683046" y="1175133"/>
                  <a:pt x="658374" y="1178870"/>
                  <a:pt x="638979" y="1167788"/>
                </a:cubicBezTo>
                <a:cubicBezTo>
                  <a:pt x="628896" y="1162027"/>
                  <a:pt x="632040" y="1145611"/>
                  <a:pt x="627962" y="1134738"/>
                </a:cubicBezTo>
                <a:cubicBezTo>
                  <a:pt x="621018" y="1116221"/>
                  <a:pt x="612686" y="1098238"/>
                  <a:pt x="605928" y="1079653"/>
                </a:cubicBezTo>
                <a:cubicBezTo>
                  <a:pt x="584470" y="1020644"/>
                  <a:pt x="586030" y="1022096"/>
                  <a:pt x="572877" y="969485"/>
                </a:cubicBezTo>
                <a:cubicBezTo>
                  <a:pt x="583894" y="862989"/>
                  <a:pt x="594105" y="756406"/>
                  <a:pt x="605928" y="649996"/>
                </a:cubicBezTo>
                <a:cubicBezTo>
                  <a:pt x="608796" y="624188"/>
                  <a:pt x="612676" y="598492"/>
                  <a:pt x="616945" y="572878"/>
                </a:cubicBezTo>
                <a:cubicBezTo>
                  <a:pt x="620088" y="554019"/>
                  <a:pt x="628336" y="506030"/>
                  <a:pt x="638979" y="484743"/>
                </a:cubicBezTo>
                <a:cubicBezTo>
                  <a:pt x="644900" y="472900"/>
                  <a:pt x="654443" y="463188"/>
                  <a:pt x="661012" y="451692"/>
                </a:cubicBezTo>
                <a:cubicBezTo>
                  <a:pt x="669160" y="437433"/>
                  <a:pt x="675701" y="422314"/>
                  <a:pt x="683046" y="407625"/>
                </a:cubicBezTo>
                <a:cubicBezTo>
                  <a:pt x="696541" y="353643"/>
                  <a:pt x="692980" y="354347"/>
                  <a:pt x="727114" y="297456"/>
                </a:cubicBezTo>
                <a:cubicBezTo>
                  <a:pt x="736561" y="281711"/>
                  <a:pt x="749492" y="268329"/>
                  <a:pt x="760164" y="253388"/>
                </a:cubicBezTo>
                <a:cubicBezTo>
                  <a:pt x="767860" y="242614"/>
                  <a:pt x="774853" y="231355"/>
                  <a:pt x="782198" y="220338"/>
                </a:cubicBezTo>
                <a:cubicBezTo>
                  <a:pt x="793215" y="246044"/>
                  <a:pt x="804862" y="271489"/>
                  <a:pt x="815249" y="297456"/>
                </a:cubicBezTo>
                <a:cubicBezTo>
                  <a:pt x="849517" y="383126"/>
                  <a:pt x="833433" y="456024"/>
                  <a:pt x="837282" y="561861"/>
                </a:cubicBezTo>
                <a:cubicBezTo>
                  <a:pt x="853491" y="1007602"/>
                  <a:pt x="833383" y="802189"/>
                  <a:pt x="859316" y="1035586"/>
                </a:cubicBezTo>
                <a:cubicBezTo>
                  <a:pt x="851204" y="1157265"/>
                  <a:pt x="893325" y="1183834"/>
                  <a:pt x="815249" y="1222873"/>
                </a:cubicBezTo>
                <a:cubicBezTo>
                  <a:pt x="804862" y="1228067"/>
                  <a:pt x="793215" y="1230218"/>
                  <a:pt x="782198" y="1233890"/>
                </a:cubicBezTo>
                <a:cubicBezTo>
                  <a:pt x="771181" y="1230218"/>
                  <a:pt x="757964" y="1230431"/>
                  <a:pt x="749147" y="1222873"/>
                </a:cubicBezTo>
                <a:cubicBezTo>
                  <a:pt x="715614" y="1194130"/>
                  <a:pt x="688439" y="1141070"/>
                  <a:pt x="672029" y="1101687"/>
                </a:cubicBezTo>
                <a:cubicBezTo>
                  <a:pt x="663096" y="1080248"/>
                  <a:pt x="655629" y="1058118"/>
                  <a:pt x="649996" y="1035586"/>
                </a:cubicBezTo>
                <a:cubicBezTo>
                  <a:pt x="629115" y="952062"/>
                  <a:pt x="627105" y="918562"/>
                  <a:pt x="616945" y="837282"/>
                </a:cubicBezTo>
                <a:cubicBezTo>
                  <a:pt x="631634" y="708752"/>
                  <a:pt x="648140" y="580417"/>
                  <a:pt x="661012" y="451692"/>
                </a:cubicBezTo>
                <a:cubicBezTo>
                  <a:pt x="686343" y="198378"/>
                  <a:pt x="652655" y="373619"/>
                  <a:pt x="694063" y="187287"/>
                </a:cubicBezTo>
                <a:cubicBezTo>
                  <a:pt x="705080" y="201976"/>
                  <a:pt x="718902" y="214932"/>
                  <a:pt x="727114" y="231355"/>
                </a:cubicBezTo>
                <a:cubicBezTo>
                  <a:pt x="733885" y="244898"/>
                  <a:pt x="733971" y="260864"/>
                  <a:pt x="738130" y="275422"/>
                </a:cubicBezTo>
                <a:cubicBezTo>
                  <a:pt x="759828" y="351368"/>
                  <a:pt x="740280" y="255272"/>
                  <a:pt x="760164" y="374574"/>
                </a:cubicBezTo>
                <a:cubicBezTo>
                  <a:pt x="756492" y="422314"/>
                  <a:pt x="755616" y="470351"/>
                  <a:pt x="749147" y="517793"/>
                </a:cubicBezTo>
                <a:cubicBezTo>
                  <a:pt x="732828" y="637466"/>
                  <a:pt x="730719" y="591427"/>
                  <a:pt x="694063" y="694063"/>
                </a:cubicBezTo>
                <a:cubicBezTo>
                  <a:pt x="685071" y="719240"/>
                  <a:pt x="681626" y="746228"/>
                  <a:pt x="672029" y="771181"/>
                </a:cubicBezTo>
                <a:cubicBezTo>
                  <a:pt x="652605" y="821685"/>
                  <a:pt x="631485" y="846364"/>
                  <a:pt x="605928" y="892367"/>
                </a:cubicBezTo>
                <a:cubicBezTo>
                  <a:pt x="597952" y="906723"/>
                  <a:pt x="592042" y="922175"/>
                  <a:pt x="583894" y="936434"/>
                </a:cubicBezTo>
                <a:cubicBezTo>
                  <a:pt x="570330" y="960171"/>
                  <a:pt x="531929" y="1010433"/>
                  <a:pt x="517793" y="1024569"/>
                </a:cubicBezTo>
                <a:cubicBezTo>
                  <a:pt x="508431" y="1033931"/>
                  <a:pt x="496367" y="1040263"/>
                  <a:pt x="484743" y="1046603"/>
                </a:cubicBezTo>
                <a:cubicBezTo>
                  <a:pt x="407336" y="1088825"/>
                  <a:pt x="420303" y="1082772"/>
                  <a:pt x="363557" y="1101687"/>
                </a:cubicBezTo>
                <a:cubicBezTo>
                  <a:pt x="348868" y="1094342"/>
                  <a:pt x="331103" y="1091266"/>
                  <a:pt x="319490" y="1079653"/>
                </a:cubicBezTo>
                <a:cubicBezTo>
                  <a:pt x="304349" y="1064512"/>
                  <a:pt x="296693" y="1043367"/>
                  <a:pt x="286439" y="1024569"/>
                </a:cubicBezTo>
                <a:cubicBezTo>
                  <a:pt x="213785" y="891373"/>
                  <a:pt x="294606" y="1031247"/>
                  <a:pt x="220338" y="870333"/>
                </a:cubicBezTo>
                <a:cubicBezTo>
                  <a:pt x="211365" y="850891"/>
                  <a:pt x="198304" y="833610"/>
                  <a:pt x="187287" y="815249"/>
                </a:cubicBezTo>
                <a:cubicBezTo>
                  <a:pt x="190959" y="785871"/>
                  <a:pt x="193802" y="756377"/>
                  <a:pt x="198304" y="727114"/>
                </a:cubicBezTo>
                <a:cubicBezTo>
                  <a:pt x="211132" y="643731"/>
                  <a:pt x="205716" y="701072"/>
                  <a:pt x="220338" y="627962"/>
                </a:cubicBezTo>
                <a:cubicBezTo>
                  <a:pt x="224719" y="606058"/>
                  <a:pt x="225478" y="583412"/>
                  <a:pt x="231355" y="561861"/>
                </a:cubicBezTo>
                <a:cubicBezTo>
                  <a:pt x="236558" y="542782"/>
                  <a:pt x="246444" y="525293"/>
                  <a:pt x="253388" y="506776"/>
                </a:cubicBezTo>
                <a:cubicBezTo>
                  <a:pt x="257465" y="495903"/>
                  <a:pt x="256194" y="481937"/>
                  <a:pt x="264405" y="473726"/>
                </a:cubicBezTo>
                <a:cubicBezTo>
                  <a:pt x="272617" y="465515"/>
                  <a:pt x="286439" y="466381"/>
                  <a:pt x="297456" y="462709"/>
                </a:cubicBezTo>
                <a:cubicBezTo>
                  <a:pt x="326834" y="466381"/>
                  <a:pt x="358536" y="461702"/>
                  <a:pt x="385591" y="473726"/>
                </a:cubicBezTo>
                <a:cubicBezTo>
                  <a:pt x="396203" y="478442"/>
                  <a:pt x="394089" y="495440"/>
                  <a:pt x="396608" y="506776"/>
                </a:cubicBezTo>
                <a:cubicBezTo>
                  <a:pt x="401454" y="528582"/>
                  <a:pt x="404465" y="550765"/>
                  <a:pt x="407624" y="572878"/>
                </a:cubicBezTo>
                <a:cubicBezTo>
                  <a:pt x="416914" y="637910"/>
                  <a:pt x="421944" y="694597"/>
                  <a:pt x="429658" y="760164"/>
                </a:cubicBezTo>
                <a:cubicBezTo>
                  <a:pt x="448498" y="920302"/>
                  <a:pt x="435357" y="779170"/>
                  <a:pt x="451692" y="991518"/>
                </a:cubicBezTo>
                <a:cubicBezTo>
                  <a:pt x="443153" y="1093991"/>
                  <a:pt x="450121" y="1096167"/>
                  <a:pt x="429658" y="1167788"/>
                </a:cubicBezTo>
                <a:cubicBezTo>
                  <a:pt x="426468" y="1178954"/>
                  <a:pt x="426852" y="1192627"/>
                  <a:pt x="418641" y="1200839"/>
                </a:cubicBezTo>
                <a:cubicBezTo>
                  <a:pt x="410430" y="1209050"/>
                  <a:pt x="396608" y="1208184"/>
                  <a:pt x="385591" y="1211856"/>
                </a:cubicBezTo>
                <a:cubicBezTo>
                  <a:pt x="374574" y="1197167"/>
                  <a:pt x="365524" y="1180772"/>
                  <a:pt x="352540" y="1167788"/>
                </a:cubicBezTo>
                <a:cubicBezTo>
                  <a:pt x="343178" y="1158426"/>
                  <a:pt x="329662" y="1154231"/>
                  <a:pt x="319490" y="1145755"/>
                </a:cubicBezTo>
                <a:cubicBezTo>
                  <a:pt x="307521" y="1135781"/>
                  <a:pt x="297456" y="1123721"/>
                  <a:pt x="286439" y="1112704"/>
                </a:cubicBezTo>
                <a:cubicBezTo>
                  <a:pt x="282767" y="1094343"/>
                  <a:pt x="279964" y="1075786"/>
                  <a:pt x="275422" y="1057620"/>
                </a:cubicBezTo>
                <a:cubicBezTo>
                  <a:pt x="268938" y="1031684"/>
                  <a:pt x="258034" y="1006830"/>
                  <a:pt x="253388" y="980502"/>
                </a:cubicBezTo>
                <a:cubicBezTo>
                  <a:pt x="246974" y="944157"/>
                  <a:pt x="246446" y="907013"/>
                  <a:pt x="242371" y="870333"/>
                </a:cubicBezTo>
                <a:cubicBezTo>
                  <a:pt x="239102" y="840907"/>
                  <a:pt x="235027" y="811576"/>
                  <a:pt x="231355" y="782198"/>
                </a:cubicBezTo>
                <a:cubicBezTo>
                  <a:pt x="239606" y="650173"/>
                  <a:pt x="235979" y="633261"/>
                  <a:pt x="253388" y="528810"/>
                </a:cubicBezTo>
                <a:cubicBezTo>
                  <a:pt x="256466" y="510340"/>
                  <a:pt x="259024" y="491661"/>
                  <a:pt x="264405" y="473726"/>
                </a:cubicBezTo>
                <a:cubicBezTo>
                  <a:pt x="274528" y="439983"/>
                  <a:pt x="303829" y="381253"/>
                  <a:pt x="319490" y="352540"/>
                </a:cubicBezTo>
                <a:cubicBezTo>
                  <a:pt x="329744" y="333742"/>
                  <a:pt x="342964" y="316608"/>
                  <a:pt x="352540" y="297456"/>
                </a:cubicBezTo>
                <a:cubicBezTo>
                  <a:pt x="381494" y="239548"/>
                  <a:pt x="337409" y="285456"/>
                  <a:pt x="396608" y="220338"/>
                </a:cubicBezTo>
                <a:cubicBezTo>
                  <a:pt x="421062" y="193438"/>
                  <a:pt x="448020" y="168926"/>
                  <a:pt x="473726" y="143220"/>
                </a:cubicBezTo>
                <a:cubicBezTo>
                  <a:pt x="492087" y="124858"/>
                  <a:pt x="505584" y="99748"/>
                  <a:pt x="528810" y="88135"/>
                </a:cubicBezTo>
                <a:cubicBezTo>
                  <a:pt x="656667" y="24207"/>
                  <a:pt x="600858" y="48300"/>
                  <a:pt x="694063" y="11017"/>
                </a:cubicBezTo>
                <a:cubicBezTo>
                  <a:pt x="780648" y="39879"/>
                  <a:pt x="738130" y="14357"/>
                  <a:pt x="738130" y="198304"/>
                </a:cubicBezTo>
                <a:cubicBezTo>
                  <a:pt x="738130" y="1401059"/>
                  <a:pt x="1081422" y="1212535"/>
                  <a:pt x="661012" y="1288974"/>
                </a:cubicBezTo>
                <a:cubicBezTo>
                  <a:pt x="642589" y="1292324"/>
                  <a:pt x="624289" y="1296319"/>
                  <a:pt x="605928" y="1299991"/>
                </a:cubicBezTo>
                <a:cubicBezTo>
                  <a:pt x="572877" y="1296319"/>
                  <a:pt x="539037" y="1297039"/>
                  <a:pt x="506776" y="1288974"/>
                </a:cubicBezTo>
                <a:cubicBezTo>
                  <a:pt x="493931" y="1285763"/>
                  <a:pt x="480397" y="1278377"/>
                  <a:pt x="473726" y="1266940"/>
                </a:cubicBezTo>
                <a:cubicBezTo>
                  <a:pt x="418861" y="1172885"/>
                  <a:pt x="386195" y="968552"/>
                  <a:pt x="374574" y="892367"/>
                </a:cubicBezTo>
                <a:cubicBezTo>
                  <a:pt x="349928" y="730797"/>
                  <a:pt x="334684" y="552737"/>
                  <a:pt x="319490" y="385591"/>
                </a:cubicBezTo>
                <a:cubicBezTo>
                  <a:pt x="326834" y="356213"/>
                  <a:pt x="329876" y="325409"/>
                  <a:pt x="341523" y="297456"/>
                </a:cubicBezTo>
                <a:cubicBezTo>
                  <a:pt x="349283" y="278832"/>
                  <a:pt x="390982" y="234207"/>
                  <a:pt x="407624" y="220338"/>
                </a:cubicBezTo>
                <a:cubicBezTo>
                  <a:pt x="417796" y="211861"/>
                  <a:pt x="431312" y="207667"/>
                  <a:pt x="440675" y="198304"/>
                </a:cubicBezTo>
                <a:cubicBezTo>
                  <a:pt x="560986" y="77993"/>
                  <a:pt x="438581" y="175086"/>
                  <a:pt x="539827" y="99152"/>
                </a:cubicBezTo>
                <a:cubicBezTo>
                  <a:pt x="550844" y="80791"/>
                  <a:pt x="563301" y="63220"/>
                  <a:pt x="572877" y="44068"/>
                </a:cubicBezTo>
                <a:cubicBezTo>
                  <a:pt x="578070" y="33681"/>
                  <a:pt x="575682" y="19229"/>
                  <a:pt x="583894" y="11017"/>
                </a:cubicBezTo>
                <a:cubicBezTo>
                  <a:pt x="592106" y="2805"/>
                  <a:pt x="605928" y="3672"/>
                  <a:pt x="616945" y="0"/>
                </a:cubicBezTo>
                <a:cubicBezTo>
                  <a:pt x="631634" y="11017"/>
                  <a:pt x="647477" y="20644"/>
                  <a:pt x="661012" y="33051"/>
                </a:cubicBezTo>
                <a:cubicBezTo>
                  <a:pt x="739583" y="105075"/>
                  <a:pt x="738015" y="107272"/>
                  <a:pt x="793215" y="176270"/>
                </a:cubicBezTo>
                <a:cubicBezTo>
                  <a:pt x="796887" y="190959"/>
                  <a:pt x="798083" y="206502"/>
                  <a:pt x="804232" y="220338"/>
                </a:cubicBezTo>
                <a:cubicBezTo>
                  <a:pt x="812928" y="239905"/>
                  <a:pt x="833452" y="254355"/>
                  <a:pt x="837282" y="275422"/>
                </a:cubicBezTo>
                <a:cubicBezTo>
                  <a:pt x="848469" y="336950"/>
                  <a:pt x="845416" y="400239"/>
                  <a:pt x="848299" y="462709"/>
                </a:cubicBezTo>
                <a:cubicBezTo>
                  <a:pt x="856433" y="638944"/>
                  <a:pt x="870333" y="991518"/>
                  <a:pt x="870333" y="991518"/>
                </a:cubicBezTo>
                <a:cubicBezTo>
                  <a:pt x="866661" y="1057619"/>
                  <a:pt x="865310" y="1123891"/>
                  <a:pt x="859316" y="1189822"/>
                </a:cubicBezTo>
                <a:cubicBezTo>
                  <a:pt x="857945" y="1204901"/>
                  <a:pt x="862988" y="1237562"/>
                  <a:pt x="848299" y="1233890"/>
                </a:cubicBezTo>
                <a:cubicBezTo>
                  <a:pt x="827525" y="1228696"/>
                  <a:pt x="826266" y="1197167"/>
                  <a:pt x="815249" y="1178805"/>
                </a:cubicBezTo>
                <a:cubicBezTo>
                  <a:pt x="818921" y="1098015"/>
                  <a:pt x="819816" y="1017050"/>
                  <a:pt x="826265" y="936434"/>
                </a:cubicBezTo>
                <a:cubicBezTo>
                  <a:pt x="827191" y="924858"/>
                  <a:pt x="835516" y="914862"/>
                  <a:pt x="837282" y="903384"/>
                </a:cubicBezTo>
                <a:cubicBezTo>
                  <a:pt x="842894" y="866907"/>
                  <a:pt x="845102" y="829982"/>
                  <a:pt x="848299" y="793215"/>
                </a:cubicBezTo>
                <a:cubicBezTo>
                  <a:pt x="852447" y="745514"/>
                  <a:pt x="853721" y="697549"/>
                  <a:pt x="859316" y="649996"/>
                </a:cubicBezTo>
                <a:cubicBezTo>
                  <a:pt x="861085" y="634958"/>
                  <a:pt x="866349" y="620536"/>
                  <a:pt x="870333" y="605928"/>
                </a:cubicBezTo>
                <a:cubicBezTo>
                  <a:pt x="877367" y="580135"/>
                  <a:pt x="886765" y="554951"/>
                  <a:pt x="892367" y="528810"/>
                </a:cubicBezTo>
                <a:cubicBezTo>
                  <a:pt x="897808" y="503419"/>
                  <a:pt x="898292" y="477155"/>
                  <a:pt x="903384" y="451692"/>
                </a:cubicBezTo>
                <a:cubicBezTo>
                  <a:pt x="915826" y="389483"/>
                  <a:pt x="923566" y="362214"/>
                  <a:pt x="947451" y="308473"/>
                </a:cubicBezTo>
                <a:cubicBezTo>
                  <a:pt x="954121" y="293465"/>
                  <a:pt x="957872" y="276018"/>
                  <a:pt x="969485" y="264405"/>
                </a:cubicBezTo>
                <a:cubicBezTo>
                  <a:pt x="977696" y="256194"/>
                  <a:pt x="991518" y="257060"/>
                  <a:pt x="1002535" y="253388"/>
                </a:cubicBezTo>
                <a:cubicBezTo>
                  <a:pt x="1040345" y="215579"/>
                  <a:pt x="1055578" y="181085"/>
                  <a:pt x="1057620" y="297456"/>
                </a:cubicBezTo>
                <a:cubicBezTo>
                  <a:pt x="1060841" y="481079"/>
                  <a:pt x="1051372" y="664710"/>
                  <a:pt x="1046603" y="848299"/>
                </a:cubicBezTo>
                <a:cubicBezTo>
                  <a:pt x="1038885" y="1145450"/>
                  <a:pt x="1059062" y="1051853"/>
                  <a:pt x="1024569" y="1189822"/>
                </a:cubicBezTo>
                <a:cubicBezTo>
                  <a:pt x="1009880" y="1186150"/>
                  <a:pt x="994419" y="1184769"/>
                  <a:pt x="980502" y="1178805"/>
                </a:cubicBezTo>
                <a:cubicBezTo>
                  <a:pt x="921469" y="1153505"/>
                  <a:pt x="944677" y="1131808"/>
                  <a:pt x="936434" y="1057620"/>
                </a:cubicBezTo>
                <a:cubicBezTo>
                  <a:pt x="940106" y="881350"/>
                  <a:pt x="937848" y="704857"/>
                  <a:pt x="947451" y="528810"/>
                </a:cubicBezTo>
                <a:cubicBezTo>
                  <a:pt x="948907" y="502115"/>
                  <a:pt x="963362" y="477716"/>
                  <a:pt x="969485" y="451692"/>
                </a:cubicBezTo>
                <a:cubicBezTo>
                  <a:pt x="978062" y="415237"/>
                  <a:pt x="983394" y="378081"/>
                  <a:pt x="991518" y="341523"/>
                </a:cubicBezTo>
                <a:cubicBezTo>
                  <a:pt x="998087" y="311962"/>
                  <a:pt x="1007613" y="283082"/>
                  <a:pt x="1013552" y="253388"/>
                </a:cubicBezTo>
                <a:cubicBezTo>
                  <a:pt x="1053026" y="56022"/>
                  <a:pt x="1002927" y="262837"/>
                  <a:pt x="1035586" y="132203"/>
                </a:cubicBezTo>
                <a:cubicBezTo>
                  <a:pt x="1070504" y="184579"/>
                  <a:pt x="1053432" y="152690"/>
                  <a:pt x="1079653" y="231355"/>
                </a:cubicBezTo>
                <a:lnTo>
                  <a:pt x="1090670" y="264405"/>
                </a:lnTo>
                <a:cubicBezTo>
                  <a:pt x="1095967" y="349155"/>
                  <a:pt x="1112704" y="602944"/>
                  <a:pt x="1112704" y="672029"/>
                </a:cubicBezTo>
                <a:cubicBezTo>
                  <a:pt x="1112704" y="913535"/>
                  <a:pt x="1128068" y="857291"/>
                  <a:pt x="1090670" y="969485"/>
                </a:cubicBezTo>
                <a:cubicBezTo>
                  <a:pt x="1065097" y="1148496"/>
                  <a:pt x="1097946" y="951398"/>
                  <a:pt x="1057620" y="1112704"/>
                </a:cubicBezTo>
                <a:cubicBezTo>
                  <a:pt x="1018845" y="1267806"/>
                  <a:pt x="1067105" y="1117299"/>
                  <a:pt x="1035586" y="1211856"/>
                </a:cubicBezTo>
                <a:cubicBezTo>
                  <a:pt x="1023962" y="1207206"/>
                  <a:pt x="949435" y="1179163"/>
                  <a:pt x="936434" y="1167788"/>
                </a:cubicBezTo>
                <a:cubicBezTo>
                  <a:pt x="918738" y="1152304"/>
                  <a:pt x="907056" y="1131065"/>
                  <a:pt x="892367" y="1112704"/>
                </a:cubicBezTo>
                <a:cubicBezTo>
                  <a:pt x="877678" y="1068637"/>
                  <a:pt x="859565" y="1025566"/>
                  <a:pt x="848299" y="980502"/>
                </a:cubicBezTo>
                <a:lnTo>
                  <a:pt x="826265" y="892367"/>
                </a:lnTo>
                <a:cubicBezTo>
                  <a:pt x="841467" y="177882"/>
                  <a:pt x="813499" y="591127"/>
                  <a:pt x="859316" y="209321"/>
                </a:cubicBezTo>
                <a:cubicBezTo>
                  <a:pt x="864840" y="163286"/>
                  <a:pt x="860624" y="88509"/>
                  <a:pt x="892367" y="44068"/>
                </a:cubicBezTo>
                <a:cubicBezTo>
                  <a:pt x="900063" y="33294"/>
                  <a:pt x="914400" y="29379"/>
                  <a:pt x="925417" y="22034"/>
                </a:cubicBezTo>
                <a:cubicBezTo>
                  <a:pt x="962140" y="29379"/>
                  <a:pt x="1029316" y="7146"/>
                  <a:pt x="1035586" y="44068"/>
                </a:cubicBezTo>
                <a:cubicBezTo>
                  <a:pt x="1087081" y="347316"/>
                  <a:pt x="1032532" y="537639"/>
                  <a:pt x="991518" y="804232"/>
                </a:cubicBezTo>
                <a:cubicBezTo>
                  <a:pt x="973722" y="919910"/>
                  <a:pt x="991959" y="857996"/>
                  <a:pt x="969485" y="925417"/>
                </a:cubicBezTo>
                <a:cubicBezTo>
                  <a:pt x="965813" y="976829"/>
                  <a:pt x="962933" y="1028304"/>
                  <a:pt x="958468" y="1079653"/>
                </a:cubicBezTo>
                <a:cubicBezTo>
                  <a:pt x="949786" y="1179494"/>
                  <a:pt x="956704" y="1151047"/>
                  <a:pt x="936434" y="1211856"/>
                </a:cubicBezTo>
                <a:cubicBezTo>
                  <a:pt x="918073" y="1200839"/>
                  <a:pt x="895754" y="1194649"/>
                  <a:pt x="881350" y="1178805"/>
                </a:cubicBezTo>
                <a:cubicBezTo>
                  <a:pt x="858046" y="1153170"/>
                  <a:pt x="826265" y="1090670"/>
                  <a:pt x="826265" y="1090670"/>
                </a:cubicBezTo>
                <a:cubicBezTo>
                  <a:pt x="832218" y="1007332"/>
                  <a:pt x="838237" y="821013"/>
                  <a:pt x="859316" y="705080"/>
                </a:cubicBezTo>
                <a:cubicBezTo>
                  <a:pt x="862025" y="690183"/>
                  <a:pt x="866661" y="675701"/>
                  <a:pt x="870333" y="661012"/>
                </a:cubicBezTo>
                <a:cubicBezTo>
                  <a:pt x="906440" y="685083"/>
                  <a:pt x="903384" y="669805"/>
                  <a:pt x="903384" y="694063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 rot="3122767">
            <a:off x="1448708" y="1478656"/>
            <a:ext cx="2907961" cy="2995200"/>
          </a:xfrm>
          <a:prstGeom prst="arc">
            <a:avLst>
              <a:gd name="adj1" fmla="val 16880101"/>
              <a:gd name="adj2" fmla="val 1986063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>
            <a:spLocks noChangeAspect="1"/>
          </p:cNvSpPr>
          <p:nvPr/>
        </p:nvSpPr>
        <p:spPr>
          <a:xfrm rot="3122767">
            <a:off x="1467466" y="1423862"/>
            <a:ext cx="2995782" cy="3085655"/>
          </a:xfrm>
          <a:prstGeom prst="arc">
            <a:avLst>
              <a:gd name="adj1" fmla="val 16904996"/>
              <a:gd name="adj2" fmla="val 19927295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>
            <a:spLocks noChangeAspect="1"/>
          </p:cNvSpPr>
          <p:nvPr/>
        </p:nvSpPr>
        <p:spPr>
          <a:xfrm rot="3122767">
            <a:off x="1368882" y="1321533"/>
            <a:ext cx="3208482" cy="3304737"/>
          </a:xfrm>
          <a:prstGeom prst="arc">
            <a:avLst>
              <a:gd name="adj1" fmla="val 16910498"/>
              <a:gd name="adj2" fmla="val 19871883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2700000">
            <a:off x="1310446" y="-192594"/>
            <a:ext cx="6156000" cy="6156000"/>
          </a:xfrm>
          <a:prstGeom prst="arc">
            <a:avLst>
              <a:gd name="adj1" fmla="val 17658697"/>
              <a:gd name="adj2" fmla="val 2023078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>
            <a:spLocks noChangeAspect="1"/>
          </p:cNvSpPr>
          <p:nvPr/>
        </p:nvSpPr>
        <p:spPr>
          <a:xfrm rot="2700000">
            <a:off x="1039680" y="121176"/>
            <a:ext cx="5544000" cy="5544000"/>
          </a:xfrm>
          <a:prstGeom prst="arc">
            <a:avLst>
              <a:gd name="adj1" fmla="val 17678437"/>
              <a:gd name="adj2" fmla="val 20207465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 rot="2700000">
            <a:off x="1180580" y="-34428"/>
            <a:ext cx="5876640" cy="5876640"/>
          </a:xfrm>
          <a:prstGeom prst="arc">
            <a:avLst>
              <a:gd name="adj1" fmla="val 17690436"/>
              <a:gd name="adj2" fmla="val 20207465"/>
            </a:avLst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èche droite 41"/>
          <p:cNvSpPr/>
          <p:nvPr/>
        </p:nvSpPr>
        <p:spPr>
          <a:xfrm>
            <a:off x="3419872" y="2852936"/>
            <a:ext cx="2664000" cy="144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isocèle 42"/>
          <p:cNvSpPr>
            <a:spLocks noChangeAspect="1"/>
          </p:cNvSpPr>
          <p:nvPr/>
        </p:nvSpPr>
        <p:spPr>
          <a:xfrm rot="-5400000">
            <a:off x="8005924" y="2664000"/>
            <a:ext cx="152998" cy="6120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isocèle 43"/>
          <p:cNvSpPr>
            <a:spLocks/>
          </p:cNvSpPr>
          <p:nvPr/>
        </p:nvSpPr>
        <p:spPr>
          <a:xfrm rot="-5400000">
            <a:off x="8456962" y="2664000"/>
            <a:ext cx="547066" cy="6120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>
            <a:off x="179512" y="357301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central engine</a:t>
            </a:r>
            <a:endParaRPr lang="en-US" sz="1200" dirty="0"/>
          </a:p>
        </p:txBody>
      </p:sp>
      <p:sp>
        <p:nvSpPr>
          <p:cNvPr id="48" name="ZoneTexte 47"/>
          <p:cNvSpPr txBox="1"/>
          <p:nvPr/>
        </p:nvSpPr>
        <p:spPr>
          <a:xfrm rot="21060000">
            <a:off x="6800074" y="131165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relativistic jet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 rot="539720">
            <a:off x="2619856" y="3483249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photosphere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 rot="21000000">
            <a:off x="3279154" y="183339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internal dissipation: prompt emission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540000">
            <a:off x="5991120" y="41217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</a:t>
            </a:r>
            <a:r>
              <a:rPr lang="en-US" sz="1200" dirty="0" smtClean="0">
                <a:solidFill>
                  <a:srgbClr val="00B050"/>
                </a:solidFill>
              </a:rPr>
              <a:t>RS  </a:t>
            </a:r>
            <a:r>
              <a:rPr lang="en-US" sz="1200" dirty="0" smtClean="0">
                <a:solidFill>
                  <a:schemeClr val="bg1"/>
                </a:solidFill>
              </a:rPr>
              <a:t>                    </a:t>
            </a:r>
            <a:r>
              <a:rPr lang="en-US" sz="1200" dirty="0" smtClean="0">
                <a:solidFill>
                  <a:srgbClr val="FF0000"/>
                </a:solidFill>
              </a:rPr>
              <a:t>FS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afterglow emission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Flèche droite 51"/>
          <p:cNvSpPr/>
          <p:nvPr/>
        </p:nvSpPr>
        <p:spPr>
          <a:xfrm>
            <a:off x="7470000" y="2924944"/>
            <a:ext cx="216024" cy="7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èche droite 52"/>
          <p:cNvSpPr/>
          <p:nvPr/>
        </p:nvSpPr>
        <p:spPr>
          <a:xfrm rot="10800000">
            <a:off x="6372200" y="2916000"/>
            <a:ext cx="216000" cy="720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 rot="540000">
            <a:off x="8158269" y="433739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jet break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870" name="AutoShape 6" descr="data:image/jpeg;base64,/9j/4AAQSkZJRgABAQAAAQABAAD/2wCEAAkGBxQHBhUUEhIVFRQVGR8YGBUVGRYbGRocHhsZIh4eGxwZHSggICElHBgcJDIhJSsuLi4vGCA/ODMvNygtLisBCgoKBQUFDgUFDisZExkrKysrKysrKysrKysrKysrKysrKysrKysrKysrKysrKysrKysrKysrKysrKysrKysrK//AABEIALYA+AMBIgACEQEDEQH/xAAcAAEBAAMBAQEBAAAAAAAAAAAABQMEBgIHAQj/xABLEAACAQMCAwMHBQwJAgcAAAABAgMABBESIQUTMQYiQRRRVGFxlNQHFSNzgTI2QkNSdJGSobPB0zM0NUdicoSxw0SyJDd1gsLE0f/EABQBAQAAAAAAAAAAAAAAAAAAAAD/xAAUEQEAAAAAAAAAAAAAAAAAAAAA/9oADAMBAAIRAxEAPwD7jSlQbvjE0V3eosIPk9uksO5Yyswn2KruO9EAANzk+fAC9SuYXit1LAEjaEzmUxkyQyxrHiIvunMYvnA7wYDD5304OxFx2W7jteTBGWuYDORJKyBAOT3QVibV/TdcD7n17BfpUrn3no9t7zL8NTn3no9t7zL8NQVaVK5956Pbe8y/DU5956Pbe8y/DUFWlSufeej23vMvw1Ofeej23vMvw1BVpUrn3no9t7zL8NTn3no9t7zL8NQVaVK5956Pbe8y/DU5956Pbe8y/DUFWlSufeej23vMvw1Ofeej23vMvw1BVpUrn3no9t7zL8NTn3no9t7zL8NQVaVK5956Pbe8y/DU5956Pbe8y/DUFWlSufeej23vMvw1Ofeej23vMvw1BVpUrn3no9t7zL8NTn3no9t7zL8NQVaVK5956Pbe8y/DU5956Pbe8y/DUFWlSufeej23vMvw1Ofeej23vMvw1BVpU/hV7JdPKssaI0bhe5I0gIKK2csiEfdYxjw61QoFKUoFak3DkmlkY6g0sYiZlZlOleZjSQcqRzW7w33HmFbdKCRL2diltypaXLOZDIJZBJqKaMhwQR3O7gdKwSqtl2ntI0QhBbTooUd1QHtMZ8wwMVeqJfXCQ9r7UM6qXguFUEgFjrtDhQepwCcDzUFulKUClKUClKUClKUClKUGtHeh+JPDg6kRJCdsEO0oAHjkco59or0l2r3rRA99FVyMbYcuF39sbfoqfbffZcfm9v8AvLult99lx+b2/wC8u6CvUG54zcC0eaG1WWFRqXEpEsijqY0ERByM6csNW3QHNXq5qKOWz4StssMxaBQkTq6okgVcJqcEldsBu71BwCMUG9c8WkN1CkEKsZonl+md4ioQwjBXlMcnndDjGmsPzzMImBt4xMsyxaeceWQyqwYOItX3LdCnUebeta34XJe3Fk1wrlktHWVtRUiVjanB0MMklH6bd32Vhl4R5KZkWGQxm4jm7p7zAooYhtQYkMu+T0xjbags8M4jJPxCWGaJY3jVHBSQyKyyGQDcohBDRNkYxjTvuQPPFeNDh8cjcp5FhGqUpp7gwCdmILEL3sDJx6yBWHhNoY+Ja40kiiKsHSQkl5CY9LDLE91EYZ8dQ822h2gtZbq4njWGYJJGveieMLOSGDJIWQtFgKql130vtuowFG87QpBZtKiPNEiCR3j091CobOGILdw6sDJx6yBWZeORyXsMah25yl1cI3L06dQ75GnJHQDfr5jXO3fCpYbNrVY5iggjj5kTxqtyQhRlk1KzQ7IqllJOmTbdRVyDhrWcNlGDrEACs+MbCFkzjO2TjbfrQJO0SLdTAI5jtsCabuhEOnURudR0oVY4GMMOpyBtTcVSHiscGmQvJqIbQ2gaRndyNOT4AEnY+apF8JrziMgmSbkKwCRQhcSADJMrE5IJOOWMDC76tWBYvoWkvrcgZCOxY+YGNx/uQPtoMN5xjyaQ4hlkRGCu8YDaScfgg6mAyM6Qcb+Y1Urk5LGaK+uQEk1u2u3mD5iUsoGGQEY0upZgQ2Q2x30r1lBK4PJzeI3XdYYlUd4YziKPceo1VqRwW5S54hdlHVwsoUlSDhhFGCpx0IPUeFV6BSlKBSlKBUi5++y3/N7j95aVXqLexcztfbHLDTBcHAJAP0lp1HjQWqUpQKUpQKUpQKUpQKUpQczwiZpO31+CSQsNqFHmB8pJ/aTWLsXIZZEZiWY2FmSzEkknynJJO5PrrD2VufK+3HEWxj6O3GM5+5a7X9unP21k7D/i/wD0+y/+zQdbSlKBSlKBWJbhWuWjBGtVViviAxYKftKN+rWWuc4pwM3XFpnEa4ligTXkBvo5nZwSO9urLgj8nwwKDoUcP08DjcEf7/715lnWHGplXJwMkDJ8wz41xHFbEWfFtJWMtI8XIQtpKhJ9TmIY7xKFcqnhGurA01T7V9m347xKAiR0jTJfQVBBDLpI1KfAvn2L66CweMwiZlLMrKCcNHIuQpCnTqUa+8yju5zqHnFJONQxwqxfAbPVXyoXGouuMoq5GpmAC5GSMisMnDzI07sgZpCoUZwdEe6DVjYh2dh5i3XxqLd9n5pbVsDJliuYiHYFk55iwzN4heUcgZO4xQdNBxCO4uWRWyy56hgDg4OkkYbSSAdJOCQDjNbVQuD8Nls+JEkkR/SlstqDl5Q6FRnu6F1jG33fjirtBN4b/aV19Yv7mOqVSuDxcriN1uxzKp7xJ6xR7DPh6qq0ClKUClK5fiN7cWV3xFhKGEdoksCBMBGxdZzudRJjXzdAMecOoqJfK57X2ullAEFxqBUkka7XZSGGk5xuQenTxqH5WOXyvnF+VztHlHMh148k5mOZp09fpOnT/DtW1aX8s95w+Ux8ySSykdwCq4ZjZE7H1k7UHW0rzGSyAkYONx5vVXqgUpSgUpSgUpSgVhvblbKzeR86Y1Ltjc4UEnA9grNUvtR97N19RJ/2NQcf8mnE4uK9p+ISQSCRNMI1LnH9JeHx9RH6ao9grlZpwgzmOwsQ32i4Ix9hFc58gEYXgRIABaJMkAZOLi9xk+O1Vvk2/tab8x4f+7moPoFKUoFKUoFKUoFKUoFKUoFKVjncpESq6iOi5Az9p2oJnBVdeIXetlY80Y0qVwvKjwDlmyQOp2z5hVepHBJGlvbkumg8xe6SD+Ji8RVegUpSgV5CAOTgZIAJ8cDOBn1ZP6TXqlBrfN8XkvL5UfL66NC6eufucY61NvphF2vtgQ3eguAMKxH3dodyAQo26nAq3Ui6OO1lv+b3H7y0oK9KUoFKUoFKUoFKUoFQ+3N4LDsddyMCQIXGB13Ujx9tXK5b5Uf/AC9vfqT/AAoOT+Qk8ngEOfx0T49XIuJNWfb5UuP8reqs3yMsXaQkknyOy3Pq8px+ytv5MYFg4RwzSoGbOdjjxJltST7SanfI5cCGUqer2lmq+0Ldt/spoPqtKUoFK1r268l0bZ1uE64xnO/7KyLcK100YPfVVYr5lYsFP2lG/RQZaUpQKUpQKUpQKUpQSeCzifiN2QGGJQp1K67iKPpqAyPMw2PgarVN4Yc8SuvrF/cx1SoFKUoFKUoFRb2FZO11sWUErBcFSQCQeZabjzVaqLexCTtfbHLDTBcHYkA/SWnUDr7DQWqUpQKUpQKUpQKUpQKj9p7YXtksbEhZHCEjGQGVgcZBGcGrFTuM/ifrk/jQc32Msjw0WEJIYw21zGSOhKT2ykj24r5x8j/Gxeds7eKM9wWiCQEY+kiWQDB8wEze3Pqr7JNbi27QW7AAIUnjwPy3aKT9oick+fHnr4b8g9isfaGCcE65PKYyNtOI0tWXG2c5mbO/gOniH9FUpSgncZ/E/XJ/GpH95/8Aof8Anqvxn8T9cn8akf3nf6H/AJ6DqKUpQKUpQKUpQKUpQSuDwrDxG6CqFzKpOkAZJijyTjxPnqrUng8Qh4jdYLHMqnvEnrFH0z0Hq6Cq1ApSlApStHjrMvBJykixsIn0yMQqodJwxY7AA7k+GKDeqJfBj2vtdLKAILjUCpJI12mykMNJzjcg+zxqJNeqYuU9ybdVuGjklS51dLdpABJKMrjYldt0PUE52bTiEj3fD5HieSSSykZwgQEMTZEkhmUDc9BQdbSvMba4wcEZGcHGR6jjavVApSlApSlApSlBpcY4knCOHtLJnSu5wCTjxIA3OBk4G+Aax8Z/E/XJ/Gp3b6Mzdm3VQWZgwVVBJJMbgAAbkk+Fbt9Mt1La6GDJJJrDKQQQI3ZSpGxBwN/EGg98S/tK1+sb9zJXxT5FoXs7y11xuuJboHIwV5kNhoJBwcHIwR5x4b19l7R3S2SQO2f6xGgIG+ZG5Y/SXwfVmuY7KcFWz4TbTkHmSvEwJO2lobdTgDwPk6HfJyD0zig7+lKUE7jP4n65P41I/vO/0P8Az1X4z+J+uT+NSP7zv9D/AM9B1FKUoFKUoFKUoFKVjnkMUJIVmI/BXGT7NRA/SaCZwVXXiN3rZWPNGNKlcLyo8A5ZskDqds+YVXqPwOYz3t0TG0Z5i919Of6GL8liP21YoFKUoFfjKHUgjIOxB6Gv2lBg8ij8n0ctNH5GldP6MY61Lvp1i7X2wZlUvBcBQSAWOu0OBnqcAnA81W6k3P32Qfm9x+8tKCtSlKBSlKBSlKBSlKCdxbvXFuv5UoOf8qu38Kh9nmMlvwpMjSLQynbclY4EABzgDE7E7eA6b5t8S/tK1+sb9zJUnhO3G4B+TFeDHmHlFtgY8O7jA82KC3xmyPEeEyxAhWdGVWIzpYghW9oODt5qkdq8cF7LZi7i26goTuECIwXJbzEAb9a6SonbXhT8c7KXFvFp5ksZVdRIXJx1IBoM3BLzHZq3klYktFFqY5JLOqDfHiWb9tVa4rjTPF8moRCVkSIRhl6rJCp3Xz9+Lb7K7NXDHYigg9rWK+TYJH069KwTDR8oQYdTAkXq0sbpz9uqBfsLerGbtf8A9N9etYrn7+1/yRf9vEKDpqUpQKUpQKUpQKUpQSeDXCXPEbso6sFlCnSQcMIo8g46Eeaq1TeG/wBpXX1i/uY6pUClKUClKUCot7Csva+2JGSsFwQfMeZaVaqJfRl+19qQ7LpguCQNOGGu12bUpON890g7daC3SlKBSlKBSlKBSlKCTdtntPbr+DyZ3x/iDWyg+0LI49jGp3Bu921u0YbwxoyHf/qGkL7eP9XiG/TQcYyc0Jfpe1keN+Vbya/8PNkh5ft1ciXp00b4yM1tIDZxv0z7M/8A6f00H7SlKDnY+5aov5F2Rnz5d2/+X7Kh/JxGY+MTgjBFnYoR5mRJgyn1qdiPA1cvOETjtEJY3UwOyNJG5YFGQP348DHeBUMD1wDnbBw2XC34T2g5rlTG7yomM5AlFuw1f++Bxt4MvmNB+9vXMfCtQ2ZVmdT5mW3mZSPWGAI9YpxE8vtNI/5CWh9felu0OPseqXGoVubu3R1DKzurKwyCDDKCCPEEVznB+ZxazfBJnNjan6UMv06PdHEgI1D6VMMMZ60HcUrXsLtb+wjlTOmRFdc7HDAEZHsNbFApSlApSlApSlBK4PCsPEboKMZlUn2mKPJqrUjgsRi4hd5dnzKCC2jYGKPCjQo2HQZyfOTVegUpSgUpSg1r+/i4bb65pUiQfhSMFX9LHFTbwse11tp0lfJ7jUSTnHMtOmK99oY5AYZI4DOYnJMYaNWIMci93mEL1YZyRsT16GN83XfDDY8pA/JtGgk0KjYf/wAN05k0WQeUcY6ad+ooOxpXIzG+uZgW8qRRg4gSxU5Grxlnk2OoZGPwFxjvavVvJf24IxcSAnIM0diWHqBhuIxj2jO536AB1lK5aW6v5IiBHIpIIDLFbZHrGq8IyOu4I9Rr8S44gs7NokIYDCGK10rjOSuLwNvnfUT0GMb5DqqVy7XV+WH0TjHgIrbB28c3ufXtjp9lDecQ5g+hOnBz9FBnO2Mf+O6Yzn7KDqKVy0V1fxxAGORiAAWaK2yfWdN4Bk+oAeoV+eUcQ5eNEmc51cq1z1zj+uYxjbpnHjnegqWoz2ouG8OTAufDUHuSV9oV1OPMw89Vq5/h1xNahy9pcO8jamYeSqOgAAXyk4woA61ufOkvoNx+ta/z6CpSpfzpL6DcfrWv8+nzpL6DcfrWv8+gqVpcX4eOJ2BTUUbIZJFCko6kFWAYEHBA2IwawfOkvoNx+ta/z6fOkvoNx+ta/wA+g0+GeV3t1D5VAkRhBZnjkDI8hVkwi/dBcEsdW4ygGe9jesOEiy4rNKGOJVRRHgYTS0rEg9TqaVj6q8/OkvoNx+ta/wA+nzpL6DcfrWv8+gm8M4gnZ648knKxICTbSHCRshYaYgS2Nal9IQdQFIG+K6VWDrkHI84qTLfvMmGsJ2HmJtCP2z1P8kUfccOuotyTyZoYgSTk5EVyudyTv0yfOaDp6Vx1xw+R5sxrxWLulSq3Fq4OfH6eZyD6wRj21+eR3SNIyScUDOOrNwtlUgHBCE4HXcLjPjQdlSuSlju2jIV+JAkHBxwk4PgcY39lYLu3v5E+jn4ghznJj4S22OmMjx3zQdpSuLaLiPJUCW8yEKszRcMJZiSdeBKACBgAdNtwTXuyPEbbGpriXAx9JDYDJznUeXcpuBtttjwzvQXOD6vnG61ac81cac9OVHjOfGqtReziT653uEKM8gK5CLlRHGM4SWQdQepzt089qgUpSgUpSgVOveLC1vRGIZpDp1sY1BVFzgEkkZJw3cTUx0nbpnfkXXGQCVJGNQxkesZBGR6wRXL8YtbppVhzdTW+nMkkRtEllJJHLLEx6ECgboAx1DDLpOoOngmW4hV0YMrAMrKQQQRkEEbEEeNe6xWiCK1RVTlqFACd0aQBsuFJG3TbbastApSlApSlArHcSGKEkIzkdFXTk+oaiB+kislKDmeE9o+Zw1Zp9YJtreV4kj1BTKZBlAhZ2LEfcZJAVcbk1mk7UrBK6vbXKGJObLlYiI4/yyyyFWHdfuoWb6Nu70zj4f2be2s1VpFJWC2hyFOM27uxO5/CDDbwx41t8V4Kb7yrDgeUWwgGRnSRz+8d9x9MNv8AD66D9v8AtHFYOxYOY42CSzDSY4mONn72oDDKSwUqudyMHG7xS5a2thowXZlRc9MsQMnp0GTjIzjGd6icX7LDiDSKBCFlbU7vGskgG2QocFDsNiwIGehqvxpCbMOqljEwk0jcsF6gDxJGcDxOKDE3FeRciIRyzFNKu68ruk6d2XUpOzBiUUgZPmwMd/2jisHYsHMcbBJZhpMcTHGz97UBhlJYKVXO5GDifxrs6eMXLyo0AMkarHPoIniGckpIhBYdGUE7NnOQcD3xfssOIM4Ah0ytqd3jWRwNshQ4KHYbFgQM9DQUzxhfLVTlylWYoJgoMesasqcHUN1I1FQuds5IrJwaZpbECQ6pEJjdjgaipxqIUYGoYbA2GrHhWGKymt51VJEWEOztlSXYMWYrnOB32zq64GPXXrgJ5ljzMECVmkAIIOlj3djuMrg4OCM4IGKClSlKBSlKBSlKBWlxTiS8NRMqXaRwiRqUDOxBOF1so2VSevQGt2ovaayF2kJa18qEcuvQHVWXuOutQ7Kj41YKsRsSRkgAhtT8T5MSfQyGVwSIAYuZhcajkvowNS5OrHeA6kCtu2uFuoA6HKn1EH1gg7gg7EHcEHNQ0tJbSeOcRs+hJUECmPWqyNCyjU7hDp5WCNX4WxIG9XhVsbSxCtjVlmOOg1OzYz441Yz44oNy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data:image/jpeg;base64,/9j/4AAQSkZJRgABAQAAAQABAAD/2wCEAAkGBxQHBhUUEhIVFRQVGR8YGBUVGRYbGRocHhsZIh4eGxwZHSggICElHBgcJDIhJSsuLi4vGCA/ODMvNygtLisBCgoKBQUFDgUFDisZExkrKysrKysrKysrKysrKysrKysrKysrKysrKysrKysrKysrKysrKysrKysrKysrKysrK//AABEIALYA+AMBIgACEQEDEQH/xAAcAAEBAAMBAQEBAAAAAAAAAAAABQMEBgIHAQj/xABLEAACAQMCAwMHBQwJAgcAAAABAgMABBESIQUTMQYiQRRRVGFxlNQHFSNzgTI2QkNSdJGSobPB0zM0NUdicoSxw0SyJDd1gsLE0f/EABQBAQAAAAAAAAAAAAAAAAAAAAD/xAAUEQEAAAAAAAAAAAAAAAAAAAAA/9oADAMBAAIRAxEAPwD7jSlQbvjE0V3eosIPk9uksO5Yyswn2KruO9EAANzk+fAC9SuYXit1LAEjaEzmUxkyQyxrHiIvunMYvnA7wYDD5304OxFx2W7jteTBGWuYDORJKyBAOT3QVibV/TdcD7n17BfpUrn3no9t7zL8NTn3no9t7zL8NQVaVK5956Pbe8y/DU5956Pbe8y/DUFWlSufeej23vMvw1Ofeej23vMvw1BVpUrn3no9t7zL8NTn3no9t7zL8NQVaVK5956Pbe8y/DU5956Pbe8y/DUFWlSufeej23vMvw1Ofeej23vMvw1BVpUrn3no9t7zL8NTn3no9t7zL8NQVaVK5956Pbe8y/DU5956Pbe8y/DUFWlSufeej23vMvw1Ofeej23vMvw1BVpUrn3no9t7zL8NTn3no9t7zL8NQVaVK5956Pbe8y/DU5956Pbe8y/DUFWlSufeej23vMvw1Ofeej23vMvw1BVpU/hV7JdPKssaI0bhe5I0gIKK2csiEfdYxjw61QoFKUoFak3DkmlkY6g0sYiZlZlOleZjSQcqRzW7w33HmFbdKCRL2diltypaXLOZDIJZBJqKaMhwQR3O7gdKwSqtl2ntI0QhBbTooUd1QHtMZ8wwMVeqJfXCQ9r7UM6qXguFUEgFjrtDhQepwCcDzUFulKUClKUClKUClKUClKUGtHeh+JPDg6kRJCdsEO0oAHjkco59or0l2r3rRA99FVyMbYcuF39sbfoqfbffZcfm9v8AvLult99lx+b2/wC8u6CvUG54zcC0eaG1WWFRqXEpEsijqY0ERByM6csNW3QHNXq5qKOWz4StssMxaBQkTq6okgVcJqcEldsBu71BwCMUG9c8WkN1CkEKsZonl+md4ioQwjBXlMcnndDjGmsPzzMImBt4xMsyxaeceWQyqwYOItX3LdCnUebeta34XJe3Fk1wrlktHWVtRUiVjanB0MMklH6bd32Vhl4R5KZkWGQxm4jm7p7zAooYhtQYkMu+T0xjbags8M4jJPxCWGaJY3jVHBSQyKyyGQDcohBDRNkYxjTvuQPPFeNDh8cjcp5FhGqUpp7gwCdmILEL3sDJx6yBWHhNoY+Ja40kiiKsHSQkl5CY9LDLE91EYZ8dQ822h2gtZbq4njWGYJJGveieMLOSGDJIWQtFgKql130vtuowFG87QpBZtKiPNEiCR3j091CobOGILdw6sDJx6yBWZeORyXsMah25yl1cI3L06dQ75GnJHQDfr5jXO3fCpYbNrVY5iggjj5kTxqtyQhRlk1KzQ7IqllJOmTbdRVyDhrWcNlGDrEACs+MbCFkzjO2TjbfrQJO0SLdTAI5jtsCabuhEOnURudR0oVY4GMMOpyBtTcVSHiscGmQvJqIbQ2gaRndyNOT4AEnY+apF8JrziMgmSbkKwCRQhcSADJMrE5IJOOWMDC76tWBYvoWkvrcgZCOxY+YGNx/uQPtoMN5xjyaQ4hlkRGCu8YDaScfgg6mAyM6Qcb+Y1Urk5LGaK+uQEk1u2u3mD5iUsoGGQEY0upZgQ2Q2x30r1lBK4PJzeI3XdYYlUd4YziKPceo1VqRwW5S54hdlHVwsoUlSDhhFGCpx0IPUeFV6BSlKBSlKBUi5++y3/N7j95aVXqLexcztfbHLDTBcHAJAP0lp1HjQWqUpQKUpQKUpQKUpQKUpQczwiZpO31+CSQsNqFHmB8pJ/aTWLsXIZZEZiWY2FmSzEkknynJJO5PrrD2VufK+3HEWxj6O3GM5+5a7X9unP21k7D/i/wD0+y/+zQdbSlKBSlKBWJbhWuWjBGtVViviAxYKftKN+rWWuc4pwM3XFpnEa4ligTXkBvo5nZwSO9urLgj8nwwKDoUcP08DjcEf7/715lnWHGplXJwMkDJ8wz41xHFbEWfFtJWMtI8XIQtpKhJ9TmIY7xKFcqnhGurA01T7V9m347xKAiR0jTJfQVBBDLpI1KfAvn2L66CweMwiZlLMrKCcNHIuQpCnTqUa+8yju5zqHnFJONQxwqxfAbPVXyoXGouuMoq5GpmAC5GSMisMnDzI07sgZpCoUZwdEe6DVjYh2dh5i3XxqLd9n5pbVsDJliuYiHYFk55iwzN4heUcgZO4xQdNBxCO4uWRWyy56hgDg4OkkYbSSAdJOCQDjNbVQuD8Nls+JEkkR/SlstqDl5Q6FRnu6F1jG33fjirtBN4b/aV19Yv7mOqVSuDxcriN1uxzKp7xJ6xR7DPh6qq0ClKUClK5fiN7cWV3xFhKGEdoksCBMBGxdZzudRJjXzdAMecOoqJfK57X2ullAEFxqBUkka7XZSGGk5xuQenTxqH5WOXyvnF+VztHlHMh148k5mOZp09fpOnT/DtW1aX8s95w+Ux8ySSykdwCq4ZjZE7H1k7UHW0rzGSyAkYONx5vVXqgUpSgUpSgUpSgVhvblbKzeR86Y1Ltjc4UEnA9grNUvtR97N19RJ/2NQcf8mnE4uK9p+ISQSCRNMI1LnH9JeHx9RH6ao9grlZpwgzmOwsQ32i4Ix9hFc58gEYXgRIABaJMkAZOLi9xk+O1Vvk2/tab8x4f+7moPoFKUoFKUoFKUoFKUoFKUoFKVjncpESq6iOi5Az9p2oJnBVdeIXetlY80Y0qVwvKjwDlmyQOp2z5hVepHBJGlvbkumg8xe6SD+Ji8RVegUpSgV5CAOTgZIAJ8cDOBn1ZP6TXqlBrfN8XkvL5UfL66NC6eufucY61NvphF2vtgQ3eguAMKxH3dodyAQo26nAq3Ui6OO1lv+b3H7y0oK9KUoFKUoFKUoFKUoFQ+3N4LDsddyMCQIXGB13Ujx9tXK5b5Uf/AC9vfqT/AAoOT+Qk8ngEOfx0T49XIuJNWfb5UuP8reqs3yMsXaQkknyOy3Pq8px+ytv5MYFg4RwzSoGbOdjjxJltST7SanfI5cCGUqer2lmq+0Ldt/spoPqtKUoFK1r268l0bZ1uE64xnO/7KyLcK100YPfVVYr5lYsFP2lG/RQZaUpQKUpQKUpQKUpQSeCzifiN2QGGJQp1K67iKPpqAyPMw2PgarVN4Yc8SuvrF/cx1SoFKUoFKUoFRb2FZO11sWUErBcFSQCQeZabjzVaqLexCTtfbHLDTBcHYkA/SWnUDr7DQWqUpQKUpQKUpQKUpQKj9p7YXtksbEhZHCEjGQGVgcZBGcGrFTuM/ifrk/jQc32Msjw0WEJIYw21zGSOhKT2ykj24r5x8j/Gxeds7eKM9wWiCQEY+kiWQDB8wEze3Pqr7JNbi27QW7AAIUnjwPy3aKT9oick+fHnr4b8g9isfaGCcE65PKYyNtOI0tWXG2c5mbO/gOniH9FUpSgncZ/E/XJ/GpH95/8Aof8Anqvxn8T9cn8akf3nf6H/AJ6DqKUpQKUpQKUpQKUpQSuDwrDxG6CqFzKpOkAZJijyTjxPnqrUng8Qh4jdYLHMqnvEnrFH0z0Hq6Cq1ApSlApStHjrMvBJykixsIn0yMQqodJwxY7AA7k+GKDeqJfBj2vtdLKAILjUCpJI12mykMNJzjcg+zxqJNeqYuU9ybdVuGjklS51dLdpABJKMrjYldt0PUE52bTiEj3fD5HieSSSykZwgQEMTZEkhmUDc9BQdbSvMba4wcEZGcHGR6jjavVApSlApSlApSlBpcY4knCOHtLJnSu5wCTjxIA3OBk4G+Aax8Z/E/XJ/Gp3b6Mzdm3VQWZgwVVBJJMbgAAbkk+Fbt9Mt1La6GDJJJrDKQQQI3ZSpGxBwN/EGg98S/tK1+sb9zJXxT5FoXs7y11xuuJboHIwV5kNhoJBwcHIwR5x4b19l7R3S2SQO2f6xGgIG+ZG5Y/SXwfVmuY7KcFWz4TbTkHmSvEwJO2lobdTgDwPk6HfJyD0zig7+lKUE7jP4n65P41I/vO/0P8Az1X4z+J+uT+NSP7zv9D/AM9B1FKUoFKUoFKUoFKVjnkMUJIVmI/BXGT7NRA/SaCZwVXXiN3rZWPNGNKlcLyo8A5ZskDqds+YVXqPwOYz3t0TG0Z5i919Of6GL8liP21YoFKUoFfjKHUgjIOxB6Gv2lBg8ij8n0ctNH5GldP6MY61Lvp1i7X2wZlUvBcBQSAWOu0OBnqcAnA81W6k3P32Qfm9x+8tKCtSlKBSlKBSlKBSlKCdxbvXFuv5UoOf8qu38Kh9nmMlvwpMjSLQynbclY4EABzgDE7E7eA6b5t8S/tK1+sb9zJUnhO3G4B+TFeDHmHlFtgY8O7jA82KC3xmyPEeEyxAhWdGVWIzpYghW9oODt5qkdq8cF7LZi7i26goTuECIwXJbzEAb9a6SonbXhT8c7KXFvFp5ksZVdRIXJx1IBoM3BLzHZq3klYktFFqY5JLOqDfHiWb9tVa4rjTPF8moRCVkSIRhl6rJCp3Xz9+Lb7K7NXDHYigg9rWK+TYJH069KwTDR8oQYdTAkXq0sbpz9uqBfsLerGbtf8A9N9etYrn7+1/yRf9vEKDpqUpQKUpQKUpQKUpQSeDXCXPEbso6sFlCnSQcMIo8g46Eeaq1TeG/wBpXX1i/uY6pUClKUClKUCot7Csva+2JGSsFwQfMeZaVaqJfRl+19qQ7LpguCQNOGGu12bUpON890g7daC3SlKBSlKBSlKBSlKCTdtntPbr+DyZ3x/iDWyg+0LI49jGp3Bu921u0YbwxoyHf/qGkL7eP9XiG/TQcYyc0Jfpe1keN+Vbya/8PNkh5ft1ciXp00b4yM1tIDZxv0z7M/8A6f00H7SlKDnY+5aov5F2Rnz5d2/+X7Kh/JxGY+MTgjBFnYoR5mRJgyn1qdiPA1cvOETjtEJY3UwOyNJG5YFGQP348DHeBUMD1wDnbBw2XC34T2g5rlTG7yomM5AlFuw1f++Bxt4MvmNB+9vXMfCtQ2ZVmdT5mW3mZSPWGAI9YpxE8vtNI/5CWh9felu0OPseqXGoVubu3R1DKzurKwyCDDKCCPEEVznB+ZxazfBJnNjan6UMv06PdHEgI1D6VMMMZ60HcUrXsLtb+wjlTOmRFdc7HDAEZHsNbFApSlApSlApSlBK4PCsPEboKMZlUn2mKPJqrUjgsRi4hd5dnzKCC2jYGKPCjQo2HQZyfOTVegUpSgUpSg1r+/i4bb65pUiQfhSMFX9LHFTbwse11tp0lfJ7jUSTnHMtOmK99oY5AYZI4DOYnJMYaNWIMci93mEL1YZyRsT16GN83XfDDY8pA/JtGgk0KjYf/wAN05k0WQeUcY6ad+ooOxpXIzG+uZgW8qRRg4gSxU5Grxlnk2OoZGPwFxjvavVvJf24IxcSAnIM0diWHqBhuIxj2jO536AB1lK5aW6v5IiBHIpIIDLFbZHrGq8IyOu4I9Rr8S44gs7NokIYDCGK10rjOSuLwNvnfUT0GMb5DqqVy7XV+WH0TjHgIrbB28c3ufXtjp9lDecQ5g+hOnBz9FBnO2Mf+O6Yzn7KDqKVy0V1fxxAGORiAAWaK2yfWdN4Bk+oAeoV+eUcQ5eNEmc51cq1z1zj+uYxjbpnHjnegqWoz2ouG8OTAufDUHuSV9oV1OPMw89Vq5/h1xNahy9pcO8jamYeSqOgAAXyk4woA61ufOkvoNx+ta/z6CpSpfzpL6DcfrWv8+nzpL6DcfrWv8+gqVpcX4eOJ2BTUUbIZJFCko6kFWAYEHBA2IwawfOkvoNx+ta/z6fOkvoNx+ta/wA+g0+GeV3t1D5VAkRhBZnjkDI8hVkwi/dBcEsdW4ygGe9jesOEiy4rNKGOJVRRHgYTS0rEg9TqaVj6q8/OkvoNx+ta/wA+nzpL6DcfrWv8+gm8M4gnZ648knKxICTbSHCRshYaYgS2Nal9IQdQFIG+K6VWDrkHI84qTLfvMmGsJ2HmJtCP2z1P8kUfccOuotyTyZoYgSTk5EVyudyTv0yfOaDp6Vx1xw+R5sxrxWLulSq3Fq4OfH6eZyD6wRj21+eR3SNIyScUDOOrNwtlUgHBCE4HXcLjPjQdlSuSlju2jIV+JAkHBxwk4PgcY39lYLu3v5E+jn4ghznJj4S22OmMjx3zQdpSuLaLiPJUCW8yEKszRcMJZiSdeBKACBgAdNtwTXuyPEbbGpriXAx9JDYDJznUeXcpuBtttjwzvQXOD6vnG61ac81cac9OVHjOfGqtReziT653uEKM8gK5CLlRHGM4SWQdQepzt089qgUpSgUpSgVOveLC1vRGIZpDp1sY1BVFzgEkkZJw3cTUx0nbpnfkXXGQCVJGNQxkesZBGR6wRXL8YtbppVhzdTW+nMkkRtEllJJHLLEx6ECgboAx1DDLpOoOngmW4hV0YMrAMrKQQQRkEEbEEeNe6xWiCK1RVTlqFACd0aQBsuFJG3TbbastApSlApSlArHcSGKEkIzkdFXTk+oaiB+kislKDmeE9o+Zw1Zp9YJtreV4kj1BTKZBlAhZ2LEfcZJAVcbk1mk7UrBK6vbXKGJObLlYiI4/yyyyFWHdfuoWb6Nu70zj4f2be2s1VpFJWC2hyFOM27uxO5/CDDbwx41t8V4Kb7yrDgeUWwgGRnSRz+8d9x9MNv8AD66D9v8AtHFYOxYOY42CSzDSY4mONn72oDDKSwUqudyMHG7xS5a2thowXZlRc9MsQMnp0GTjIzjGd6icX7LDiDSKBCFlbU7vGskgG2QocFDsNiwIGehqvxpCbMOqljEwk0jcsF6gDxJGcDxOKDE3FeRciIRyzFNKu68ruk6d2XUpOzBiUUgZPmwMd/2jisHYsHMcbBJZhpMcTHGz97UBhlJYKVXO5GDifxrs6eMXLyo0AMkarHPoIniGckpIhBYdGUE7NnOQcD3xfssOIM4Ah0ytqd3jWRwNshQ4KHYbFgQM9DQUzxhfLVTlylWYoJgoMesasqcHUN1I1FQuds5IrJwaZpbECQ6pEJjdjgaipxqIUYGoYbA2GrHhWGKymt51VJEWEOztlSXYMWYrnOB32zq64GPXXrgJ5ljzMECVmkAIIOlj3djuMrg4OCM4IGKClSlKBSlKBSlKBWlxTiS8NRMqXaRwiRqUDOxBOF1so2VSevQGt2ovaayF2kJa18qEcuvQHVWXuOutQ7Kj41YKsRsSRkgAhtT8T5MSfQyGVwSIAYuZhcajkvowNS5OrHeA6kCtu2uFuoA6HKn1EH1gg7gg7EHcEHNQ0tJbSeOcRs+hJUECmPWqyNCyjU7hDp5WCNX4WxIG9XhVsbSxCtjVlmOOg1OzYz441Yz44oNy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data:image/jpeg;base64,/9j/4AAQSkZJRgABAQAAAQABAAD/2wCEAAkGBxQHBhUUEhIVFRQVGR8YGBUVGRYbGRocHhsZIh4eGxwZHSggICElHBgcJDIhJSsuLi4vGCA/ODMvNygtLisBCgoKBQUFDgUFDisZExkrKysrKysrKysrKysrKysrKysrKysrKysrKysrKysrKysrKysrKysrKysrKysrKysrK//AABEIALYA+AMBIgACEQEDEQH/xAAcAAEBAAMBAQEBAAAAAAAAAAAABQMEBgIHAQj/xABLEAACAQMCAwMHBQwJAgcAAAABAgMABBESIQUTMQYiQRRRVGFxlNQHFSNzgTI2QkNSdJGSobPB0zM0NUdicoSxw0SyJDd1gsLE0f/EABQBAQAAAAAAAAAAAAAAAAAAAAD/xAAUEQEAAAAAAAAAAAAAAAAAAAAA/9oADAMBAAIRAxEAPwD7jSlQbvjE0V3eosIPk9uksO5Yyswn2KruO9EAANzk+fAC9SuYXit1LAEjaEzmUxkyQyxrHiIvunMYvnA7wYDD5304OxFx2W7jteTBGWuYDORJKyBAOT3QVibV/TdcD7n17BfpUrn3no9t7zL8NTn3no9t7zL8NQVaVK5956Pbe8y/DU5956Pbe8y/DUFWlSufeej23vMvw1Ofeej23vMvw1BVpUrn3no9t7zL8NTn3no9t7zL8NQVaVK5956Pbe8y/DU5956Pbe8y/DUFWlSufeej23vMvw1Ofeej23vMvw1BVpUrn3no9t7zL8NTn3no9t7zL8NQVaVK5956Pbe8y/DU5956Pbe8y/DUFWlSufeej23vMvw1Ofeej23vMvw1BVpUrn3no9t7zL8NTn3no9t7zL8NQVaVK5956Pbe8y/DU5956Pbe8y/DUFWlSufeej23vMvw1Ofeej23vMvw1BVpU/hV7JdPKssaI0bhe5I0gIKK2csiEfdYxjw61QoFKUoFak3DkmlkY6g0sYiZlZlOleZjSQcqRzW7w33HmFbdKCRL2diltypaXLOZDIJZBJqKaMhwQR3O7gdKwSqtl2ntI0QhBbTooUd1QHtMZ8wwMVeqJfXCQ9r7UM6qXguFUEgFjrtDhQepwCcDzUFulKUClKUClKUClKUClKUGtHeh+JPDg6kRJCdsEO0oAHjkco59or0l2r3rRA99FVyMbYcuF39sbfoqfbffZcfm9v8AvLult99lx+b2/wC8u6CvUG54zcC0eaG1WWFRqXEpEsijqY0ERByM6csNW3QHNXq5qKOWz4StssMxaBQkTq6okgVcJqcEldsBu71BwCMUG9c8WkN1CkEKsZonl+md4ioQwjBXlMcnndDjGmsPzzMImBt4xMsyxaeceWQyqwYOItX3LdCnUebeta34XJe3Fk1wrlktHWVtRUiVjanB0MMklH6bd32Vhl4R5KZkWGQxm4jm7p7zAooYhtQYkMu+T0xjbags8M4jJPxCWGaJY3jVHBSQyKyyGQDcohBDRNkYxjTvuQPPFeNDh8cjcp5FhGqUpp7gwCdmILEL3sDJx6yBWHhNoY+Ja40kiiKsHSQkl5CY9LDLE91EYZ8dQ822h2gtZbq4njWGYJJGveieMLOSGDJIWQtFgKql130vtuowFG87QpBZtKiPNEiCR3j091CobOGILdw6sDJx6yBWZeORyXsMah25yl1cI3L06dQ75GnJHQDfr5jXO3fCpYbNrVY5iggjj5kTxqtyQhRlk1KzQ7IqllJOmTbdRVyDhrWcNlGDrEACs+MbCFkzjO2TjbfrQJO0SLdTAI5jtsCabuhEOnURudR0oVY4GMMOpyBtTcVSHiscGmQvJqIbQ2gaRndyNOT4AEnY+apF8JrziMgmSbkKwCRQhcSADJMrE5IJOOWMDC76tWBYvoWkvrcgZCOxY+YGNx/uQPtoMN5xjyaQ4hlkRGCu8YDaScfgg6mAyM6Qcb+Y1Urk5LGaK+uQEk1u2u3mD5iUsoGGQEY0upZgQ2Q2x30r1lBK4PJzeI3XdYYlUd4YziKPceo1VqRwW5S54hdlHVwsoUlSDhhFGCpx0IPUeFV6BSlKBSlKBUi5++y3/N7j95aVXqLexcztfbHLDTBcHAJAP0lp1HjQWqUpQKUpQKUpQKUpQKUpQczwiZpO31+CSQsNqFHmB8pJ/aTWLsXIZZEZiWY2FmSzEkknynJJO5PrrD2VufK+3HEWxj6O3GM5+5a7X9unP21k7D/i/wD0+y/+zQdbSlKBSlKBWJbhWuWjBGtVViviAxYKftKN+rWWuc4pwM3XFpnEa4ligTXkBvo5nZwSO9urLgj8nwwKDoUcP08DjcEf7/715lnWHGplXJwMkDJ8wz41xHFbEWfFtJWMtI8XIQtpKhJ9TmIY7xKFcqnhGurA01T7V9m347xKAiR0jTJfQVBBDLpI1KfAvn2L66CweMwiZlLMrKCcNHIuQpCnTqUa+8yju5zqHnFJONQxwqxfAbPVXyoXGouuMoq5GpmAC5GSMisMnDzI07sgZpCoUZwdEe6DVjYh2dh5i3XxqLd9n5pbVsDJliuYiHYFk55iwzN4heUcgZO4xQdNBxCO4uWRWyy56hgDg4OkkYbSSAdJOCQDjNbVQuD8Nls+JEkkR/SlstqDl5Q6FRnu6F1jG33fjirtBN4b/aV19Yv7mOqVSuDxcriN1uxzKp7xJ6xR7DPh6qq0ClKUClK5fiN7cWV3xFhKGEdoksCBMBGxdZzudRJjXzdAMecOoqJfK57X2ullAEFxqBUkka7XZSGGk5xuQenTxqH5WOXyvnF+VztHlHMh148k5mOZp09fpOnT/DtW1aX8s95w+Ux8ySSykdwCq4ZjZE7H1k7UHW0rzGSyAkYONx5vVXqgUpSgUpSgUpSgVhvblbKzeR86Y1Ltjc4UEnA9grNUvtR97N19RJ/2NQcf8mnE4uK9p+ISQSCRNMI1LnH9JeHx9RH6ao9grlZpwgzmOwsQ32i4Ix9hFc58gEYXgRIABaJMkAZOLi9xk+O1Vvk2/tab8x4f+7moPoFKUoFKUoFKUoFKUoFKUoFKVjncpESq6iOi5Az9p2oJnBVdeIXetlY80Y0qVwvKjwDlmyQOp2z5hVepHBJGlvbkumg8xe6SD+Ji8RVegUpSgV5CAOTgZIAJ8cDOBn1ZP6TXqlBrfN8XkvL5UfL66NC6eufucY61NvphF2vtgQ3eguAMKxH3dodyAQo26nAq3Ui6OO1lv+b3H7y0oK9KUoFKUoFKUoFKUoFQ+3N4LDsddyMCQIXGB13Ujx9tXK5b5Uf/AC9vfqT/AAoOT+Qk8ngEOfx0T49XIuJNWfb5UuP8reqs3yMsXaQkknyOy3Pq8px+ytv5MYFg4RwzSoGbOdjjxJltST7SanfI5cCGUqer2lmq+0Ldt/spoPqtKUoFK1r268l0bZ1uE64xnO/7KyLcK100YPfVVYr5lYsFP2lG/RQZaUpQKUpQKUpQKUpQSeCzifiN2QGGJQp1K67iKPpqAyPMw2PgarVN4Yc8SuvrF/cx1SoFKUoFKUoFRb2FZO11sWUErBcFSQCQeZabjzVaqLexCTtfbHLDTBcHYkA/SWnUDr7DQWqUpQKUpQKUpQKUpQKj9p7YXtksbEhZHCEjGQGVgcZBGcGrFTuM/ifrk/jQc32Msjw0WEJIYw21zGSOhKT2ykj24r5x8j/Gxeds7eKM9wWiCQEY+kiWQDB8wEze3Pqr7JNbi27QW7AAIUnjwPy3aKT9oick+fHnr4b8g9isfaGCcE65PKYyNtOI0tWXG2c5mbO/gOniH9FUpSgncZ/E/XJ/GpH95/8Aof8Anqvxn8T9cn8akf3nf6H/AJ6DqKUpQKUpQKUpQKUpQSuDwrDxG6CqFzKpOkAZJijyTjxPnqrUng8Qh4jdYLHMqnvEnrFH0z0Hq6Cq1ApSlApStHjrMvBJykixsIn0yMQqodJwxY7AA7k+GKDeqJfBj2vtdLKAILjUCpJI12mykMNJzjcg+zxqJNeqYuU9ybdVuGjklS51dLdpABJKMrjYldt0PUE52bTiEj3fD5HieSSSykZwgQEMTZEkhmUDc9BQdbSvMba4wcEZGcHGR6jjavVApSlApSlApSlBpcY4knCOHtLJnSu5wCTjxIA3OBk4G+Aax8Z/E/XJ/Gp3b6Mzdm3VQWZgwVVBJJMbgAAbkk+Fbt9Mt1La6GDJJJrDKQQQI3ZSpGxBwN/EGg98S/tK1+sb9zJXxT5FoXs7y11xuuJboHIwV5kNhoJBwcHIwR5x4b19l7R3S2SQO2f6xGgIG+ZG5Y/SXwfVmuY7KcFWz4TbTkHmSvEwJO2lobdTgDwPk6HfJyD0zig7+lKUE7jP4n65P41I/vO/0P8Az1X4z+J+uT+NSP7zv9D/AM9B1FKUoFKUoFKUoFKVjnkMUJIVmI/BXGT7NRA/SaCZwVXXiN3rZWPNGNKlcLyo8A5ZskDqds+YVXqPwOYz3t0TG0Z5i919Of6GL8liP21YoFKUoFfjKHUgjIOxB6Gv2lBg8ij8n0ctNH5GldP6MY61Lvp1i7X2wZlUvBcBQSAWOu0OBnqcAnA81W6k3P32Qfm9x+8tKCtSlKBSlKBSlKBSlKCdxbvXFuv5UoOf8qu38Kh9nmMlvwpMjSLQynbclY4EABzgDE7E7eA6b5t8S/tK1+sb9zJUnhO3G4B+TFeDHmHlFtgY8O7jA82KC3xmyPEeEyxAhWdGVWIzpYghW9oODt5qkdq8cF7LZi7i26goTuECIwXJbzEAb9a6SonbXhT8c7KXFvFp5ksZVdRIXJx1IBoM3BLzHZq3klYktFFqY5JLOqDfHiWb9tVa4rjTPF8moRCVkSIRhl6rJCp3Xz9+Lb7K7NXDHYigg9rWK+TYJH069KwTDR8oQYdTAkXq0sbpz9uqBfsLerGbtf8A9N9etYrn7+1/yRf9vEKDpqUpQKUpQKUpQKUpQSeDXCXPEbso6sFlCnSQcMIo8g46Eeaq1TeG/wBpXX1i/uY6pUClKUClKUCot7Csva+2JGSsFwQfMeZaVaqJfRl+19qQ7LpguCQNOGGu12bUpON890g7daC3SlKBSlKBSlKBSlKCTdtntPbr+DyZ3x/iDWyg+0LI49jGp3Bu921u0YbwxoyHf/qGkL7eP9XiG/TQcYyc0Jfpe1keN+Vbya/8PNkh5ft1ciXp00b4yM1tIDZxv0z7M/8A6f00H7SlKDnY+5aov5F2Rnz5d2/+X7Kh/JxGY+MTgjBFnYoR5mRJgyn1qdiPA1cvOETjtEJY3UwOyNJG5YFGQP348DHeBUMD1wDnbBw2XC34T2g5rlTG7yomM5AlFuw1f++Bxt4MvmNB+9vXMfCtQ2ZVmdT5mW3mZSPWGAI9YpxE8vtNI/5CWh9felu0OPseqXGoVubu3R1DKzurKwyCDDKCCPEEVznB+ZxazfBJnNjan6UMv06PdHEgI1D6VMMMZ60HcUrXsLtb+wjlTOmRFdc7HDAEZHsNbFApSlApSlApSlBK4PCsPEboKMZlUn2mKPJqrUjgsRi4hd5dnzKCC2jYGKPCjQo2HQZyfOTVegUpSgUpSg1r+/i4bb65pUiQfhSMFX9LHFTbwse11tp0lfJ7jUSTnHMtOmK99oY5AYZI4DOYnJMYaNWIMci93mEL1YZyRsT16GN83XfDDY8pA/JtGgk0KjYf/wAN05k0WQeUcY6ad+ooOxpXIzG+uZgW8qRRg4gSxU5Grxlnk2OoZGPwFxjvavVvJf24IxcSAnIM0diWHqBhuIxj2jO536AB1lK5aW6v5IiBHIpIIDLFbZHrGq8IyOu4I9Rr8S44gs7NokIYDCGK10rjOSuLwNvnfUT0GMb5DqqVy7XV+WH0TjHgIrbB28c3ufXtjp9lDecQ5g+hOnBz9FBnO2Mf+O6Yzn7KDqKVy0V1fxxAGORiAAWaK2yfWdN4Bk+oAeoV+eUcQ5eNEmc51cq1z1zj+uYxjbpnHjnegqWoz2ouG8OTAufDUHuSV9oV1OPMw89Vq5/h1xNahy9pcO8jamYeSqOgAAXyk4woA61ufOkvoNx+ta/z6CpSpfzpL6DcfrWv8+nzpL6DcfrWv8+gqVpcX4eOJ2BTUUbIZJFCko6kFWAYEHBA2IwawfOkvoNx+ta/z6fOkvoNx+ta/wA+g0+GeV3t1D5VAkRhBZnjkDI8hVkwi/dBcEsdW4ygGe9jesOEiy4rNKGOJVRRHgYTS0rEg9TqaVj6q8/OkvoNx+ta/wA+nzpL6DcfrWv8+gm8M4gnZ648knKxICTbSHCRshYaYgS2Nal9IQdQFIG+K6VWDrkHI84qTLfvMmGsJ2HmJtCP2z1P8kUfccOuotyTyZoYgSTk5EVyudyTv0yfOaDp6Vx1xw+R5sxrxWLulSq3Fq4OfH6eZyD6wRj21+eR3SNIyScUDOOrNwtlUgHBCE4HXcLjPjQdlSuSlju2jIV+JAkHBxwk4PgcY39lYLu3v5E+jn4ghznJj4S22OmMjx3zQdpSuLaLiPJUCW8yEKszRcMJZiSdeBKACBgAdNtwTXuyPEbbGpriXAx9JDYDJznUeXcpuBtttjwzvQXOD6vnG61ac81cac9OVHjOfGqtReziT653uEKM8gK5CLlRHGM4SWQdQepzt089qgUpSgUpSgVOveLC1vRGIZpDp1sY1BVFzgEkkZJw3cTUx0nbpnfkXXGQCVJGNQxkesZBGR6wRXL8YtbppVhzdTW+nMkkRtEllJJHLLEx6ECgboAx1DDLpOoOngmW4hV0YMrAMrKQQQRkEEbEEeNe6xWiCK1RVTlqFACd0aQBsuFJG3TbbastApSlApSlArHcSGKEkIzkdFXTk+oaiB+kislKDmeE9o+Zw1Zp9YJtreV4kj1BTKZBlAhZ2LEfcZJAVcbk1mk7UrBK6vbXKGJObLlYiI4/yyyyFWHdfuoWb6Nu70zj4f2be2s1VpFJWC2hyFOM27uxO5/CDDbwx41t8V4Kb7yrDgeUWwgGRnSRz+8d9x9MNv8AD66D9v8AtHFYOxYOY42CSzDSY4mONn72oDDKSwUqudyMHG7xS5a2thowXZlRc9MsQMnp0GTjIzjGd6icX7LDiDSKBCFlbU7vGskgG2QocFDsNiwIGehqvxpCbMOqljEwk0jcsF6gDxJGcDxOKDE3FeRciIRyzFNKu68ruk6d2XUpOzBiUUgZPmwMd/2jisHYsHMcbBJZhpMcTHGz97UBhlJYKVXO5GDifxrs6eMXLyo0AMkarHPoIniGckpIhBYdGUE7NnOQcD3xfssOIM4Ah0ytqd3jWRwNshQ4KHYbFgQM9DQUzxhfLVTlylWYoJgoMesasqcHUN1I1FQuds5IrJwaZpbECQ6pEJjdjgaipxqIUYGoYbA2GrHhWGKymt51VJEWEOztlSXYMWYrnOB32zq64GPXXrgJ5ljzMECVmkAIIOlj3djuMrg4OCM4IGKClSlKBSlKBSlKBWlxTiS8NRMqXaRwiRqUDOxBOF1so2VSevQGt2ovaayF2kJa18qEcuvQHVWXuOutQ7Kj41YKsRsSRkgAhtT8T5MSfQyGVwSIAYuZhcajkvowNS5OrHeA6kCtu2uFuoA6HKn1EH1gg7gg7EHcEHNQ0tJbSeOcRs+hJUECmPWqyNCyjU7hDp5WCNX4WxIG9XhVsbSxCtjVlmOOg1OzYz441Yz44oNylKUClKUClKUC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6" name="Picture 12" descr="http://upload.wikimedia.org/wikipedia/commons/2/22/GRB_991216_light_curv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">
            <a:off x="3728654" y="3987099"/>
            <a:ext cx="1624013" cy="1194435"/>
          </a:xfrm>
          <a:prstGeom prst="rect">
            <a:avLst/>
          </a:prstGeom>
          <a:noFill/>
        </p:spPr>
      </p:pic>
      <p:sp>
        <p:nvSpPr>
          <p:cNvPr id="36878" name="AutoShape 14" descr="data:image/jpeg;base64,/9j/4AAQSkZJRgABAQAAAQABAAD/2wCEAAkGBhQSEBUUExQWFRUWGBwYGBYYGBYcGhYcHhkeGhwYIBwZGyYgGBwjHCAaHy8gIycqLCwsGh4xNTAqNSYrLCkBCQoKDgwOGg8PGi4lHyQrLTAsKy0yLywsLC8vKiwtLzIsLyw0LCwxKS0vLywpLDQpLCwsKSwpLCwsLCwsLCwsLP/AABEIAK8BIAMBIgACEQEDEQH/xAAcAAACAwEBAQEAAAAAAAAAAAAEBQADBgIBBwj/xABPEAACAQIEAgYFBgoIBAUFAAABAhEAAwQSITEFQQYTIlFhcTIzU4HSFBdzkaOyByNCUnKhscHR8BUkYpKTorPhRGOD0zRDdMLiFlSChJT/xAAbAQEAAgMBAQAAAAAAAAAAAAAABAUBAgMGB//EADMRAAEEAQIEAwcDBAMAAAAAAAEAAgMRBCExBRJBURNhcSKBkaGxwfAy0eEGFBUjM0Lx/9oADAMBAAIRAxEAPwD4bUqVKIpUrq3bLEKoJJMAASSe4Ab024RheqvB8RZdrQzZhlnkw/KgaFW5/knuoiT1K1dvhmFdcy2cQBBMEf8ALVlgzBzZpAgkaMdNDVcGFtKBcsXlMtBZRO2XWX1KnXLoDptNEWZqU+wFqy1wv1F1rXZCqqyJWGYE5tdNd9iRAkEFX8DhlQscPiQQxUA5QMxzFVbtEwdBAg6NBJoiy9StGqYW2HD2b0jQyFOSYI1z5ZIDDVdO48qsXgLQ6txZvrbkM7EQCjERl7Rgd0nmNTM0RIalPMLicMb4HUsyFAgWJYvmHajrOYkb6TpsDR743B5iHw1wHNqqhDEqQQGBAknLGhAEkLNEWUqU/HEMMwGa0c0axbWG/F6nS4uWW7gco7Wp0r3E4jDOgW3acsGDMwQKTbVBm06xo2Y/rOutEWfqVrsLhbDZHbC3tSMwCrk7KrcygZ1MG3JkmSDOtZS5ZYGCCNAYI5EAg+RBB94oi4qVKlEUqVKYYXAOl1estOVVlLLl1jeIPOAdD3GaIl9StXYwWEuklbd8TLaqIyy/aGUgKoKhTrzIEekvhtYW0svh74WQZZF12cLmz9mZgkCYI5jtEWVqU7spYuXVCWrrW1UK2VQWZpyh4DaSSojNv3zFHX8FhTnfqMSq9ogQq5eQOrnQGJGu4MgQtEWWqVoUt4ZZZ7F8ZgcoIlQSh2lgSBntsJJmV/8AyGv2bFxW+T27pde2xOWAgXtaA8jrP7NqIk9SnT43Ci7byWm6tcxbMAWYn0dM0MFAXsyJObvppcxWEQlbmFuKQE/JQnQMCT2hGsaGdQcxI7IIsjUrRJxHDTDWCsaKcisY6wmCMy5iBkEmSSGBMGvLuIwzoyW7Lm6+luEAhjclQPxjFtIHeZjYCiLPVK1OHwth0X+rXpyoJULl1UqzSWkkvqCTHgNik4thCt5ottbVmZkVlIIXMY0JOw8T5neiIGpUqURSi+E+vtfSJ94UJRfCfX2vpE+8KIhKlSpRE44Jw4EG81zqwjQDlntZSVPlnyAgSYLHlTnGq8MuJvBQ5YLkwynM25BICx2gCdTBg6kGMdTvELbtWbR6lHLCSXa73KfyLijnG3IURNcbfvWbHbxClQoFtOqUliAiBW5oQkzMkZFB3ELcEoxKzfuZLVkicltZAc6kRA0IEJPfEamgf6St/wD21n68R/3qa8Js2byFjh0DBgAFa9BEHebhIMx+utmtLiGjqiuwmDbCgl8RkQyAyWs4LFSI7UDaT5FGjUVXxSw4DPexCyrdlQg7VxQIBXQhYDHMRHaX88wcvC8N1AcW7ZuG4qm2Df7IIYkmbkyI323qu5wmwJPVKAP7V3T/AD1Zu4TkjoPitA8IXhfFrt+3cS7fItKCzDICTmLliCRAPabcyZAGsRYFi0bd7EKlgi2D1doM5BlkMdnmsk5p1PeZs+QYRVLMinURDXII1nZ5JnLt41fb4Rhjba51Qhcsdq7sc0n055Vp/i8kCy3rSzzBKE4L1AF/rwAkMjKhcF4LosjsgyBIPozr4lcC4zdukqzhESHYhFnKGBIGkA6lpPPTnFQ2rACl8LlV/RbNegxz9OrsNhMIQewpOmXtXRrI5F52nbnFdHcHym7tWBICujjrqQzYlQhyQ62QXCkFliQIE20UifASFNUYux1hbEXMTKlWGfqjmYN1qwQSO1mhdzAeRos0WnArGVz1SyqgjtXNzcRfz9oY/qqscGs+yX67v/cqGMOdzi0NNj832WeYJHc6TX2bMxQsSpzG3bmVXKpnLyFUvxu6zOxYEugRuymqgADQCJgDXfStCOE2RM2QdOzDXN5G/b2jN74ofieCs2rGfqRmZntjtXIHZRg47W4k+Gu1R3Mc004UVkEFZiK8rQf09Z5WU1dy02rXZVmDLl03UjZgRBI2JFQcdw8n+rJl07MDTU9mdyACpnclIOjGtVlL+D8OW6zZ2Koi52gSSARIHIHLmMnmI1JArSdbcRczYiLQUEOlgFu0pCzoIJXsntRGdeUELgZTEYhj1VsIlskLkUEgMok9krmM7sABJgjQgjh3CMP8kuXriZmV2AWboEB7ajmNBmOh7W1dYonSvDGblDou8Mtyzhz/AFlVsZH7LWQWJYXAFynWGMDNOguTyNK8BinxTNbuuFtk9a+VFkxuRA7JIJM/tmKPs8Pw9wZltAcom7v/AInlXT8GsxpaX3m7/wBypMnD8iO7YdO2q05wh8FwhbJNwYiLUK2YWi5y5wVlZgHRee4dZ0MlYvDtdQtdxi9SZJYoM5VmVpygy0sUBVSYKONOr1ut8Cw7G7FqFVSydq5PpKBMP3Gh7nC8Oolraged3/uVpFhTymmtP0+qzzBCcJ45ibzra67KAsA5F7IUALqB2fRQZuQE8q8XhaWyzpeHUsrdo281zIWRDA2zRc1gjZhRFnA4Z/RRTHjdH7Xo+3wDDMzRa7IRmEtcmVtlt8+2YfVW8nDsmP8AUxOYJLb6NW2m58oHU5j2whZ1QOFLsik5DBkKTr5SVt4Xx+/evZM6KbhY5+rUwfSJgDnlA10A7tauucOsgx1S/wB678de2uGWWPql/vXfjqGGOLuWtdlmxVorE4hzLLiVNrXtNaUuont5dN1ObYjTKdM8UM4N+4l44ostqSr9VDAJkJlZy6AkgTrlgbgUR/Q2GLQLWnVs2rXJzLaLH8vbMPqqi1wqydeqX+9d+OurceR0nhAe12TmFWk97pDd0UOGCZQj5FDQhGXcSB2VMeA7qotcauqyMCoKKUXsrEGZkRDTJknea0F3hNkCRaX+9d+Our2BwqWDdFoFkC5rZN3UlspM54ywRpMyO6tZoXwv5HiigIOyx9eU7t8ZtBNLKFoVSpRCpEEMc051bXQg8p3gjv8Ap2zIjDrEsTK2iTI0PoQJMSIyjKMoEmeSykNF8J9fa+kT7wrviXEFuQEtoiiNgJ8pGpA211MAmSSTxwn19r6RPvCiISpUqURP+j1oGxiTlByqCTlnKIYTP6RURI3mdINXGQPk+H1MxqI0HYSNZ1+oR40mBpvxg/iLH6P/ALEoiT0Xw7iDWmkag6Ed4md+Vd8J4f1rwdFAknTu0Gvj+qaetwrDtKAAEdxMj3kwa7x48soLmNJA3WCQN14ekoOHYhDOdAZI/NubGDP1VfgsQL1qYIDSDOsGfITuD5yKWpwQi26lhl6xO1I17NzSJmfA03wqqAADAAygTsPHxO9d8SSV2Qz2jd9+nX5LV1Ult3huWz1mYSHKFOY0kH+fCm1vids2bkzBZARHg+lThHAUxBe45IGcjKInSCZPv5Vp7XDsO+HuIqoUlR2Y09I7jWa95PyvA5rvT6hRxpsvnyYF3bJbm5pIjkP3Vy/DbivkZSrRMHu763XR7gC4csS2Ynn3Du/nuoTpYo6y0bYBuMckTuD/AL861Gbc3gtF6b+ai+M3xvCrpfl6LO4W9ctpeUtGW2I29rb8NRTK3bJ5SQpJPcIk1fd4Gbdi5ddpdggKiMoBu29B5RROKS3ZEy83LUiQsAMveNTAPL+BMTInDSA0WXGtPQX91LbrqDohMTaVbSvmBJMFNJX0vHaADMc/DVV0oj5Jbgn1rTIAjsL4mfqFEnK4BB08P96E6Tf+FSPat9xa8/mtyuWTxf03pt30r3Lq2r0WUqUUnDLpMC1cJnLARt5CxtvJAjvIrlOH3CJFtyO8KxG8d3fp51RLqq7V9l1VivkSNiCNvEA+4VtejTTgWJ19I69/W2df11i7+GdDDqyk/nAj9tbPowR8hPm3+rZqTiAmdlHqFg7LrrhmyT2omP5510o0pThMM3XZiIAMyf51o+/ciCCP5/n9Ver4g7+2LZm61oR01/Ao49perjWVroGwtTtv2kq29EENseRqzAYgEXdtLRPLk6UvuX55j66gZHF2cn+ke13/ADqtww9VfaZF9EAeQNEcMtILlxlOptXZGvs2J38qBS3Oun1ijeF24Z5I9VdG/wDynqGM/Ne00CQetLamg7oK68mvUQ7j66vwq5/VKXjc6AfW0CdRoKO/obEFSfxakbCc2b36ZffW8fCJXG5nBt99/wA+K0dK1uiowzqpOY69Xd8/VPOlB2+IKxCrJYmAIiTyGp0q3hi5szXBLBLw32AtPtBjv18Kus8MsoLeIUuCHICwpXMsNuTI32g8+6riP+zxZDETTq8t9eu+vuWNSLVWFYXbDPmAYNlyTrHZIbykke76gsZ/4a/+in+qlXYawEYszAux8B+r+RXPEkAw9+Oarp/1Uqn4wxjpPFiNjY+Xb7/BbxnoVj6lEJgLh1Ftz5K3MFhy7gT5A10OF3ZK9VckEgjI0gjUiI3AjSqNdULRfCfX2vpE+8KqvYR0ALIygxBKkTIkb941q3hPr7X0ifeFEQlSpUoilaDiOPuJh7AVyBGw/RSuOBYUNYvkoGIgAlZjsOdypCjTkQ5MRImOeMr/AFfD6ySNoOnYSPAz4URNuA4u6touzt2iCPACQD4ydvKuPlWJRkZy6hm0nz/V76acCUK9gHTQAg6Q3VExrzzfrrXcQ4aly2VbUMNRzHcfPnXpcDIixImNkF+JetXXRVWXmsgka1/VZwY+51LdtvWJz/s3KW4vjroQWulQTHmd+XIAif30di8G9m2Q8MpurDjT8m5AI5HypPf4atzR9QDmmY858Dz8q48RhIAbEzQm7aPLy96nMcDraMN5mM53BnWG3PP+RRWDx1y2lxrdxg4KRmMgyH0/V+qqcNw27ckWx452DBTJ5aHN7tPHUUd/Qt5bbhkkyhlSI/Ln0spH+9TA+ZsMYLhz9WkiyLXIyxh3KSL7dV3d6bE2uyW60nLk10PeY3Wh+HYtziLbXbrTm1OYKJ5KJBG+w0nvpejDMdIYbgrDCe+RPdVXWZwRqO4jkRqD5zUybIggeI3Ci781/PVbBlWQtxxLEr1OVrpUsBtuIu2/2zv5eNJBjbQbK2LYFoygrE9oglRzBidY0I5yApXGXHd1uuGy2wRAA3u29/HShb+AVrouNoU5yADB7M7HTQe4VV8SgdF4Yis6n515fVZhaGDlTjD4kBRF8gnUgKxgyR39wB99LulfEHXDjLcLZrjIT3qbaEiDtr+yvHXKFYoQj+i5Ag+fMAjUExPKg+k1sLhLYmfxz9+nYXTXf3VGzhksiHjNGvUfQ6b++l0aQTokNvjV0NIbdixA0DTlkHLEg5V08KJTpViAQc4kAKOwmgBc6QP7bjyY+EKKlUq6p9wFVxOJY3hmGXYDbVQIAIEAabiBrqQAdH0dvMmBuG2wEO8KCfa2e1qBpEjWD4VhcJjntEm2xXMIMcxIMHvEgaeFbLo1ba7hgpYgu1wluelywf3n66lYkHjyiO6vqsONC0SOK3vzz9f8BVN3i96fTYe+rsdwS7ZVri3OsVdSrb5fOdx7uflQdztIGHdP8RVvncOfFDzteXVv+eX8rk12qYYDit0i72zpZJ355k1oL+l73tG+uuuG7XvoW++lA155dk3t8Qvuy27bEsRMsdAOZPM16/EMRbZrd06m1cKspOX1bHmOVUcPxa28RbZzClSs8gSRv3DxozpDiFa4gBBPVX202g2jBnYzB+qvdYsTDCz2B+m786UMuddLV8Fw56tVL6hQTBmTzI751M1dcvNMZ9O8tA33kzFZHo/0st5FRyEYQomcrcgZ5eMwP3PbfEUc6Mrfospge41Vy4GS3MdK/VvQKidjZIyjLZLdwL+VJTwjEZutz33R1F0ZTuZtvqYHiDp+ae8T4L1sTOMfnpE84EEbmNfGOVWccdAVP5eS7G2o6l80848udIL1ganzNR+I4L3OM8Y0IsjsvRRS20Wma4objEvudCs6aZSY56n6qo4xj3TDXHS/mICkCCCD1gEwRER4z2tudKa5xp/q1/8ARX/VSqgSgReHXXf8/dda1tIP6YuxGcjQDTQkAMI8RDMCOc60Rc6S32jMwIBdgpVYlwFblJkAakkyJ31pVUrgtkTjuIvebM5k+AgbkkwOZJJPiTXXCfX2vpE+8KEovhPr7X0ifeFEQlHcG4d194IWyggkmVnQTpmIk/zyoGnXRK0TiQykhkUsImSdoEMpMzyI+qaIll1jbdlVmABYbxI1XWDzEj3mttw3hjNhrNxVJkEA90KgMHlzB8qw+KMux19I7778/GtlgLn4i0IGgB8dVtj9w+uusPKZG821i/isHZXmy+uUMpGoYDnvIp1wnjrsuW7bZD+dAyn96/s8qXdGuDWWDFlDMrka66RpK7d8aV30n4FaVA6qFIZQQBAIJiNIA84r3LmY4IgdXcafTVV0nhyOEbwL7Jl0iUvhlCwx662eyQdAHk6UPwPgzvibashjUiRpIiD4xNZ/GYMJh2ZBEXLcjcejc11rWfgqXrbxdoBBCxpyEztvJJqBxKU4mBNPGdGNd63WnU9SkjQyIsbpeg9+i22MvWsGAos53IkiSABtvEzI28/CaMH0lVwVu2OyWALCdAc0aRsIEx4mOVADGKnF0uYmAi3DJZdAMpFsnTacpnlvW06c8Qwj4K4rPbZige0AQTmIPVsI1iZ12ieU18ixuHMyIvHleS862Sb27/wvXjhmLA2KAw83OB7VdzXbU9TqN1gul/RfMi3rC5x4TqDEjzmNDsRWHt8IuBpyGBPI/wA6fur6b0SRjhLocDISImJzflePdWX4z0ZsXGYlddRmGh89Nz5zXqOAcQbmH+1ynHmiOjt7HZ3ovKZjo+HZRxSbB2P2/b4IHo3wANYuvct5mfTtAbC4kR3Ui4hwu71xFlGe0pBynVdIJXxE6b15hsCVbE2s7G2gAiSJm7bO21dPa7tPd/MV9GnmfCCYxzHt7h5rcaorGJfuCbwGVfyQOzPIknz222pZx7DPcwoyqSUuO7eC5FEztvyFL+PYGUzTqg25EFvS8DJAPu7qW/8ACf8AV/8AZXjszNmyDyyaAdNqUlrQNkRh+jNx3yBreY3OrALRmbMiwJGvpg+QJ5URY6GXmZVJRSwUwTqJnvEAgKx1I2iZIBRFz3nvphwdmuX7al2GyySdgcwXfaQNB7tagLZddJODjC4hrQbNl+saAwRAg+G/fBrW9C5GEDQcodpIjTt2u8jTak64QXsde64TlWWLE7jKC2tws0zp2iZIJkSKZ8CtBcDcOkBnWMyk+us924j8qImpOLMIZmvOwWHCxS2z4N8uinasHwvh93KylD3gac9/3VXiL9y3D2naNsupUCI0BkeHhQvCLTSSV7JG5r27ImvxTyusO+Ovv81CYzk9kJ7w7hd0dbKNraI/zJQ1zgt0bI1XYCwB1p77R5f2lqkKO6vO4/Ci+MiTRwPr96Ukv2pX2eA3LxFsqQq5S52gdwncn+e6ttwroz2CgtwmRxESIKmR9dZ7oiylDtPWHN9YA/yxtX03ClFtk6eix/Uf3VWf1Dxqfhfh4kI3oX8lSZeQ8zeE08oAsnv6L57xboOhQqLORuTKNQf3jw/ZWXw/AWiDbIddGI3B8633EMbnPhyrCcUsKuMb+2mb3zry2gV6XhM+ZPih2Qadv1/hdOGyySR3J7ieoXtvgF43GdizEpcHaHfacDWT4cquXhl2AChmIP1a1zgVGY6f+Xd/0XqgqPCpDpTK1xc4VXatNb6hWei4PCLvs2rzE8HvGxdUWzLBQNtT1in9gNDXDJ2rzGWIwd9pXZREjN6xdcu8eO1eIdV6bKSEkTgDkSWtroD2mjdXYDbc5CI7yBzou90MvIQHKKxJXKSxYEa7BTIMGCJmD3UjNwxEmP5/3rtcU4AAZgFkjU6TvHdNYRE8T4Q1ggOyyeQJkd+4GxBE7aaSIJ44T6+19In3hQz3CdSSdANe4CAPcIFE8J9fa+kT7woiEojB31UkugcEEQSRryMjUe6h6lETzguER7OIJQEgabnKMrMfEAEAyJOkRDEhpZwx6mxczCMjCBMzlQajbx57VlbGMdAQrEA7jkdCJjaQCYPKdK2+DsIcDZLXVSMxMrcMQF/NU8tffRE26LCHvTzZD7oIrrpLjczLbGo0dvd6I8DNKktoQGTEANl7LBL2x75TUaUDafLJa8rF9QxW9JO0g5Nf9q9niMjyAMhupAArXTSlWnFaMjxjvSc4PgxxNl1zFFFxNQs5iFeeY0EiuOBm5w7FqrGUuEAMJ9LlofOD4GnvRO/aGGyq4lWUP2H9IhtYK86X8e4vYF1FLoSjBmlbkrpoAQu+s+YFb+3NLLjSMuIjtvY16Ljcj5nMcPYrdfQjh8PjAGcZX5sI5DSZ8+7lVNrovhrSEu5uCQSAAoMToRrvrzrKYXpFhTAGIWToAUugz/djwp2bgZGm5zHJ/H+zXzPI/pSfHlpkjhGToK1A8itnca4pjM8EGxsHX9kF0i6d27cWgcijZVGwG0xt31nsR0rLj8Usj89tB9W7R3Uq4jw+y+MuzeUjuy3O4DktFYbh63H6tLqggAk5LkKPAZd+6vomHwrBwI2xwx6jUkg/Erf+1jLvFk1d3O6F4Rw67eOKIuAGFBJG56xDt4AUPh7TK10O2bK5X3jc+A8K3/Bejwt2WVXzSNWIaScymTpWW4lwtbV1y10BXcsCVubndTCwPCd6kM4hHO6RkRBIrp+2tWEhyY5XlrHA+9Kryk6iNOXf3+B05edJ+M4RUsdkiGuBsons9giNRtMxBNaFTZYwMQhJ/s3fhoDjvDrfUSb6xmMdi5qyqCE1XSQ++2leb4jjuik5jZvUkitfLyU9h0WOq3DXArgsuZQdV7x3TynvppYwmE6zK9xwpu5cwg5UzJ2yI17BubcwOQ1utcMwmga/BygkgyNSe5JmAvZ5Z5k5SDWrolljibW7he1FudIGoiQY7UyCRqDuJGxitd0efNgnJ1JLE+fXWDWQ4lbtK0WixA3JIIJ/swBp48962PRW2pwDS4Uyw1Vzp1tgz2QfKN63jrnFi9Rp38lg7LxngTQ74hj4Uw+SpPr18urvfBXTYdPbL/cu/DVxMXZTHPYS1rdhXYeWi5DReYCct2d+qP30oL5SPGmuBt2yLkXlP4s7Jd/OXXVBQ7YS2R61f7l34a7NfI5gdjPNAagjqB6H9kruq+HYvqbhuj0SO2B4fleMa6Vpv/qxDaLK+aUfKs6yLZMHfLH8KzFnDWwY69T4dXe/elTA4Kzba8pdDntXMjZLsoerbvXaJn3VJxjDnsD5229m2n5+Wos+JFI8PcLIRuF4+yuBfy5W0zqCAp7jJOh01pnxTAC7b0IDggqTyP8AAiR76RrYt5QDdXUAQUu66DT0a9S9ctjLbvqUG027hKjukrsKtGTMkdytdqN9NPouzmHohsBimF5rbplYW7s6/wDJc7VTibnKj+FYBVZ2a8HdkuSctz2T96++uL2Atk+uX+5d+Gq3igfKOWAHpe+u/fzW7B1KWVzjP/DX/wBFP9VKa2sCgIVboZ2mBkuCYE810rzieBQWrtu7dVCVUk5bjBV6xdfR110jx86pHcOlbCZXaV0XTnF0vn9SmvyXDBZNxyYX0Y3KvJ1GoDBNNDBPPYy5wvBggLfLAswDZgNAAVJDWwUkyOe3jVct1nqL4T6+19In3hV3FrFhIFl2cwCW0y+4QCDsY5TG4qnhPr7X0ifeFEQlSpUoila+9iFXh1vMYlXAHMkogFKOD4S21m8zgSICksBBKORpmHNZzQRpBgsDTV+DC7hbDlokECIMEKglhMgfVWQCdkVXD0K4XU6wzDyMR5bGicJjjeyKQqraGgURJPOukw/4soJAChQSOQnU+NCcDPabyH7a9hwggYTiN7/j6KO/9Se4G/kuIZgF1DHv7NyAY31iuL3Qx+sZ1uA9osAwPfIBP76ptjPh2U6zcT68lyDpWz4Hi1NpCYJygGNdf9q0/wAo4YpmiZZui1Qs6Z+PHztbZWE41Ze2uW5bAkjtDVe/TnPn41pcb0gXqn6hldy6gHWF9KSduVHdIcN11l7awC20+DBgP1RSDA9Dbq2W/GBSWQ6AmPT8p3qdDPHLjtfIA0k7HvYSHIEkbXvFX0SyxggrFpLMZknnO5iiuHXSMZbyCSQQ/gvefIUs4u96y5tsyzEyojQ0PwTiPUXg5EjY98HePGrAQucC52unxUokbL6rhuJFEfUAZRvG+de+s/0nxFt8O+c6ciIPa3H89xpRxfiXyiy7Ij5FtmWKmJ621z1FZnBWc7qvKZPkNT+qq/E4VBBI6doo9fqoUWFDE/mYNURwvCksHOirrPeRyr3pFiQ1jKPyLxn9IoAR7oHvmmly0xBC6dkgEToYIB07t6z2OwLWsNDxJu6QwMjJvoZE+MV53jGW+eblcKA28/NWkbaSepUqVSromnR7hq37pV5jLOhA1kDmD38hvEwJI0fDUKcNuFdldlnsz6y13E/qkVkuH8SeyxZIkiDIBBEgkQeRiCOYJHOtj0efNg3YxJLnw1vWf1VLwpRFO17hYtYdshOHY03JDRI7huNqMIqu3hlSSoid9T599WK07V7SSSEvMWmvRRlZgFy9d9CT/nSqxRGFSRd+iI/zpS9bLAju7684x0uBM+mW0n/zX0XQ0RuvMZixb5ST/OtVYTiZdiMoEJcPP2T1Zj8F1gEEAjvojhXD0UtpJ6q7qfommO7n416O8bGhJIr5LSiShrPECVzMhALEZhqBEb/3h9dGUG+CbKUS4RbYyySY3HdvsN+4UWANhy08uVc5HwuIMLgCSPf5fC1j1XFjrTeIGidXc7vYv++u7rxJq7DGC30d3/RelruTvVXn8RdE4xtbRoa/fzXRrebVGWcYbbC6oDFZBHMqdTHc1Ucbvm9Yv3shQZUtgEifWKx03/VVVu4RtXnEb2bDX/0V/wBRKiO4r4mK6J49o6Ws8lOtZCpUqVRrqpRfCfX2vpE+8KEovhPr7X0ifeFEQlSpUoiLwfFLloEI0AkE6A6gEcx3MffB3Aj6PwDg4u4CwxzTDQA0DkNRlM7V8tr6J0f6bYa1g7Vp3uBkBmLcjUzvm151LxJTFJzAjbr6hRsrxeT/AE72N+3VD4rHW0V1Nsh1OUjrNzMSOwNOddtjcGepFmywcen2yNI1k5ddf3e5Ljcbh7t1na8wzGSBaOn1tTTD2rVtIHX5idzh37ULmI30MQfAGa9XLn4cUZ5XWewJWeVxOqPt4i0LbRaPrFHrDvkua+h56eNC2OLslzqbVtjJlVzg76/lJoOZ5b0ps8Ytic18kFlOUWyFAAYbZt5YGfCiDxnDq6ul5s67HqTB5EHt7RVLwjLihLmy6A7b1fuW72kjRbzhx/Fr1iHPue2NPDRYMd9G4/i1q1YJZNmUaHVic0KNN9P1cqy6dKJTRLsnKVPU3CpBzQfGSNI3hqTXOkWHbPnv3CxIgm0YX0pAXPpuPq1rplvxpX+JI++U6AXqqx+C6eUPk2GwRN9bNxy9y0Szb/jdu4CEHKKiX7I7IstHcLh+CgP6Zw3tmP8A0j8de4+wl20MrX+0VZWFi5BkkLrPaBhgI5jTY0zeI88bTC831Gun2Vm1hB2Trh3EBbsXba2Rly6HrG53EGvZnmII7qXYazatAnqiTHtDG0x6E0ns8TCK6NiWJIy9qzJBDq2uYzHZOlFYbjNiO1eII/NtNB+ttPLbyrEfGSTUg0O9EpydlqsHwuxcw6ubTdYyhgxuGQSNIhRoJ28qznH8Ta+SqxtekWA7ezZFKt6OoEtp41bh8Xb6oqty/wBUwMBbBIJzgGGmY1iBzI76UdJMfaNpbKFsyXCSGQplGUKBqSZ0rbiORjyxey+zem+g7LEbHNJtCpxq2HJFm3Bdm1RTlUsjAAExoVIj81iJEk0Tc47hi0jCgLA07MzJ5gfotIA1XKAFJFZ2pXnl2RfEcWtxpVFRRoIEE+J5SfDStb0dxK2+HMzIWMt+VGnWWdNjz51h61XAeN2EwptXXZWJOnV5hq9tgfSH5pER3VJxZGRzNe8WAVg7aJpg8fauKT1LDWPWGD/kqHFWVMCy3+KfgoP+mMNyvED6Fv3OK8t37FwnJduMQCSFw7GANzo+gFTM/KhncHRAgjqfl1WjQeqeYG/bK3CLZ9Wf/M/trp6FC3MVaA9Uf8Q/BVI4jh7PWS95UbMihrBBBzKYJLbgbgeFAXeKYbUi8SY0BtMBPj262PET4NAnn72s8uqYHiFr2R/xD8FEcPxNou8WWB6q7P40nTqmkeh3aUkwOKS4SvWFzBI6uwZEb6KdR48qZHF4ey7sWvKuV7UNYYFWa0VgktvJmN4qtlnklNvNrYABcnE2PYN/in4K9TGWRtYb/FPwUv8Al+F9u3+Cfjqyxfw7sFS9cZiYCrYYknuADya5XSymuDxtssw6pvV3f/M/5T6eh3aUKcTY9g3+Mfgrz5Xh7fbzXlU2ysmw3pPZKzJaIJJYDuoH5fhfbt/gn466SSPkNvNoj/lNj2Df4x+CvMRirAsXSbDZQFzDrT2hnXT0dNYM+FCWcTh3YKt52ZjAUWGJJOwAD6mvON3EWw6r1uqJOayydo3A2YknRSq6eM1zRKBxa0FgWEmFHaAOyura95zAz3qDyAou7x3Dlgfk688xCoJ7MSF1VZMHLEDXedM7UoiP4nj0eBbtLbA8O0T3E8wNu85QTqTVfCfX2vpE+8KEovhPr7X0ifeFEQlSpUoilSpUoilOF6U3gCAEA0OXL2RAAECYEFVbTmPMUnqURek15UqURNrfSK6FChUyhcsZdMuzDfZuccxpGtLsQWLFnnMxJJIiSTqfrq4cSbqltwMqtnG8z9e3hy17zLJ+ltxmzXEtXDLGWQE9rl4AbxREjIpnZ6RXEQIAmUCIy6EagyJgyCQfMkQSSaeKcUN8qSiqVWCVEZu0WzHvOsT4CgaIrMRfLuzt6TEsfMmTVdSpRE0sdI7yIqBgVT0JVexJkkGJO7DWdGPnQOKxJuOWMCYEDQAAQAPAAAe6qalEUqVKlEUqVKlEUozhvE2sMWQLmiASJK6gyO46b/xNB1KIjsfxh7yhWygCIyqBAAhV8lBMeZ3oGpUoiJwOMa0xZQCYIkics/lDuYcjyorifGbt5YuARIIOWDABgSdxqx9/lA1jiDJauWwBluRmnfsmRB5fvpg/Sq42XOttwsZQyggABQBrvov+Zu+iJMRVuDxRtuHABI2kSJ7/ADG48qM4nxo31VSiLlJIZRBIMQpPcI086W0RMsb0gu3Uytlg9ygHUhm1H5zAMfEchpS2pUoiuwmJNt1cRKmRPf7tfeKOxfSO9dQo5BBETAneTryBIGg0ECAKV1KIpUqVKIpRfCfX2vpE+8KEovhPr7X0ifeFEQlSpUoilbHhHA7T2LbdQLmYSz9cRrmIIyhhEVlMHaVriqzZVJALd3jXXELKpddUOZQxAMg6eY0PmNDRFscR0ftBSVwoJ7utfv8A06u4N0asXC3XYcJER+OYTvO7+VYCulEnePHu+qrEZkQaR4LfmtC0k3a+sP0IwELCCSsn+sbHMwj0u4A++u06DcP5oPP5R/8AKvl3FcMlu6VtXBcQBYcAiZUE6EAjUkQe6g6hSvDwQBW+350UObFkkNtlcPRfZbP4P+GHeB/+wP40Yv4N+E5QcwnWf6yv8a+HijeM4S3avFLVzrFAHa0OsaiV0PuJHiaqH4UrjpM4fBbw474xTpCfWl9s+bHg2WesExt8pXfu3pZxb8H3DESbUM0gR8pB011gGvjFe1zZw+dps5Dj8FZNkaN2gr6he6HYMKpFsEktI646AZYPpaTLfVQ1nophjcUGyApYAnrm0E6n0qyeO4Xh1ss6Xe2AkIWttMgZvQ8yTMZYy9qc1I6miB4/7lTI82JjaMLT56r9Cr+CngU+uEf+qT+NYL8LfRDh+CXDnA3M5cuHHWrcgALl223NfN6btg7BsFgxDi2pg3EPbLwVy5QxlZbSQugJM6SlWpRUqVKIpWq6PcHt3MOHNkXWLsD+NyZQAsCARvJrK0VxC0isOrYspRDrEglQWGmmjTRFsn6O2oP9WEx7Zu79OueE9HrT3Iu4UIsEz1rjXu1esLXtWDMuNraMTT56rQtJ6r6svQrA5Z6sTJ/4jlCx+V4n6qsToPgPzB//AEf/ACr5lxPDW06vq2nNbUtJQw0dr0NAJ2B7UbgUDUaSRr9mgeiiTY0kh9mQt9F9kt9AOGk6wB/6gfFRdr8HPCSDLDl/xI8fGviNHcSwltEtG3czl0zONOw07abeWvfzgUz8OVx0mcPgsxY0jP1SuPrX7L7Xa/BjwYjW4Ae75Sv8aB4h+Dvha22ZIZhsPlSmde4GTXxOpXFvD5wbOQ4/BWTHhootBX1F+h2Dyki2JkCOuOxDSYzd4X66Du9FsODpYB/6zfFWPw3D7LWSxu5XCMcpKjtAtAAOpkBVgazcnZTSupox3gf8hU2LNiYNYWn1v9199wP4LuCtbts90KzKpZflKjKSASNTyM1nvwmdA+F4TAG7g7oe71iLHXo+hmeyK+RU14fw+y9uXu5WAuGCVHo9Xl33nM+m5yQKlquJs2lVSpUosKUXwn19r6RPvChKL4T6+19In3hREJUrR/N7jvYfaWvjqfN7jvYfaWvjoizlStH83uO9h9pa+Op83uO9h9pa+OiLOVK0fze472H2lr46nze472H2lr46Is5UrR/N7jvYfaWvjqfN7jvYfaWvjoizlStH83uO9h9pa+Op83uO9h9pa+OiLOVK0fze472H2lr46nze472H2lr46Is5UrR/N7jvYfaWvjqfN7jvYfaWvjoizlStH83uO9h9pa+Op83uO9h9pa+OiLOVK0fze472H2lr46nze472H2lr46Is5UrR/N7jvYfaWvjqfN7jvYfaWvjoizlStH83uO9h9pa+Op83uO9h9pa+OiLOVK0fze472H2lr46nze472H2lr46Is5UrR/N7jvYfaWvjqfN7jvYfaWvjoizlStH83uO9h9pa+Op83uO9h9pa+OiLOVK0fze472H2lr46nze472H2lr46Is5UrR/N7jvYfaWvjqfN7jvYfaWvjoizlStH83uO9h9pa+Op83uO9h9pa+OiLOUXwn19r6RPvCnHze472H2lr46I4d0Bxq3rbGxoHUn8Za5MD+fRF//Z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80" name="Picture 16" descr="https://heasarc.gsfc.nasa.gov/Images/heasarc/science/grb_97022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">
            <a:off x="5523330" y="4450489"/>
            <a:ext cx="2113121" cy="1281589"/>
          </a:xfrm>
          <a:prstGeom prst="rect">
            <a:avLst/>
          </a:prstGeom>
          <a:noFill/>
        </p:spPr>
      </p:pic>
      <p:pic>
        <p:nvPicPr>
          <p:cNvPr id="36882" name="Picture 18" descr="Figure 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">
            <a:off x="7690419" y="4818269"/>
            <a:ext cx="1292352" cy="1304544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11560" y="6206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fr-FR" dirty="0" err="1" smtClean="0">
                <a:solidFill>
                  <a:schemeClr val="bg1"/>
                </a:solidFill>
              </a:rPr>
              <a:t>What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know for (</a:t>
            </a:r>
            <a:r>
              <a:rPr lang="fr-FR" dirty="0" err="1" smtClean="0">
                <a:solidFill>
                  <a:schemeClr val="bg1"/>
                </a:solidFill>
              </a:rPr>
              <a:t>almost</a:t>
            </a:r>
            <a:r>
              <a:rPr lang="fr-FR" dirty="0" smtClean="0">
                <a:solidFill>
                  <a:schemeClr val="bg1"/>
                </a:solidFill>
              </a:rPr>
              <a:t>) sure….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827584" y="1556792"/>
            <a:ext cx="7920880" cy="129614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55576" y="2996952"/>
            <a:ext cx="8036427" cy="1296144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4" grpId="0" animBg="1"/>
      <p:bldP spid="25" grpId="0" animBg="1"/>
      <p:bldP spid="28" grpId="0" animBg="1"/>
      <p:bldP spid="29" grpId="0" animBg="1"/>
      <p:bldP spid="34" grpId="0" animBg="1"/>
      <p:bldP spid="35" grpId="0" animBg="1"/>
      <p:bldP spid="37" grpId="0" animBg="1"/>
      <p:bldP spid="42" grpId="0" animBg="1"/>
      <p:bldP spid="43" grpId="0" animBg="1"/>
      <p:bldP spid="44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33"/>
          <p:cNvSpPr>
            <a:spLocks noChangeAspect="1"/>
          </p:cNvSpPr>
          <p:nvPr/>
        </p:nvSpPr>
        <p:spPr>
          <a:xfrm rot="2700000">
            <a:off x="1310446" y="-1056690"/>
            <a:ext cx="6156000" cy="6156000"/>
          </a:xfrm>
          <a:prstGeom prst="arc">
            <a:avLst>
              <a:gd name="adj1" fmla="val 17695802"/>
              <a:gd name="adj2" fmla="val 202678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>
            <a:spLocks noChangeAspect="1"/>
          </p:cNvSpPr>
          <p:nvPr/>
        </p:nvSpPr>
        <p:spPr>
          <a:xfrm rot="2700000">
            <a:off x="1039680" y="-751392"/>
            <a:ext cx="5544000" cy="5544000"/>
          </a:xfrm>
          <a:prstGeom prst="arc">
            <a:avLst>
              <a:gd name="adj1" fmla="val 17724024"/>
              <a:gd name="adj2" fmla="val 2024846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 rot="2700000">
            <a:off x="1180580" y="-898524"/>
            <a:ext cx="5876640" cy="5876640"/>
          </a:xfrm>
          <a:prstGeom prst="arc">
            <a:avLst>
              <a:gd name="adj1" fmla="val 17696554"/>
              <a:gd name="adj2" fmla="val 20207465"/>
            </a:avLst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37"/>
          <p:cNvGrpSpPr/>
          <p:nvPr/>
        </p:nvGrpSpPr>
        <p:grpSpPr>
          <a:xfrm>
            <a:off x="-158642" y="-963488"/>
            <a:ext cx="9541047" cy="4746804"/>
            <a:chOff x="-158642" y="-144463"/>
            <a:chExt cx="9541047" cy="4746804"/>
          </a:xfrm>
        </p:grpSpPr>
        <p:grpSp>
          <p:nvGrpSpPr>
            <p:cNvPr id="3" name="Groupe 35"/>
            <p:cNvGrpSpPr/>
            <p:nvPr/>
          </p:nvGrpSpPr>
          <p:grpSpPr>
            <a:xfrm>
              <a:off x="-158642" y="1299600"/>
              <a:ext cx="9541047" cy="3302741"/>
              <a:chOff x="-158642" y="1310400"/>
              <a:chExt cx="9541047" cy="3302741"/>
            </a:xfrm>
          </p:grpSpPr>
          <p:sp>
            <p:nvSpPr>
              <p:cNvPr id="25" name="Arc 24"/>
              <p:cNvSpPr>
                <a:spLocks noChangeAspect="1"/>
              </p:cNvSpPr>
              <p:nvPr/>
            </p:nvSpPr>
            <p:spPr>
              <a:xfrm rot="3122767">
                <a:off x="1448708" y="1478656"/>
                <a:ext cx="2907961" cy="2995200"/>
              </a:xfrm>
              <a:prstGeom prst="arc">
                <a:avLst>
                  <a:gd name="adj1" fmla="val 16880101"/>
                  <a:gd name="adj2" fmla="val 19860630"/>
                </a:avLst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>
                <a:spLocks noChangeAspect="1"/>
              </p:cNvSpPr>
              <p:nvPr/>
            </p:nvSpPr>
            <p:spPr>
              <a:xfrm rot="3122767">
                <a:off x="1467466" y="1423862"/>
                <a:ext cx="2995782" cy="3085655"/>
              </a:xfrm>
              <a:prstGeom prst="arc">
                <a:avLst>
                  <a:gd name="adj1" fmla="val 16904996"/>
                  <a:gd name="adj2" fmla="val 19927295"/>
                </a:avLst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>
                <a:spLocks noChangeAspect="1"/>
              </p:cNvSpPr>
              <p:nvPr/>
            </p:nvSpPr>
            <p:spPr>
              <a:xfrm rot="3122767">
                <a:off x="1368882" y="1321533"/>
                <a:ext cx="3208482" cy="3304737"/>
              </a:xfrm>
              <a:prstGeom prst="arc">
                <a:avLst>
                  <a:gd name="adj1" fmla="val 16910498"/>
                  <a:gd name="adj2" fmla="val 19871883"/>
                </a:avLst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e 32"/>
              <p:cNvGrpSpPr/>
              <p:nvPr/>
            </p:nvGrpSpPr>
            <p:grpSpPr>
              <a:xfrm>
                <a:off x="-158642" y="1310400"/>
                <a:ext cx="9541047" cy="3302741"/>
                <a:chOff x="-158642" y="1311657"/>
                <a:chExt cx="9541047" cy="3302741"/>
              </a:xfrm>
            </p:grpSpPr>
            <p:pic>
              <p:nvPicPr>
                <p:cNvPr id="36868" name="Picture 4" descr="http://upload.wikimedia.org/wikipedia/commons/d/d8/HyperNova1_LG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-158642" y="2326994"/>
                  <a:ext cx="1828435" cy="1152128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Arc 15"/>
                <p:cNvSpPr>
                  <a:spLocks noChangeAspect="1"/>
                </p:cNvSpPr>
                <p:nvPr/>
              </p:nvSpPr>
              <p:spPr>
                <a:xfrm rot="2160000">
                  <a:off x="1416965" y="1994939"/>
                  <a:ext cx="1854367" cy="1872904"/>
                </a:xfrm>
                <a:prstGeom prst="arc">
                  <a:avLst>
                    <a:gd name="adj1" fmla="val 17624094"/>
                    <a:gd name="adj2" fmla="val 21206279"/>
                  </a:avLst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Explosion 1 18"/>
                <p:cNvSpPr>
                  <a:spLocks noChangeAspect="1"/>
                </p:cNvSpPr>
                <p:nvPr/>
              </p:nvSpPr>
              <p:spPr>
                <a:xfrm rot="5400000">
                  <a:off x="2657449" y="2738585"/>
                  <a:ext cx="667819" cy="424978"/>
                </a:xfrm>
                <a:prstGeom prst="irregularSeal1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orme libre 23"/>
                <p:cNvSpPr/>
                <p:nvPr/>
              </p:nvSpPr>
              <p:spPr>
                <a:xfrm>
                  <a:off x="4427984" y="2204864"/>
                  <a:ext cx="1128068" cy="1401059"/>
                </a:xfrm>
                <a:custGeom>
                  <a:avLst/>
                  <a:gdLst>
                    <a:gd name="connsiteX0" fmla="*/ 4564 w 1308902"/>
                    <a:gd name="connsiteY0" fmla="*/ 396608 h 1401059"/>
                    <a:gd name="connsiteX1" fmla="*/ 48632 w 1308902"/>
                    <a:gd name="connsiteY1" fmla="*/ 286439 h 1401059"/>
                    <a:gd name="connsiteX2" fmla="*/ 59649 w 1308902"/>
                    <a:gd name="connsiteY2" fmla="*/ 253388 h 1401059"/>
                    <a:gd name="connsiteX3" fmla="*/ 125750 w 1308902"/>
                    <a:gd name="connsiteY3" fmla="*/ 209321 h 1401059"/>
                    <a:gd name="connsiteX4" fmla="*/ 180834 w 1308902"/>
                    <a:gd name="connsiteY4" fmla="*/ 165253 h 1401059"/>
                    <a:gd name="connsiteX5" fmla="*/ 302020 w 1308902"/>
                    <a:gd name="connsiteY5" fmla="*/ 121186 h 1401059"/>
                    <a:gd name="connsiteX6" fmla="*/ 434222 w 1308902"/>
                    <a:gd name="connsiteY6" fmla="*/ 143220 h 1401059"/>
                    <a:gd name="connsiteX7" fmla="*/ 478290 w 1308902"/>
                    <a:gd name="connsiteY7" fmla="*/ 154237 h 1401059"/>
                    <a:gd name="connsiteX8" fmla="*/ 511340 w 1308902"/>
                    <a:gd name="connsiteY8" fmla="*/ 198304 h 1401059"/>
                    <a:gd name="connsiteX9" fmla="*/ 533374 w 1308902"/>
                    <a:gd name="connsiteY9" fmla="*/ 275422 h 1401059"/>
                    <a:gd name="connsiteX10" fmla="*/ 588458 w 1308902"/>
                    <a:gd name="connsiteY10" fmla="*/ 716097 h 1401059"/>
                    <a:gd name="connsiteX11" fmla="*/ 643543 w 1308902"/>
                    <a:gd name="connsiteY11" fmla="*/ 1101687 h 1401059"/>
                    <a:gd name="connsiteX12" fmla="*/ 676593 w 1308902"/>
                    <a:gd name="connsiteY12" fmla="*/ 1266940 h 1401059"/>
                    <a:gd name="connsiteX13" fmla="*/ 687610 w 1308902"/>
                    <a:gd name="connsiteY13" fmla="*/ 1344058 h 1401059"/>
                    <a:gd name="connsiteX14" fmla="*/ 654560 w 1308902"/>
                    <a:gd name="connsiteY14" fmla="*/ 1388126 h 1401059"/>
                    <a:gd name="connsiteX15" fmla="*/ 599475 w 1308902"/>
                    <a:gd name="connsiteY15" fmla="*/ 1366092 h 1401059"/>
                    <a:gd name="connsiteX16" fmla="*/ 555408 w 1308902"/>
                    <a:gd name="connsiteY16" fmla="*/ 1344058 h 1401059"/>
                    <a:gd name="connsiteX17" fmla="*/ 401172 w 1308902"/>
                    <a:gd name="connsiteY17" fmla="*/ 1277957 h 1401059"/>
                    <a:gd name="connsiteX18" fmla="*/ 313037 w 1308902"/>
                    <a:gd name="connsiteY18" fmla="*/ 1211856 h 1401059"/>
                    <a:gd name="connsiteX19" fmla="*/ 302020 w 1308902"/>
                    <a:gd name="connsiteY19" fmla="*/ 815249 h 1401059"/>
                    <a:gd name="connsiteX20" fmla="*/ 324054 w 1308902"/>
                    <a:gd name="connsiteY20" fmla="*/ 705080 h 1401059"/>
                    <a:gd name="connsiteX21" fmla="*/ 379138 w 1308902"/>
                    <a:gd name="connsiteY21" fmla="*/ 627962 h 1401059"/>
                    <a:gd name="connsiteX22" fmla="*/ 423205 w 1308902"/>
                    <a:gd name="connsiteY22" fmla="*/ 550844 h 1401059"/>
                    <a:gd name="connsiteX23" fmla="*/ 566425 w 1308902"/>
                    <a:gd name="connsiteY23" fmla="*/ 352540 h 1401059"/>
                    <a:gd name="connsiteX24" fmla="*/ 720661 w 1308902"/>
                    <a:gd name="connsiteY24" fmla="*/ 187287 h 1401059"/>
                    <a:gd name="connsiteX25" fmla="*/ 753711 w 1308902"/>
                    <a:gd name="connsiteY25" fmla="*/ 209321 h 1401059"/>
                    <a:gd name="connsiteX26" fmla="*/ 764728 w 1308902"/>
                    <a:gd name="connsiteY26" fmla="*/ 264405 h 1401059"/>
                    <a:gd name="connsiteX27" fmla="*/ 786762 w 1308902"/>
                    <a:gd name="connsiteY27" fmla="*/ 429658 h 1401059"/>
                    <a:gd name="connsiteX28" fmla="*/ 808796 w 1308902"/>
                    <a:gd name="connsiteY28" fmla="*/ 506776 h 1401059"/>
                    <a:gd name="connsiteX29" fmla="*/ 819813 w 1308902"/>
                    <a:gd name="connsiteY29" fmla="*/ 561861 h 1401059"/>
                    <a:gd name="connsiteX30" fmla="*/ 830830 w 1308902"/>
                    <a:gd name="connsiteY30" fmla="*/ 683046 h 1401059"/>
                    <a:gd name="connsiteX31" fmla="*/ 830830 w 1308902"/>
                    <a:gd name="connsiteY31" fmla="*/ 760164 h 1401059"/>
                    <a:gd name="connsiteX32" fmla="*/ 709644 w 1308902"/>
                    <a:gd name="connsiteY32" fmla="*/ 848299 h 1401059"/>
                    <a:gd name="connsiteX33" fmla="*/ 665577 w 1308902"/>
                    <a:gd name="connsiteY33" fmla="*/ 793215 h 1401059"/>
                    <a:gd name="connsiteX34" fmla="*/ 632526 w 1308902"/>
                    <a:gd name="connsiteY34" fmla="*/ 716097 h 1401059"/>
                    <a:gd name="connsiteX35" fmla="*/ 610492 w 1308902"/>
                    <a:gd name="connsiteY35" fmla="*/ 616945 h 1401059"/>
                    <a:gd name="connsiteX36" fmla="*/ 643543 w 1308902"/>
                    <a:gd name="connsiteY36" fmla="*/ 385591 h 1401059"/>
                    <a:gd name="connsiteX37" fmla="*/ 687610 w 1308902"/>
                    <a:gd name="connsiteY37" fmla="*/ 297456 h 1401059"/>
                    <a:gd name="connsiteX38" fmla="*/ 698627 w 1308902"/>
                    <a:gd name="connsiteY38" fmla="*/ 264405 h 1401059"/>
                    <a:gd name="connsiteX39" fmla="*/ 786762 w 1308902"/>
                    <a:gd name="connsiteY39" fmla="*/ 286439 h 1401059"/>
                    <a:gd name="connsiteX40" fmla="*/ 863880 w 1308902"/>
                    <a:gd name="connsiteY40" fmla="*/ 352540 h 1401059"/>
                    <a:gd name="connsiteX41" fmla="*/ 896931 w 1308902"/>
                    <a:gd name="connsiteY41" fmla="*/ 396608 h 1401059"/>
                    <a:gd name="connsiteX42" fmla="*/ 929981 w 1308902"/>
                    <a:gd name="connsiteY42" fmla="*/ 418641 h 1401059"/>
                    <a:gd name="connsiteX43" fmla="*/ 929981 w 1308902"/>
                    <a:gd name="connsiteY43" fmla="*/ 870333 h 1401059"/>
                    <a:gd name="connsiteX44" fmla="*/ 885914 w 1308902"/>
                    <a:gd name="connsiteY44" fmla="*/ 1057620 h 1401059"/>
                    <a:gd name="connsiteX45" fmla="*/ 863880 w 1308902"/>
                    <a:gd name="connsiteY45" fmla="*/ 1090670 h 1401059"/>
                    <a:gd name="connsiteX46" fmla="*/ 819813 w 1308902"/>
                    <a:gd name="connsiteY46" fmla="*/ 1156771 h 1401059"/>
                    <a:gd name="connsiteX47" fmla="*/ 764728 w 1308902"/>
                    <a:gd name="connsiteY47" fmla="*/ 1167788 h 1401059"/>
                    <a:gd name="connsiteX48" fmla="*/ 720661 w 1308902"/>
                    <a:gd name="connsiteY48" fmla="*/ 1200839 h 1401059"/>
                    <a:gd name="connsiteX49" fmla="*/ 676593 w 1308902"/>
                    <a:gd name="connsiteY49" fmla="*/ 1222873 h 1401059"/>
                    <a:gd name="connsiteX50" fmla="*/ 643543 w 1308902"/>
                    <a:gd name="connsiteY50" fmla="*/ 1244906 h 1401059"/>
                    <a:gd name="connsiteX51" fmla="*/ 566425 w 1308902"/>
                    <a:gd name="connsiteY51" fmla="*/ 1156771 h 1401059"/>
                    <a:gd name="connsiteX52" fmla="*/ 533374 w 1308902"/>
                    <a:gd name="connsiteY52" fmla="*/ 1068637 h 1401059"/>
                    <a:gd name="connsiteX53" fmla="*/ 511340 w 1308902"/>
                    <a:gd name="connsiteY53" fmla="*/ 1035586 h 1401059"/>
                    <a:gd name="connsiteX54" fmla="*/ 522357 w 1308902"/>
                    <a:gd name="connsiteY54" fmla="*/ 826265 h 1401059"/>
                    <a:gd name="connsiteX55" fmla="*/ 544391 w 1308902"/>
                    <a:gd name="connsiteY55" fmla="*/ 749147 h 1401059"/>
                    <a:gd name="connsiteX56" fmla="*/ 588458 w 1308902"/>
                    <a:gd name="connsiteY56" fmla="*/ 672029 h 1401059"/>
                    <a:gd name="connsiteX57" fmla="*/ 610492 w 1308902"/>
                    <a:gd name="connsiteY57" fmla="*/ 605928 h 1401059"/>
                    <a:gd name="connsiteX58" fmla="*/ 643543 w 1308902"/>
                    <a:gd name="connsiteY58" fmla="*/ 539827 h 1401059"/>
                    <a:gd name="connsiteX59" fmla="*/ 665577 w 1308902"/>
                    <a:gd name="connsiteY59" fmla="*/ 473726 h 1401059"/>
                    <a:gd name="connsiteX60" fmla="*/ 687610 w 1308902"/>
                    <a:gd name="connsiteY60" fmla="*/ 429658 h 1401059"/>
                    <a:gd name="connsiteX61" fmla="*/ 698627 w 1308902"/>
                    <a:gd name="connsiteY61" fmla="*/ 385591 h 1401059"/>
                    <a:gd name="connsiteX62" fmla="*/ 742695 w 1308902"/>
                    <a:gd name="connsiteY62" fmla="*/ 341523 h 1401059"/>
                    <a:gd name="connsiteX63" fmla="*/ 863880 w 1308902"/>
                    <a:gd name="connsiteY63" fmla="*/ 198304 h 1401059"/>
                    <a:gd name="connsiteX64" fmla="*/ 940998 w 1308902"/>
                    <a:gd name="connsiteY64" fmla="*/ 121186 h 1401059"/>
                    <a:gd name="connsiteX65" fmla="*/ 974049 w 1308902"/>
                    <a:gd name="connsiteY65" fmla="*/ 110169 h 1401059"/>
                    <a:gd name="connsiteX66" fmla="*/ 1007099 w 1308902"/>
                    <a:gd name="connsiteY66" fmla="*/ 407625 h 1401059"/>
                    <a:gd name="connsiteX67" fmla="*/ 985066 w 1308902"/>
                    <a:gd name="connsiteY67" fmla="*/ 815249 h 1401059"/>
                    <a:gd name="connsiteX68" fmla="*/ 974049 w 1308902"/>
                    <a:gd name="connsiteY68" fmla="*/ 848299 h 1401059"/>
                    <a:gd name="connsiteX69" fmla="*/ 929981 w 1308902"/>
                    <a:gd name="connsiteY69" fmla="*/ 958468 h 1401059"/>
                    <a:gd name="connsiteX70" fmla="*/ 885914 w 1308902"/>
                    <a:gd name="connsiteY70" fmla="*/ 991518 h 1401059"/>
                    <a:gd name="connsiteX71" fmla="*/ 731678 w 1308902"/>
                    <a:gd name="connsiteY71" fmla="*/ 969485 h 1401059"/>
                    <a:gd name="connsiteX72" fmla="*/ 687610 w 1308902"/>
                    <a:gd name="connsiteY72" fmla="*/ 914400 h 1401059"/>
                    <a:gd name="connsiteX73" fmla="*/ 621509 w 1308902"/>
                    <a:gd name="connsiteY73" fmla="*/ 771181 h 1401059"/>
                    <a:gd name="connsiteX74" fmla="*/ 621509 w 1308902"/>
                    <a:gd name="connsiteY74" fmla="*/ 484743 h 1401059"/>
                    <a:gd name="connsiteX75" fmla="*/ 654560 w 1308902"/>
                    <a:gd name="connsiteY75" fmla="*/ 264405 h 1401059"/>
                    <a:gd name="connsiteX76" fmla="*/ 676593 w 1308902"/>
                    <a:gd name="connsiteY76" fmla="*/ 154237 h 1401059"/>
                    <a:gd name="connsiteX77" fmla="*/ 819813 w 1308902"/>
                    <a:gd name="connsiteY77" fmla="*/ 198304 h 1401059"/>
                    <a:gd name="connsiteX78" fmla="*/ 841846 w 1308902"/>
                    <a:gd name="connsiteY78" fmla="*/ 264405 h 1401059"/>
                    <a:gd name="connsiteX79" fmla="*/ 863880 w 1308902"/>
                    <a:gd name="connsiteY79" fmla="*/ 297456 h 1401059"/>
                    <a:gd name="connsiteX80" fmla="*/ 874897 w 1308902"/>
                    <a:gd name="connsiteY80" fmla="*/ 440675 h 1401059"/>
                    <a:gd name="connsiteX81" fmla="*/ 863880 w 1308902"/>
                    <a:gd name="connsiteY81" fmla="*/ 716097 h 1401059"/>
                    <a:gd name="connsiteX82" fmla="*/ 852863 w 1308902"/>
                    <a:gd name="connsiteY82" fmla="*/ 771181 h 1401059"/>
                    <a:gd name="connsiteX83" fmla="*/ 753711 w 1308902"/>
                    <a:gd name="connsiteY83" fmla="*/ 848299 h 1401059"/>
                    <a:gd name="connsiteX84" fmla="*/ 687610 w 1308902"/>
                    <a:gd name="connsiteY84" fmla="*/ 892367 h 1401059"/>
                    <a:gd name="connsiteX85" fmla="*/ 544391 w 1308902"/>
                    <a:gd name="connsiteY85" fmla="*/ 947451 h 1401059"/>
                    <a:gd name="connsiteX86" fmla="*/ 434222 w 1308902"/>
                    <a:gd name="connsiteY86" fmla="*/ 936434 h 1401059"/>
                    <a:gd name="connsiteX87" fmla="*/ 423205 w 1308902"/>
                    <a:gd name="connsiteY87" fmla="*/ 892367 h 1401059"/>
                    <a:gd name="connsiteX88" fmla="*/ 401172 w 1308902"/>
                    <a:gd name="connsiteY88" fmla="*/ 837282 h 1401059"/>
                    <a:gd name="connsiteX89" fmla="*/ 412189 w 1308902"/>
                    <a:gd name="connsiteY89" fmla="*/ 473726 h 1401059"/>
                    <a:gd name="connsiteX90" fmla="*/ 423205 w 1308902"/>
                    <a:gd name="connsiteY90" fmla="*/ 418641 h 1401059"/>
                    <a:gd name="connsiteX91" fmla="*/ 445239 w 1308902"/>
                    <a:gd name="connsiteY91" fmla="*/ 374574 h 1401059"/>
                    <a:gd name="connsiteX92" fmla="*/ 456256 w 1308902"/>
                    <a:gd name="connsiteY92" fmla="*/ 308473 h 1401059"/>
                    <a:gd name="connsiteX93" fmla="*/ 533374 w 1308902"/>
                    <a:gd name="connsiteY93" fmla="*/ 341523 h 1401059"/>
                    <a:gd name="connsiteX94" fmla="*/ 566425 w 1308902"/>
                    <a:gd name="connsiteY94" fmla="*/ 363557 h 1401059"/>
                    <a:gd name="connsiteX95" fmla="*/ 610492 w 1308902"/>
                    <a:gd name="connsiteY95" fmla="*/ 407625 h 1401059"/>
                    <a:gd name="connsiteX96" fmla="*/ 709644 w 1308902"/>
                    <a:gd name="connsiteY96" fmla="*/ 550844 h 1401059"/>
                    <a:gd name="connsiteX97" fmla="*/ 742695 w 1308902"/>
                    <a:gd name="connsiteY97" fmla="*/ 616945 h 1401059"/>
                    <a:gd name="connsiteX98" fmla="*/ 764728 w 1308902"/>
                    <a:gd name="connsiteY98" fmla="*/ 694063 h 1401059"/>
                    <a:gd name="connsiteX99" fmla="*/ 775745 w 1308902"/>
                    <a:gd name="connsiteY99" fmla="*/ 793215 h 1401059"/>
                    <a:gd name="connsiteX100" fmla="*/ 786762 w 1308902"/>
                    <a:gd name="connsiteY100" fmla="*/ 859316 h 1401059"/>
                    <a:gd name="connsiteX101" fmla="*/ 797779 w 1308902"/>
                    <a:gd name="connsiteY101" fmla="*/ 969485 h 1401059"/>
                    <a:gd name="connsiteX102" fmla="*/ 786762 w 1308902"/>
                    <a:gd name="connsiteY102" fmla="*/ 1222873 h 1401059"/>
                    <a:gd name="connsiteX103" fmla="*/ 742695 w 1308902"/>
                    <a:gd name="connsiteY103" fmla="*/ 1266940 h 1401059"/>
                    <a:gd name="connsiteX104" fmla="*/ 687610 w 1308902"/>
                    <a:gd name="connsiteY104" fmla="*/ 1333041 h 1401059"/>
                    <a:gd name="connsiteX105" fmla="*/ 632526 w 1308902"/>
                    <a:gd name="connsiteY105" fmla="*/ 1322025 h 1401059"/>
                    <a:gd name="connsiteX106" fmla="*/ 610492 w 1308902"/>
                    <a:gd name="connsiteY106" fmla="*/ 1277957 h 1401059"/>
                    <a:gd name="connsiteX107" fmla="*/ 577442 w 1308902"/>
                    <a:gd name="connsiteY107" fmla="*/ 1244906 h 1401059"/>
                    <a:gd name="connsiteX108" fmla="*/ 555408 w 1308902"/>
                    <a:gd name="connsiteY108" fmla="*/ 1123721 h 1401059"/>
                    <a:gd name="connsiteX109" fmla="*/ 577442 w 1308902"/>
                    <a:gd name="connsiteY109" fmla="*/ 793215 h 1401059"/>
                    <a:gd name="connsiteX110" fmla="*/ 599475 w 1308902"/>
                    <a:gd name="connsiteY110" fmla="*/ 649996 h 1401059"/>
                    <a:gd name="connsiteX111" fmla="*/ 621509 w 1308902"/>
                    <a:gd name="connsiteY111" fmla="*/ 506776 h 1401059"/>
                    <a:gd name="connsiteX112" fmla="*/ 643543 w 1308902"/>
                    <a:gd name="connsiteY112" fmla="*/ 440675 h 1401059"/>
                    <a:gd name="connsiteX113" fmla="*/ 720661 w 1308902"/>
                    <a:gd name="connsiteY113" fmla="*/ 330506 h 1401059"/>
                    <a:gd name="connsiteX114" fmla="*/ 775745 w 1308902"/>
                    <a:gd name="connsiteY114" fmla="*/ 231355 h 1401059"/>
                    <a:gd name="connsiteX115" fmla="*/ 952015 w 1308902"/>
                    <a:gd name="connsiteY115" fmla="*/ 22034 h 1401059"/>
                    <a:gd name="connsiteX116" fmla="*/ 974049 w 1308902"/>
                    <a:gd name="connsiteY116" fmla="*/ 154237 h 1401059"/>
                    <a:gd name="connsiteX117" fmla="*/ 996083 w 1308902"/>
                    <a:gd name="connsiteY117" fmla="*/ 308473 h 1401059"/>
                    <a:gd name="connsiteX118" fmla="*/ 1007099 w 1308902"/>
                    <a:gd name="connsiteY118" fmla="*/ 385591 h 1401059"/>
                    <a:gd name="connsiteX119" fmla="*/ 1029133 w 1308902"/>
                    <a:gd name="connsiteY119" fmla="*/ 528810 h 1401059"/>
                    <a:gd name="connsiteX120" fmla="*/ 1040150 w 1308902"/>
                    <a:gd name="connsiteY120" fmla="*/ 672029 h 1401059"/>
                    <a:gd name="connsiteX121" fmla="*/ 1029133 w 1308902"/>
                    <a:gd name="connsiteY121" fmla="*/ 1090670 h 1401059"/>
                    <a:gd name="connsiteX122" fmla="*/ 963032 w 1308902"/>
                    <a:gd name="connsiteY122" fmla="*/ 1156771 h 1401059"/>
                    <a:gd name="connsiteX123" fmla="*/ 885914 w 1308902"/>
                    <a:gd name="connsiteY123" fmla="*/ 1178805 h 1401059"/>
                    <a:gd name="connsiteX124" fmla="*/ 819813 w 1308902"/>
                    <a:gd name="connsiteY124" fmla="*/ 1167788 h 1401059"/>
                    <a:gd name="connsiteX125" fmla="*/ 808796 w 1308902"/>
                    <a:gd name="connsiteY125" fmla="*/ 1134738 h 1401059"/>
                    <a:gd name="connsiteX126" fmla="*/ 786762 w 1308902"/>
                    <a:gd name="connsiteY126" fmla="*/ 1079653 h 1401059"/>
                    <a:gd name="connsiteX127" fmla="*/ 753711 w 1308902"/>
                    <a:gd name="connsiteY127" fmla="*/ 969485 h 1401059"/>
                    <a:gd name="connsiteX128" fmla="*/ 786762 w 1308902"/>
                    <a:gd name="connsiteY128" fmla="*/ 649996 h 1401059"/>
                    <a:gd name="connsiteX129" fmla="*/ 797779 w 1308902"/>
                    <a:gd name="connsiteY129" fmla="*/ 572878 h 1401059"/>
                    <a:gd name="connsiteX130" fmla="*/ 819813 w 1308902"/>
                    <a:gd name="connsiteY130" fmla="*/ 484743 h 1401059"/>
                    <a:gd name="connsiteX131" fmla="*/ 841846 w 1308902"/>
                    <a:gd name="connsiteY131" fmla="*/ 451692 h 1401059"/>
                    <a:gd name="connsiteX132" fmla="*/ 863880 w 1308902"/>
                    <a:gd name="connsiteY132" fmla="*/ 407625 h 1401059"/>
                    <a:gd name="connsiteX133" fmla="*/ 907948 w 1308902"/>
                    <a:gd name="connsiteY133" fmla="*/ 297456 h 1401059"/>
                    <a:gd name="connsiteX134" fmla="*/ 940998 w 1308902"/>
                    <a:gd name="connsiteY134" fmla="*/ 253388 h 1401059"/>
                    <a:gd name="connsiteX135" fmla="*/ 963032 w 1308902"/>
                    <a:gd name="connsiteY135" fmla="*/ 220338 h 1401059"/>
                    <a:gd name="connsiteX136" fmla="*/ 996083 w 1308902"/>
                    <a:gd name="connsiteY136" fmla="*/ 297456 h 1401059"/>
                    <a:gd name="connsiteX137" fmla="*/ 1018116 w 1308902"/>
                    <a:gd name="connsiteY137" fmla="*/ 561861 h 1401059"/>
                    <a:gd name="connsiteX138" fmla="*/ 1040150 w 1308902"/>
                    <a:gd name="connsiteY138" fmla="*/ 1035586 h 1401059"/>
                    <a:gd name="connsiteX139" fmla="*/ 996083 w 1308902"/>
                    <a:gd name="connsiteY139" fmla="*/ 1222873 h 1401059"/>
                    <a:gd name="connsiteX140" fmla="*/ 963032 w 1308902"/>
                    <a:gd name="connsiteY140" fmla="*/ 1233890 h 1401059"/>
                    <a:gd name="connsiteX141" fmla="*/ 929981 w 1308902"/>
                    <a:gd name="connsiteY141" fmla="*/ 1222873 h 1401059"/>
                    <a:gd name="connsiteX142" fmla="*/ 852863 w 1308902"/>
                    <a:gd name="connsiteY142" fmla="*/ 1101687 h 1401059"/>
                    <a:gd name="connsiteX143" fmla="*/ 830830 w 1308902"/>
                    <a:gd name="connsiteY143" fmla="*/ 1035586 h 1401059"/>
                    <a:gd name="connsiteX144" fmla="*/ 797779 w 1308902"/>
                    <a:gd name="connsiteY144" fmla="*/ 837282 h 1401059"/>
                    <a:gd name="connsiteX145" fmla="*/ 841846 w 1308902"/>
                    <a:gd name="connsiteY145" fmla="*/ 451692 h 1401059"/>
                    <a:gd name="connsiteX146" fmla="*/ 874897 w 1308902"/>
                    <a:gd name="connsiteY146" fmla="*/ 187287 h 1401059"/>
                    <a:gd name="connsiteX147" fmla="*/ 907948 w 1308902"/>
                    <a:gd name="connsiteY147" fmla="*/ 231355 h 1401059"/>
                    <a:gd name="connsiteX148" fmla="*/ 918964 w 1308902"/>
                    <a:gd name="connsiteY148" fmla="*/ 275422 h 1401059"/>
                    <a:gd name="connsiteX149" fmla="*/ 940998 w 1308902"/>
                    <a:gd name="connsiteY149" fmla="*/ 374574 h 1401059"/>
                    <a:gd name="connsiteX150" fmla="*/ 929981 w 1308902"/>
                    <a:gd name="connsiteY150" fmla="*/ 517793 h 1401059"/>
                    <a:gd name="connsiteX151" fmla="*/ 874897 w 1308902"/>
                    <a:gd name="connsiteY151" fmla="*/ 694063 h 1401059"/>
                    <a:gd name="connsiteX152" fmla="*/ 852863 w 1308902"/>
                    <a:gd name="connsiteY152" fmla="*/ 771181 h 1401059"/>
                    <a:gd name="connsiteX153" fmla="*/ 786762 w 1308902"/>
                    <a:gd name="connsiteY153" fmla="*/ 892367 h 1401059"/>
                    <a:gd name="connsiteX154" fmla="*/ 764728 w 1308902"/>
                    <a:gd name="connsiteY154" fmla="*/ 936434 h 1401059"/>
                    <a:gd name="connsiteX155" fmla="*/ 698627 w 1308902"/>
                    <a:gd name="connsiteY155" fmla="*/ 1024569 h 1401059"/>
                    <a:gd name="connsiteX156" fmla="*/ 665577 w 1308902"/>
                    <a:gd name="connsiteY156" fmla="*/ 1046603 h 1401059"/>
                    <a:gd name="connsiteX157" fmla="*/ 544391 w 1308902"/>
                    <a:gd name="connsiteY157" fmla="*/ 1101687 h 1401059"/>
                    <a:gd name="connsiteX158" fmla="*/ 500324 w 1308902"/>
                    <a:gd name="connsiteY158" fmla="*/ 1079653 h 1401059"/>
                    <a:gd name="connsiteX159" fmla="*/ 467273 w 1308902"/>
                    <a:gd name="connsiteY159" fmla="*/ 1024569 h 1401059"/>
                    <a:gd name="connsiteX160" fmla="*/ 401172 w 1308902"/>
                    <a:gd name="connsiteY160" fmla="*/ 870333 h 1401059"/>
                    <a:gd name="connsiteX161" fmla="*/ 368121 w 1308902"/>
                    <a:gd name="connsiteY161" fmla="*/ 815249 h 1401059"/>
                    <a:gd name="connsiteX162" fmla="*/ 379138 w 1308902"/>
                    <a:gd name="connsiteY162" fmla="*/ 727114 h 1401059"/>
                    <a:gd name="connsiteX163" fmla="*/ 401172 w 1308902"/>
                    <a:gd name="connsiteY163" fmla="*/ 627962 h 1401059"/>
                    <a:gd name="connsiteX164" fmla="*/ 412189 w 1308902"/>
                    <a:gd name="connsiteY164" fmla="*/ 561861 h 1401059"/>
                    <a:gd name="connsiteX165" fmla="*/ 434222 w 1308902"/>
                    <a:gd name="connsiteY165" fmla="*/ 506776 h 1401059"/>
                    <a:gd name="connsiteX166" fmla="*/ 445239 w 1308902"/>
                    <a:gd name="connsiteY166" fmla="*/ 473726 h 1401059"/>
                    <a:gd name="connsiteX167" fmla="*/ 478290 w 1308902"/>
                    <a:gd name="connsiteY167" fmla="*/ 462709 h 1401059"/>
                    <a:gd name="connsiteX168" fmla="*/ 566425 w 1308902"/>
                    <a:gd name="connsiteY168" fmla="*/ 473726 h 1401059"/>
                    <a:gd name="connsiteX169" fmla="*/ 577442 w 1308902"/>
                    <a:gd name="connsiteY169" fmla="*/ 506776 h 1401059"/>
                    <a:gd name="connsiteX170" fmla="*/ 588458 w 1308902"/>
                    <a:gd name="connsiteY170" fmla="*/ 572878 h 1401059"/>
                    <a:gd name="connsiteX171" fmla="*/ 610492 w 1308902"/>
                    <a:gd name="connsiteY171" fmla="*/ 760164 h 1401059"/>
                    <a:gd name="connsiteX172" fmla="*/ 632526 w 1308902"/>
                    <a:gd name="connsiteY172" fmla="*/ 991518 h 1401059"/>
                    <a:gd name="connsiteX173" fmla="*/ 610492 w 1308902"/>
                    <a:gd name="connsiteY173" fmla="*/ 1167788 h 1401059"/>
                    <a:gd name="connsiteX174" fmla="*/ 599475 w 1308902"/>
                    <a:gd name="connsiteY174" fmla="*/ 1200839 h 1401059"/>
                    <a:gd name="connsiteX175" fmla="*/ 566425 w 1308902"/>
                    <a:gd name="connsiteY175" fmla="*/ 1211856 h 1401059"/>
                    <a:gd name="connsiteX176" fmla="*/ 533374 w 1308902"/>
                    <a:gd name="connsiteY176" fmla="*/ 1167788 h 1401059"/>
                    <a:gd name="connsiteX177" fmla="*/ 500324 w 1308902"/>
                    <a:gd name="connsiteY177" fmla="*/ 1145755 h 1401059"/>
                    <a:gd name="connsiteX178" fmla="*/ 467273 w 1308902"/>
                    <a:gd name="connsiteY178" fmla="*/ 1112704 h 1401059"/>
                    <a:gd name="connsiteX179" fmla="*/ 456256 w 1308902"/>
                    <a:gd name="connsiteY179" fmla="*/ 1057620 h 1401059"/>
                    <a:gd name="connsiteX180" fmla="*/ 434222 w 1308902"/>
                    <a:gd name="connsiteY180" fmla="*/ 980502 h 1401059"/>
                    <a:gd name="connsiteX181" fmla="*/ 423205 w 1308902"/>
                    <a:gd name="connsiteY181" fmla="*/ 870333 h 1401059"/>
                    <a:gd name="connsiteX182" fmla="*/ 412189 w 1308902"/>
                    <a:gd name="connsiteY182" fmla="*/ 782198 h 1401059"/>
                    <a:gd name="connsiteX183" fmla="*/ 434222 w 1308902"/>
                    <a:gd name="connsiteY183" fmla="*/ 528810 h 1401059"/>
                    <a:gd name="connsiteX184" fmla="*/ 445239 w 1308902"/>
                    <a:gd name="connsiteY184" fmla="*/ 473726 h 1401059"/>
                    <a:gd name="connsiteX185" fmla="*/ 500324 w 1308902"/>
                    <a:gd name="connsiteY185" fmla="*/ 352540 h 1401059"/>
                    <a:gd name="connsiteX186" fmla="*/ 533374 w 1308902"/>
                    <a:gd name="connsiteY186" fmla="*/ 297456 h 1401059"/>
                    <a:gd name="connsiteX187" fmla="*/ 577442 w 1308902"/>
                    <a:gd name="connsiteY187" fmla="*/ 220338 h 1401059"/>
                    <a:gd name="connsiteX188" fmla="*/ 654560 w 1308902"/>
                    <a:gd name="connsiteY188" fmla="*/ 143220 h 1401059"/>
                    <a:gd name="connsiteX189" fmla="*/ 709644 w 1308902"/>
                    <a:gd name="connsiteY189" fmla="*/ 88135 h 1401059"/>
                    <a:gd name="connsiteX190" fmla="*/ 874897 w 1308902"/>
                    <a:gd name="connsiteY190" fmla="*/ 11017 h 1401059"/>
                    <a:gd name="connsiteX191" fmla="*/ 918964 w 1308902"/>
                    <a:gd name="connsiteY191" fmla="*/ 198304 h 1401059"/>
                    <a:gd name="connsiteX192" fmla="*/ 841846 w 1308902"/>
                    <a:gd name="connsiteY192" fmla="*/ 1288974 h 1401059"/>
                    <a:gd name="connsiteX193" fmla="*/ 786762 w 1308902"/>
                    <a:gd name="connsiteY193" fmla="*/ 1299991 h 1401059"/>
                    <a:gd name="connsiteX194" fmla="*/ 687610 w 1308902"/>
                    <a:gd name="connsiteY194" fmla="*/ 1288974 h 1401059"/>
                    <a:gd name="connsiteX195" fmla="*/ 654560 w 1308902"/>
                    <a:gd name="connsiteY195" fmla="*/ 1266940 h 1401059"/>
                    <a:gd name="connsiteX196" fmla="*/ 555408 w 1308902"/>
                    <a:gd name="connsiteY196" fmla="*/ 892367 h 1401059"/>
                    <a:gd name="connsiteX197" fmla="*/ 500324 w 1308902"/>
                    <a:gd name="connsiteY197" fmla="*/ 385591 h 1401059"/>
                    <a:gd name="connsiteX198" fmla="*/ 522357 w 1308902"/>
                    <a:gd name="connsiteY198" fmla="*/ 297456 h 1401059"/>
                    <a:gd name="connsiteX199" fmla="*/ 588458 w 1308902"/>
                    <a:gd name="connsiteY199" fmla="*/ 220338 h 1401059"/>
                    <a:gd name="connsiteX200" fmla="*/ 621509 w 1308902"/>
                    <a:gd name="connsiteY200" fmla="*/ 198304 h 1401059"/>
                    <a:gd name="connsiteX201" fmla="*/ 720661 w 1308902"/>
                    <a:gd name="connsiteY201" fmla="*/ 99152 h 1401059"/>
                    <a:gd name="connsiteX202" fmla="*/ 753711 w 1308902"/>
                    <a:gd name="connsiteY202" fmla="*/ 44068 h 1401059"/>
                    <a:gd name="connsiteX203" fmla="*/ 764728 w 1308902"/>
                    <a:gd name="connsiteY203" fmla="*/ 11017 h 1401059"/>
                    <a:gd name="connsiteX204" fmla="*/ 797779 w 1308902"/>
                    <a:gd name="connsiteY204" fmla="*/ 0 h 1401059"/>
                    <a:gd name="connsiteX205" fmla="*/ 841846 w 1308902"/>
                    <a:gd name="connsiteY205" fmla="*/ 33051 h 1401059"/>
                    <a:gd name="connsiteX206" fmla="*/ 974049 w 1308902"/>
                    <a:gd name="connsiteY206" fmla="*/ 176270 h 1401059"/>
                    <a:gd name="connsiteX207" fmla="*/ 985066 w 1308902"/>
                    <a:gd name="connsiteY207" fmla="*/ 220338 h 1401059"/>
                    <a:gd name="connsiteX208" fmla="*/ 1018116 w 1308902"/>
                    <a:gd name="connsiteY208" fmla="*/ 275422 h 1401059"/>
                    <a:gd name="connsiteX209" fmla="*/ 1029133 w 1308902"/>
                    <a:gd name="connsiteY209" fmla="*/ 462709 h 1401059"/>
                    <a:gd name="connsiteX210" fmla="*/ 1051167 w 1308902"/>
                    <a:gd name="connsiteY210" fmla="*/ 991518 h 1401059"/>
                    <a:gd name="connsiteX211" fmla="*/ 1040150 w 1308902"/>
                    <a:gd name="connsiteY211" fmla="*/ 1189822 h 1401059"/>
                    <a:gd name="connsiteX212" fmla="*/ 1029133 w 1308902"/>
                    <a:gd name="connsiteY212" fmla="*/ 1233890 h 1401059"/>
                    <a:gd name="connsiteX213" fmla="*/ 996083 w 1308902"/>
                    <a:gd name="connsiteY213" fmla="*/ 1178805 h 1401059"/>
                    <a:gd name="connsiteX214" fmla="*/ 1007099 w 1308902"/>
                    <a:gd name="connsiteY214" fmla="*/ 936434 h 1401059"/>
                    <a:gd name="connsiteX215" fmla="*/ 1018116 w 1308902"/>
                    <a:gd name="connsiteY215" fmla="*/ 903384 h 1401059"/>
                    <a:gd name="connsiteX216" fmla="*/ 1029133 w 1308902"/>
                    <a:gd name="connsiteY216" fmla="*/ 793215 h 1401059"/>
                    <a:gd name="connsiteX217" fmla="*/ 1040150 w 1308902"/>
                    <a:gd name="connsiteY217" fmla="*/ 649996 h 1401059"/>
                    <a:gd name="connsiteX218" fmla="*/ 1051167 w 1308902"/>
                    <a:gd name="connsiteY218" fmla="*/ 605928 h 1401059"/>
                    <a:gd name="connsiteX219" fmla="*/ 1073201 w 1308902"/>
                    <a:gd name="connsiteY219" fmla="*/ 528810 h 1401059"/>
                    <a:gd name="connsiteX220" fmla="*/ 1084218 w 1308902"/>
                    <a:gd name="connsiteY220" fmla="*/ 451692 h 1401059"/>
                    <a:gd name="connsiteX221" fmla="*/ 1128285 w 1308902"/>
                    <a:gd name="connsiteY221" fmla="*/ 308473 h 1401059"/>
                    <a:gd name="connsiteX222" fmla="*/ 1150319 w 1308902"/>
                    <a:gd name="connsiteY222" fmla="*/ 264405 h 1401059"/>
                    <a:gd name="connsiteX223" fmla="*/ 1183369 w 1308902"/>
                    <a:gd name="connsiteY223" fmla="*/ 253388 h 1401059"/>
                    <a:gd name="connsiteX224" fmla="*/ 1238454 w 1308902"/>
                    <a:gd name="connsiteY224" fmla="*/ 297456 h 1401059"/>
                    <a:gd name="connsiteX225" fmla="*/ 1227437 w 1308902"/>
                    <a:gd name="connsiteY225" fmla="*/ 848299 h 1401059"/>
                    <a:gd name="connsiteX226" fmla="*/ 1205403 w 1308902"/>
                    <a:gd name="connsiteY226" fmla="*/ 1189822 h 1401059"/>
                    <a:gd name="connsiteX227" fmla="*/ 1161336 w 1308902"/>
                    <a:gd name="connsiteY227" fmla="*/ 1178805 h 1401059"/>
                    <a:gd name="connsiteX228" fmla="*/ 1117268 w 1308902"/>
                    <a:gd name="connsiteY228" fmla="*/ 1057620 h 1401059"/>
                    <a:gd name="connsiteX229" fmla="*/ 1128285 w 1308902"/>
                    <a:gd name="connsiteY229" fmla="*/ 528810 h 1401059"/>
                    <a:gd name="connsiteX230" fmla="*/ 1150319 w 1308902"/>
                    <a:gd name="connsiteY230" fmla="*/ 451692 h 1401059"/>
                    <a:gd name="connsiteX231" fmla="*/ 1172352 w 1308902"/>
                    <a:gd name="connsiteY231" fmla="*/ 341523 h 1401059"/>
                    <a:gd name="connsiteX232" fmla="*/ 1194386 w 1308902"/>
                    <a:gd name="connsiteY232" fmla="*/ 253388 h 1401059"/>
                    <a:gd name="connsiteX233" fmla="*/ 1216420 w 1308902"/>
                    <a:gd name="connsiteY233" fmla="*/ 132203 h 1401059"/>
                    <a:gd name="connsiteX234" fmla="*/ 1260487 w 1308902"/>
                    <a:gd name="connsiteY234" fmla="*/ 231355 h 1401059"/>
                    <a:gd name="connsiteX235" fmla="*/ 1271504 w 1308902"/>
                    <a:gd name="connsiteY235" fmla="*/ 264405 h 1401059"/>
                    <a:gd name="connsiteX236" fmla="*/ 1293538 w 1308902"/>
                    <a:gd name="connsiteY236" fmla="*/ 672029 h 1401059"/>
                    <a:gd name="connsiteX237" fmla="*/ 1271504 w 1308902"/>
                    <a:gd name="connsiteY237" fmla="*/ 969485 h 1401059"/>
                    <a:gd name="connsiteX238" fmla="*/ 1238454 w 1308902"/>
                    <a:gd name="connsiteY238" fmla="*/ 1112704 h 1401059"/>
                    <a:gd name="connsiteX239" fmla="*/ 1216420 w 1308902"/>
                    <a:gd name="connsiteY239" fmla="*/ 1211856 h 1401059"/>
                    <a:gd name="connsiteX240" fmla="*/ 1117268 w 1308902"/>
                    <a:gd name="connsiteY240" fmla="*/ 1167788 h 1401059"/>
                    <a:gd name="connsiteX241" fmla="*/ 1073201 w 1308902"/>
                    <a:gd name="connsiteY241" fmla="*/ 1112704 h 1401059"/>
                    <a:gd name="connsiteX242" fmla="*/ 1029133 w 1308902"/>
                    <a:gd name="connsiteY242" fmla="*/ 980502 h 1401059"/>
                    <a:gd name="connsiteX243" fmla="*/ 1007099 w 1308902"/>
                    <a:gd name="connsiteY243" fmla="*/ 892367 h 1401059"/>
                    <a:gd name="connsiteX244" fmla="*/ 1040150 w 1308902"/>
                    <a:gd name="connsiteY244" fmla="*/ 209321 h 1401059"/>
                    <a:gd name="connsiteX245" fmla="*/ 1073201 w 1308902"/>
                    <a:gd name="connsiteY245" fmla="*/ 44068 h 1401059"/>
                    <a:gd name="connsiteX246" fmla="*/ 1106251 w 1308902"/>
                    <a:gd name="connsiteY246" fmla="*/ 22034 h 1401059"/>
                    <a:gd name="connsiteX247" fmla="*/ 1216420 w 1308902"/>
                    <a:gd name="connsiteY247" fmla="*/ 44068 h 1401059"/>
                    <a:gd name="connsiteX248" fmla="*/ 1172352 w 1308902"/>
                    <a:gd name="connsiteY248" fmla="*/ 804232 h 1401059"/>
                    <a:gd name="connsiteX249" fmla="*/ 1150319 w 1308902"/>
                    <a:gd name="connsiteY249" fmla="*/ 925417 h 1401059"/>
                    <a:gd name="connsiteX250" fmla="*/ 1139302 w 1308902"/>
                    <a:gd name="connsiteY250" fmla="*/ 1079653 h 1401059"/>
                    <a:gd name="connsiteX251" fmla="*/ 1117268 w 1308902"/>
                    <a:gd name="connsiteY251" fmla="*/ 1211856 h 1401059"/>
                    <a:gd name="connsiteX252" fmla="*/ 1062184 w 1308902"/>
                    <a:gd name="connsiteY252" fmla="*/ 1178805 h 1401059"/>
                    <a:gd name="connsiteX253" fmla="*/ 1007099 w 1308902"/>
                    <a:gd name="connsiteY253" fmla="*/ 1090670 h 1401059"/>
                    <a:gd name="connsiteX254" fmla="*/ 1040150 w 1308902"/>
                    <a:gd name="connsiteY254" fmla="*/ 705080 h 1401059"/>
                    <a:gd name="connsiteX255" fmla="*/ 1051167 w 1308902"/>
                    <a:gd name="connsiteY255" fmla="*/ 661012 h 1401059"/>
                    <a:gd name="connsiteX256" fmla="*/ 1084218 w 1308902"/>
                    <a:gd name="connsiteY256" fmla="*/ 694063 h 1401059"/>
                    <a:gd name="connsiteX0" fmla="*/ 0 w 1304338"/>
                    <a:gd name="connsiteY0" fmla="*/ 396608 h 1401059"/>
                    <a:gd name="connsiteX1" fmla="*/ 643508 w 1304338"/>
                    <a:gd name="connsiteY1" fmla="*/ 720080 h 1401059"/>
                    <a:gd name="connsiteX2" fmla="*/ 55085 w 1304338"/>
                    <a:gd name="connsiteY2" fmla="*/ 253388 h 1401059"/>
                    <a:gd name="connsiteX3" fmla="*/ 121186 w 1304338"/>
                    <a:gd name="connsiteY3" fmla="*/ 209321 h 1401059"/>
                    <a:gd name="connsiteX4" fmla="*/ 176270 w 1304338"/>
                    <a:gd name="connsiteY4" fmla="*/ 165253 h 1401059"/>
                    <a:gd name="connsiteX5" fmla="*/ 297456 w 1304338"/>
                    <a:gd name="connsiteY5" fmla="*/ 121186 h 1401059"/>
                    <a:gd name="connsiteX6" fmla="*/ 429658 w 1304338"/>
                    <a:gd name="connsiteY6" fmla="*/ 143220 h 1401059"/>
                    <a:gd name="connsiteX7" fmla="*/ 473726 w 1304338"/>
                    <a:gd name="connsiteY7" fmla="*/ 154237 h 1401059"/>
                    <a:gd name="connsiteX8" fmla="*/ 506776 w 1304338"/>
                    <a:gd name="connsiteY8" fmla="*/ 198304 h 1401059"/>
                    <a:gd name="connsiteX9" fmla="*/ 528810 w 1304338"/>
                    <a:gd name="connsiteY9" fmla="*/ 275422 h 1401059"/>
                    <a:gd name="connsiteX10" fmla="*/ 583894 w 1304338"/>
                    <a:gd name="connsiteY10" fmla="*/ 716097 h 1401059"/>
                    <a:gd name="connsiteX11" fmla="*/ 638979 w 1304338"/>
                    <a:gd name="connsiteY11" fmla="*/ 1101687 h 1401059"/>
                    <a:gd name="connsiteX12" fmla="*/ 672029 w 1304338"/>
                    <a:gd name="connsiteY12" fmla="*/ 1266940 h 1401059"/>
                    <a:gd name="connsiteX13" fmla="*/ 683046 w 1304338"/>
                    <a:gd name="connsiteY13" fmla="*/ 1344058 h 1401059"/>
                    <a:gd name="connsiteX14" fmla="*/ 649996 w 1304338"/>
                    <a:gd name="connsiteY14" fmla="*/ 1388126 h 1401059"/>
                    <a:gd name="connsiteX15" fmla="*/ 594911 w 1304338"/>
                    <a:gd name="connsiteY15" fmla="*/ 1366092 h 1401059"/>
                    <a:gd name="connsiteX16" fmla="*/ 550844 w 1304338"/>
                    <a:gd name="connsiteY16" fmla="*/ 1344058 h 1401059"/>
                    <a:gd name="connsiteX17" fmla="*/ 396608 w 1304338"/>
                    <a:gd name="connsiteY17" fmla="*/ 1277957 h 1401059"/>
                    <a:gd name="connsiteX18" fmla="*/ 308473 w 1304338"/>
                    <a:gd name="connsiteY18" fmla="*/ 1211856 h 1401059"/>
                    <a:gd name="connsiteX19" fmla="*/ 297456 w 1304338"/>
                    <a:gd name="connsiteY19" fmla="*/ 815249 h 1401059"/>
                    <a:gd name="connsiteX20" fmla="*/ 319490 w 1304338"/>
                    <a:gd name="connsiteY20" fmla="*/ 705080 h 1401059"/>
                    <a:gd name="connsiteX21" fmla="*/ 374574 w 1304338"/>
                    <a:gd name="connsiteY21" fmla="*/ 627962 h 1401059"/>
                    <a:gd name="connsiteX22" fmla="*/ 418641 w 1304338"/>
                    <a:gd name="connsiteY22" fmla="*/ 550844 h 1401059"/>
                    <a:gd name="connsiteX23" fmla="*/ 561861 w 1304338"/>
                    <a:gd name="connsiteY23" fmla="*/ 352540 h 1401059"/>
                    <a:gd name="connsiteX24" fmla="*/ 716097 w 1304338"/>
                    <a:gd name="connsiteY24" fmla="*/ 187287 h 1401059"/>
                    <a:gd name="connsiteX25" fmla="*/ 749147 w 1304338"/>
                    <a:gd name="connsiteY25" fmla="*/ 209321 h 1401059"/>
                    <a:gd name="connsiteX26" fmla="*/ 760164 w 1304338"/>
                    <a:gd name="connsiteY26" fmla="*/ 264405 h 1401059"/>
                    <a:gd name="connsiteX27" fmla="*/ 782198 w 1304338"/>
                    <a:gd name="connsiteY27" fmla="*/ 429658 h 1401059"/>
                    <a:gd name="connsiteX28" fmla="*/ 804232 w 1304338"/>
                    <a:gd name="connsiteY28" fmla="*/ 506776 h 1401059"/>
                    <a:gd name="connsiteX29" fmla="*/ 815249 w 1304338"/>
                    <a:gd name="connsiteY29" fmla="*/ 561861 h 1401059"/>
                    <a:gd name="connsiteX30" fmla="*/ 826266 w 1304338"/>
                    <a:gd name="connsiteY30" fmla="*/ 683046 h 1401059"/>
                    <a:gd name="connsiteX31" fmla="*/ 826266 w 1304338"/>
                    <a:gd name="connsiteY31" fmla="*/ 760164 h 1401059"/>
                    <a:gd name="connsiteX32" fmla="*/ 705080 w 1304338"/>
                    <a:gd name="connsiteY32" fmla="*/ 848299 h 1401059"/>
                    <a:gd name="connsiteX33" fmla="*/ 661013 w 1304338"/>
                    <a:gd name="connsiteY33" fmla="*/ 793215 h 1401059"/>
                    <a:gd name="connsiteX34" fmla="*/ 627962 w 1304338"/>
                    <a:gd name="connsiteY34" fmla="*/ 716097 h 1401059"/>
                    <a:gd name="connsiteX35" fmla="*/ 605928 w 1304338"/>
                    <a:gd name="connsiteY35" fmla="*/ 616945 h 1401059"/>
                    <a:gd name="connsiteX36" fmla="*/ 638979 w 1304338"/>
                    <a:gd name="connsiteY36" fmla="*/ 385591 h 1401059"/>
                    <a:gd name="connsiteX37" fmla="*/ 683046 w 1304338"/>
                    <a:gd name="connsiteY37" fmla="*/ 297456 h 1401059"/>
                    <a:gd name="connsiteX38" fmla="*/ 694063 w 1304338"/>
                    <a:gd name="connsiteY38" fmla="*/ 264405 h 1401059"/>
                    <a:gd name="connsiteX39" fmla="*/ 782198 w 1304338"/>
                    <a:gd name="connsiteY39" fmla="*/ 286439 h 1401059"/>
                    <a:gd name="connsiteX40" fmla="*/ 859316 w 1304338"/>
                    <a:gd name="connsiteY40" fmla="*/ 352540 h 1401059"/>
                    <a:gd name="connsiteX41" fmla="*/ 892367 w 1304338"/>
                    <a:gd name="connsiteY41" fmla="*/ 396608 h 1401059"/>
                    <a:gd name="connsiteX42" fmla="*/ 925417 w 1304338"/>
                    <a:gd name="connsiteY42" fmla="*/ 418641 h 1401059"/>
                    <a:gd name="connsiteX43" fmla="*/ 925417 w 1304338"/>
                    <a:gd name="connsiteY43" fmla="*/ 870333 h 1401059"/>
                    <a:gd name="connsiteX44" fmla="*/ 881350 w 1304338"/>
                    <a:gd name="connsiteY44" fmla="*/ 1057620 h 1401059"/>
                    <a:gd name="connsiteX45" fmla="*/ 859316 w 1304338"/>
                    <a:gd name="connsiteY45" fmla="*/ 1090670 h 1401059"/>
                    <a:gd name="connsiteX46" fmla="*/ 815249 w 1304338"/>
                    <a:gd name="connsiteY46" fmla="*/ 1156771 h 1401059"/>
                    <a:gd name="connsiteX47" fmla="*/ 760164 w 1304338"/>
                    <a:gd name="connsiteY47" fmla="*/ 1167788 h 1401059"/>
                    <a:gd name="connsiteX48" fmla="*/ 716097 w 1304338"/>
                    <a:gd name="connsiteY48" fmla="*/ 1200839 h 1401059"/>
                    <a:gd name="connsiteX49" fmla="*/ 672029 w 1304338"/>
                    <a:gd name="connsiteY49" fmla="*/ 1222873 h 1401059"/>
                    <a:gd name="connsiteX50" fmla="*/ 638979 w 1304338"/>
                    <a:gd name="connsiteY50" fmla="*/ 1244906 h 1401059"/>
                    <a:gd name="connsiteX51" fmla="*/ 561861 w 1304338"/>
                    <a:gd name="connsiteY51" fmla="*/ 1156771 h 1401059"/>
                    <a:gd name="connsiteX52" fmla="*/ 528810 w 1304338"/>
                    <a:gd name="connsiteY52" fmla="*/ 1068637 h 1401059"/>
                    <a:gd name="connsiteX53" fmla="*/ 506776 w 1304338"/>
                    <a:gd name="connsiteY53" fmla="*/ 1035586 h 1401059"/>
                    <a:gd name="connsiteX54" fmla="*/ 517793 w 1304338"/>
                    <a:gd name="connsiteY54" fmla="*/ 826265 h 1401059"/>
                    <a:gd name="connsiteX55" fmla="*/ 539827 w 1304338"/>
                    <a:gd name="connsiteY55" fmla="*/ 749147 h 1401059"/>
                    <a:gd name="connsiteX56" fmla="*/ 583894 w 1304338"/>
                    <a:gd name="connsiteY56" fmla="*/ 672029 h 1401059"/>
                    <a:gd name="connsiteX57" fmla="*/ 605928 w 1304338"/>
                    <a:gd name="connsiteY57" fmla="*/ 605928 h 1401059"/>
                    <a:gd name="connsiteX58" fmla="*/ 638979 w 1304338"/>
                    <a:gd name="connsiteY58" fmla="*/ 539827 h 1401059"/>
                    <a:gd name="connsiteX59" fmla="*/ 661013 w 1304338"/>
                    <a:gd name="connsiteY59" fmla="*/ 473726 h 1401059"/>
                    <a:gd name="connsiteX60" fmla="*/ 683046 w 1304338"/>
                    <a:gd name="connsiteY60" fmla="*/ 429658 h 1401059"/>
                    <a:gd name="connsiteX61" fmla="*/ 694063 w 1304338"/>
                    <a:gd name="connsiteY61" fmla="*/ 385591 h 1401059"/>
                    <a:gd name="connsiteX62" fmla="*/ 738131 w 1304338"/>
                    <a:gd name="connsiteY62" fmla="*/ 341523 h 1401059"/>
                    <a:gd name="connsiteX63" fmla="*/ 859316 w 1304338"/>
                    <a:gd name="connsiteY63" fmla="*/ 198304 h 1401059"/>
                    <a:gd name="connsiteX64" fmla="*/ 936434 w 1304338"/>
                    <a:gd name="connsiteY64" fmla="*/ 121186 h 1401059"/>
                    <a:gd name="connsiteX65" fmla="*/ 969485 w 1304338"/>
                    <a:gd name="connsiteY65" fmla="*/ 110169 h 1401059"/>
                    <a:gd name="connsiteX66" fmla="*/ 1002535 w 1304338"/>
                    <a:gd name="connsiteY66" fmla="*/ 407625 h 1401059"/>
                    <a:gd name="connsiteX67" fmla="*/ 980502 w 1304338"/>
                    <a:gd name="connsiteY67" fmla="*/ 815249 h 1401059"/>
                    <a:gd name="connsiteX68" fmla="*/ 969485 w 1304338"/>
                    <a:gd name="connsiteY68" fmla="*/ 848299 h 1401059"/>
                    <a:gd name="connsiteX69" fmla="*/ 925417 w 1304338"/>
                    <a:gd name="connsiteY69" fmla="*/ 958468 h 1401059"/>
                    <a:gd name="connsiteX70" fmla="*/ 881350 w 1304338"/>
                    <a:gd name="connsiteY70" fmla="*/ 991518 h 1401059"/>
                    <a:gd name="connsiteX71" fmla="*/ 727114 w 1304338"/>
                    <a:gd name="connsiteY71" fmla="*/ 969485 h 1401059"/>
                    <a:gd name="connsiteX72" fmla="*/ 683046 w 1304338"/>
                    <a:gd name="connsiteY72" fmla="*/ 914400 h 1401059"/>
                    <a:gd name="connsiteX73" fmla="*/ 616945 w 1304338"/>
                    <a:gd name="connsiteY73" fmla="*/ 771181 h 1401059"/>
                    <a:gd name="connsiteX74" fmla="*/ 616945 w 1304338"/>
                    <a:gd name="connsiteY74" fmla="*/ 484743 h 1401059"/>
                    <a:gd name="connsiteX75" fmla="*/ 649996 w 1304338"/>
                    <a:gd name="connsiteY75" fmla="*/ 264405 h 1401059"/>
                    <a:gd name="connsiteX76" fmla="*/ 672029 w 1304338"/>
                    <a:gd name="connsiteY76" fmla="*/ 154237 h 1401059"/>
                    <a:gd name="connsiteX77" fmla="*/ 815249 w 1304338"/>
                    <a:gd name="connsiteY77" fmla="*/ 198304 h 1401059"/>
                    <a:gd name="connsiteX78" fmla="*/ 837282 w 1304338"/>
                    <a:gd name="connsiteY78" fmla="*/ 264405 h 1401059"/>
                    <a:gd name="connsiteX79" fmla="*/ 859316 w 1304338"/>
                    <a:gd name="connsiteY79" fmla="*/ 297456 h 1401059"/>
                    <a:gd name="connsiteX80" fmla="*/ 870333 w 1304338"/>
                    <a:gd name="connsiteY80" fmla="*/ 440675 h 1401059"/>
                    <a:gd name="connsiteX81" fmla="*/ 859316 w 1304338"/>
                    <a:gd name="connsiteY81" fmla="*/ 716097 h 1401059"/>
                    <a:gd name="connsiteX82" fmla="*/ 848299 w 1304338"/>
                    <a:gd name="connsiteY82" fmla="*/ 771181 h 1401059"/>
                    <a:gd name="connsiteX83" fmla="*/ 749147 w 1304338"/>
                    <a:gd name="connsiteY83" fmla="*/ 848299 h 1401059"/>
                    <a:gd name="connsiteX84" fmla="*/ 683046 w 1304338"/>
                    <a:gd name="connsiteY84" fmla="*/ 892367 h 1401059"/>
                    <a:gd name="connsiteX85" fmla="*/ 539827 w 1304338"/>
                    <a:gd name="connsiteY85" fmla="*/ 947451 h 1401059"/>
                    <a:gd name="connsiteX86" fmla="*/ 429658 w 1304338"/>
                    <a:gd name="connsiteY86" fmla="*/ 936434 h 1401059"/>
                    <a:gd name="connsiteX87" fmla="*/ 418641 w 1304338"/>
                    <a:gd name="connsiteY87" fmla="*/ 892367 h 1401059"/>
                    <a:gd name="connsiteX88" fmla="*/ 396608 w 1304338"/>
                    <a:gd name="connsiteY88" fmla="*/ 837282 h 1401059"/>
                    <a:gd name="connsiteX89" fmla="*/ 407625 w 1304338"/>
                    <a:gd name="connsiteY89" fmla="*/ 473726 h 1401059"/>
                    <a:gd name="connsiteX90" fmla="*/ 418641 w 1304338"/>
                    <a:gd name="connsiteY90" fmla="*/ 418641 h 1401059"/>
                    <a:gd name="connsiteX91" fmla="*/ 440675 w 1304338"/>
                    <a:gd name="connsiteY91" fmla="*/ 374574 h 1401059"/>
                    <a:gd name="connsiteX92" fmla="*/ 451692 w 1304338"/>
                    <a:gd name="connsiteY92" fmla="*/ 308473 h 1401059"/>
                    <a:gd name="connsiteX93" fmla="*/ 528810 w 1304338"/>
                    <a:gd name="connsiteY93" fmla="*/ 341523 h 1401059"/>
                    <a:gd name="connsiteX94" fmla="*/ 561861 w 1304338"/>
                    <a:gd name="connsiteY94" fmla="*/ 363557 h 1401059"/>
                    <a:gd name="connsiteX95" fmla="*/ 605928 w 1304338"/>
                    <a:gd name="connsiteY95" fmla="*/ 407625 h 1401059"/>
                    <a:gd name="connsiteX96" fmla="*/ 705080 w 1304338"/>
                    <a:gd name="connsiteY96" fmla="*/ 550844 h 1401059"/>
                    <a:gd name="connsiteX97" fmla="*/ 738131 w 1304338"/>
                    <a:gd name="connsiteY97" fmla="*/ 616945 h 1401059"/>
                    <a:gd name="connsiteX98" fmla="*/ 760164 w 1304338"/>
                    <a:gd name="connsiteY98" fmla="*/ 694063 h 1401059"/>
                    <a:gd name="connsiteX99" fmla="*/ 771181 w 1304338"/>
                    <a:gd name="connsiteY99" fmla="*/ 793215 h 1401059"/>
                    <a:gd name="connsiteX100" fmla="*/ 782198 w 1304338"/>
                    <a:gd name="connsiteY100" fmla="*/ 859316 h 1401059"/>
                    <a:gd name="connsiteX101" fmla="*/ 793215 w 1304338"/>
                    <a:gd name="connsiteY101" fmla="*/ 969485 h 1401059"/>
                    <a:gd name="connsiteX102" fmla="*/ 782198 w 1304338"/>
                    <a:gd name="connsiteY102" fmla="*/ 1222873 h 1401059"/>
                    <a:gd name="connsiteX103" fmla="*/ 738131 w 1304338"/>
                    <a:gd name="connsiteY103" fmla="*/ 1266940 h 1401059"/>
                    <a:gd name="connsiteX104" fmla="*/ 683046 w 1304338"/>
                    <a:gd name="connsiteY104" fmla="*/ 1333041 h 1401059"/>
                    <a:gd name="connsiteX105" fmla="*/ 627962 w 1304338"/>
                    <a:gd name="connsiteY105" fmla="*/ 1322025 h 1401059"/>
                    <a:gd name="connsiteX106" fmla="*/ 605928 w 1304338"/>
                    <a:gd name="connsiteY106" fmla="*/ 1277957 h 1401059"/>
                    <a:gd name="connsiteX107" fmla="*/ 572878 w 1304338"/>
                    <a:gd name="connsiteY107" fmla="*/ 1244906 h 1401059"/>
                    <a:gd name="connsiteX108" fmla="*/ 550844 w 1304338"/>
                    <a:gd name="connsiteY108" fmla="*/ 1123721 h 1401059"/>
                    <a:gd name="connsiteX109" fmla="*/ 572878 w 1304338"/>
                    <a:gd name="connsiteY109" fmla="*/ 793215 h 1401059"/>
                    <a:gd name="connsiteX110" fmla="*/ 594911 w 1304338"/>
                    <a:gd name="connsiteY110" fmla="*/ 649996 h 1401059"/>
                    <a:gd name="connsiteX111" fmla="*/ 616945 w 1304338"/>
                    <a:gd name="connsiteY111" fmla="*/ 506776 h 1401059"/>
                    <a:gd name="connsiteX112" fmla="*/ 638979 w 1304338"/>
                    <a:gd name="connsiteY112" fmla="*/ 440675 h 1401059"/>
                    <a:gd name="connsiteX113" fmla="*/ 716097 w 1304338"/>
                    <a:gd name="connsiteY113" fmla="*/ 330506 h 1401059"/>
                    <a:gd name="connsiteX114" fmla="*/ 771181 w 1304338"/>
                    <a:gd name="connsiteY114" fmla="*/ 231355 h 1401059"/>
                    <a:gd name="connsiteX115" fmla="*/ 947451 w 1304338"/>
                    <a:gd name="connsiteY115" fmla="*/ 22034 h 1401059"/>
                    <a:gd name="connsiteX116" fmla="*/ 969485 w 1304338"/>
                    <a:gd name="connsiteY116" fmla="*/ 154237 h 1401059"/>
                    <a:gd name="connsiteX117" fmla="*/ 991519 w 1304338"/>
                    <a:gd name="connsiteY117" fmla="*/ 308473 h 1401059"/>
                    <a:gd name="connsiteX118" fmla="*/ 1002535 w 1304338"/>
                    <a:gd name="connsiteY118" fmla="*/ 385591 h 1401059"/>
                    <a:gd name="connsiteX119" fmla="*/ 1024569 w 1304338"/>
                    <a:gd name="connsiteY119" fmla="*/ 528810 h 1401059"/>
                    <a:gd name="connsiteX120" fmla="*/ 1035586 w 1304338"/>
                    <a:gd name="connsiteY120" fmla="*/ 672029 h 1401059"/>
                    <a:gd name="connsiteX121" fmla="*/ 1024569 w 1304338"/>
                    <a:gd name="connsiteY121" fmla="*/ 1090670 h 1401059"/>
                    <a:gd name="connsiteX122" fmla="*/ 958468 w 1304338"/>
                    <a:gd name="connsiteY122" fmla="*/ 1156771 h 1401059"/>
                    <a:gd name="connsiteX123" fmla="*/ 881350 w 1304338"/>
                    <a:gd name="connsiteY123" fmla="*/ 1178805 h 1401059"/>
                    <a:gd name="connsiteX124" fmla="*/ 815249 w 1304338"/>
                    <a:gd name="connsiteY124" fmla="*/ 1167788 h 1401059"/>
                    <a:gd name="connsiteX125" fmla="*/ 804232 w 1304338"/>
                    <a:gd name="connsiteY125" fmla="*/ 1134738 h 1401059"/>
                    <a:gd name="connsiteX126" fmla="*/ 782198 w 1304338"/>
                    <a:gd name="connsiteY126" fmla="*/ 1079653 h 1401059"/>
                    <a:gd name="connsiteX127" fmla="*/ 749147 w 1304338"/>
                    <a:gd name="connsiteY127" fmla="*/ 969485 h 1401059"/>
                    <a:gd name="connsiteX128" fmla="*/ 782198 w 1304338"/>
                    <a:gd name="connsiteY128" fmla="*/ 649996 h 1401059"/>
                    <a:gd name="connsiteX129" fmla="*/ 793215 w 1304338"/>
                    <a:gd name="connsiteY129" fmla="*/ 572878 h 1401059"/>
                    <a:gd name="connsiteX130" fmla="*/ 815249 w 1304338"/>
                    <a:gd name="connsiteY130" fmla="*/ 484743 h 1401059"/>
                    <a:gd name="connsiteX131" fmla="*/ 837282 w 1304338"/>
                    <a:gd name="connsiteY131" fmla="*/ 451692 h 1401059"/>
                    <a:gd name="connsiteX132" fmla="*/ 859316 w 1304338"/>
                    <a:gd name="connsiteY132" fmla="*/ 407625 h 1401059"/>
                    <a:gd name="connsiteX133" fmla="*/ 903384 w 1304338"/>
                    <a:gd name="connsiteY133" fmla="*/ 297456 h 1401059"/>
                    <a:gd name="connsiteX134" fmla="*/ 936434 w 1304338"/>
                    <a:gd name="connsiteY134" fmla="*/ 253388 h 1401059"/>
                    <a:gd name="connsiteX135" fmla="*/ 958468 w 1304338"/>
                    <a:gd name="connsiteY135" fmla="*/ 220338 h 1401059"/>
                    <a:gd name="connsiteX136" fmla="*/ 991519 w 1304338"/>
                    <a:gd name="connsiteY136" fmla="*/ 297456 h 1401059"/>
                    <a:gd name="connsiteX137" fmla="*/ 1013552 w 1304338"/>
                    <a:gd name="connsiteY137" fmla="*/ 561861 h 1401059"/>
                    <a:gd name="connsiteX138" fmla="*/ 1035586 w 1304338"/>
                    <a:gd name="connsiteY138" fmla="*/ 1035586 h 1401059"/>
                    <a:gd name="connsiteX139" fmla="*/ 991519 w 1304338"/>
                    <a:gd name="connsiteY139" fmla="*/ 1222873 h 1401059"/>
                    <a:gd name="connsiteX140" fmla="*/ 958468 w 1304338"/>
                    <a:gd name="connsiteY140" fmla="*/ 1233890 h 1401059"/>
                    <a:gd name="connsiteX141" fmla="*/ 925417 w 1304338"/>
                    <a:gd name="connsiteY141" fmla="*/ 1222873 h 1401059"/>
                    <a:gd name="connsiteX142" fmla="*/ 848299 w 1304338"/>
                    <a:gd name="connsiteY142" fmla="*/ 1101687 h 1401059"/>
                    <a:gd name="connsiteX143" fmla="*/ 826266 w 1304338"/>
                    <a:gd name="connsiteY143" fmla="*/ 1035586 h 1401059"/>
                    <a:gd name="connsiteX144" fmla="*/ 793215 w 1304338"/>
                    <a:gd name="connsiteY144" fmla="*/ 837282 h 1401059"/>
                    <a:gd name="connsiteX145" fmla="*/ 837282 w 1304338"/>
                    <a:gd name="connsiteY145" fmla="*/ 451692 h 1401059"/>
                    <a:gd name="connsiteX146" fmla="*/ 870333 w 1304338"/>
                    <a:gd name="connsiteY146" fmla="*/ 187287 h 1401059"/>
                    <a:gd name="connsiteX147" fmla="*/ 903384 w 1304338"/>
                    <a:gd name="connsiteY147" fmla="*/ 231355 h 1401059"/>
                    <a:gd name="connsiteX148" fmla="*/ 914400 w 1304338"/>
                    <a:gd name="connsiteY148" fmla="*/ 275422 h 1401059"/>
                    <a:gd name="connsiteX149" fmla="*/ 936434 w 1304338"/>
                    <a:gd name="connsiteY149" fmla="*/ 374574 h 1401059"/>
                    <a:gd name="connsiteX150" fmla="*/ 925417 w 1304338"/>
                    <a:gd name="connsiteY150" fmla="*/ 517793 h 1401059"/>
                    <a:gd name="connsiteX151" fmla="*/ 870333 w 1304338"/>
                    <a:gd name="connsiteY151" fmla="*/ 694063 h 1401059"/>
                    <a:gd name="connsiteX152" fmla="*/ 848299 w 1304338"/>
                    <a:gd name="connsiteY152" fmla="*/ 771181 h 1401059"/>
                    <a:gd name="connsiteX153" fmla="*/ 782198 w 1304338"/>
                    <a:gd name="connsiteY153" fmla="*/ 892367 h 1401059"/>
                    <a:gd name="connsiteX154" fmla="*/ 760164 w 1304338"/>
                    <a:gd name="connsiteY154" fmla="*/ 936434 h 1401059"/>
                    <a:gd name="connsiteX155" fmla="*/ 694063 w 1304338"/>
                    <a:gd name="connsiteY155" fmla="*/ 1024569 h 1401059"/>
                    <a:gd name="connsiteX156" fmla="*/ 661013 w 1304338"/>
                    <a:gd name="connsiteY156" fmla="*/ 1046603 h 1401059"/>
                    <a:gd name="connsiteX157" fmla="*/ 539827 w 1304338"/>
                    <a:gd name="connsiteY157" fmla="*/ 1101687 h 1401059"/>
                    <a:gd name="connsiteX158" fmla="*/ 495760 w 1304338"/>
                    <a:gd name="connsiteY158" fmla="*/ 1079653 h 1401059"/>
                    <a:gd name="connsiteX159" fmla="*/ 462709 w 1304338"/>
                    <a:gd name="connsiteY159" fmla="*/ 1024569 h 1401059"/>
                    <a:gd name="connsiteX160" fmla="*/ 396608 w 1304338"/>
                    <a:gd name="connsiteY160" fmla="*/ 870333 h 1401059"/>
                    <a:gd name="connsiteX161" fmla="*/ 363557 w 1304338"/>
                    <a:gd name="connsiteY161" fmla="*/ 815249 h 1401059"/>
                    <a:gd name="connsiteX162" fmla="*/ 374574 w 1304338"/>
                    <a:gd name="connsiteY162" fmla="*/ 727114 h 1401059"/>
                    <a:gd name="connsiteX163" fmla="*/ 396608 w 1304338"/>
                    <a:gd name="connsiteY163" fmla="*/ 627962 h 1401059"/>
                    <a:gd name="connsiteX164" fmla="*/ 407625 w 1304338"/>
                    <a:gd name="connsiteY164" fmla="*/ 561861 h 1401059"/>
                    <a:gd name="connsiteX165" fmla="*/ 429658 w 1304338"/>
                    <a:gd name="connsiteY165" fmla="*/ 506776 h 1401059"/>
                    <a:gd name="connsiteX166" fmla="*/ 440675 w 1304338"/>
                    <a:gd name="connsiteY166" fmla="*/ 473726 h 1401059"/>
                    <a:gd name="connsiteX167" fmla="*/ 473726 w 1304338"/>
                    <a:gd name="connsiteY167" fmla="*/ 462709 h 1401059"/>
                    <a:gd name="connsiteX168" fmla="*/ 561861 w 1304338"/>
                    <a:gd name="connsiteY168" fmla="*/ 473726 h 1401059"/>
                    <a:gd name="connsiteX169" fmla="*/ 572878 w 1304338"/>
                    <a:gd name="connsiteY169" fmla="*/ 506776 h 1401059"/>
                    <a:gd name="connsiteX170" fmla="*/ 583894 w 1304338"/>
                    <a:gd name="connsiteY170" fmla="*/ 572878 h 1401059"/>
                    <a:gd name="connsiteX171" fmla="*/ 605928 w 1304338"/>
                    <a:gd name="connsiteY171" fmla="*/ 760164 h 1401059"/>
                    <a:gd name="connsiteX172" fmla="*/ 627962 w 1304338"/>
                    <a:gd name="connsiteY172" fmla="*/ 991518 h 1401059"/>
                    <a:gd name="connsiteX173" fmla="*/ 605928 w 1304338"/>
                    <a:gd name="connsiteY173" fmla="*/ 1167788 h 1401059"/>
                    <a:gd name="connsiteX174" fmla="*/ 594911 w 1304338"/>
                    <a:gd name="connsiteY174" fmla="*/ 1200839 h 1401059"/>
                    <a:gd name="connsiteX175" fmla="*/ 561861 w 1304338"/>
                    <a:gd name="connsiteY175" fmla="*/ 1211856 h 1401059"/>
                    <a:gd name="connsiteX176" fmla="*/ 528810 w 1304338"/>
                    <a:gd name="connsiteY176" fmla="*/ 1167788 h 1401059"/>
                    <a:gd name="connsiteX177" fmla="*/ 495760 w 1304338"/>
                    <a:gd name="connsiteY177" fmla="*/ 1145755 h 1401059"/>
                    <a:gd name="connsiteX178" fmla="*/ 462709 w 1304338"/>
                    <a:gd name="connsiteY178" fmla="*/ 1112704 h 1401059"/>
                    <a:gd name="connsiteX179" fmla="*/ 451692 w 1304338"/>
                    <a:gd name="connsiteY179" fmla="*/ 1057620 h 1401059"/>
                    <a:gd name="connsiteX180" fmla="*/ 429658 w 1304338"/>
                    <a:gd name="connsiteY180" fmla="*/ 980502 h 1401059"/>
                    <a:gd name="connsiteX181" fmla="*/ 418641 w 1304338"/>
                    <a:gd name="connsiteY181" fmla="*/ 870333 h 1401059"/>
                    <a:gd name="connsiteX182" fmla="*/ 407625 w 1304338"/>
                    <a:gd name="connsiteY182" fmla="*/ 782198 h 1401059"/>
                    <a:gd name="connsiteX183" fmla="*/ 429658 w 1304338"/>
                    <a:gd name="connsiteY183" fmla="*/ 528810 h 1401059"/>
                    <a:gd name="connsiteX184" fmla="*/ 440675 w 1304338"/>
                    <a:gd name="connsiteY184" fmla="*/ 473726 h 1401059"/>
                    <a:gd name="connsiteX185" fmla="*/ 495760 w 1304338"/>
                    <a:gd name="connsiteY185" fmla="*/ 352540 h 1401059"/>
                    <a:gd name="connsiteX186" fmla="*/ 528810 w 1304338"/>
                    <a:gd name="connsiteY186" fmla="*/ 297456 h 1401059"/>
                    <a:gd name="connsiteX187" fmla="*/ 572878 w 1304338"/>
                    <a:gd name="connsiteY187" fmla="*/ 220338 h 1401059"/>
                    <a:gd name="connsiteX188" fmla="*/ 649996 w 1304338"/>
                    <a:gd name="connsiteY188" fmla="*/ 143220 h 1401059"/>
                    <a:gd name="connsiteX189" fmla="*/ 705080 w 1304338"/>
                    <a:gd name="connsiteY189" fmla="*/ 88135 h 1401059"/>
                    <a:gd name="connsiteX190" fmla="*/ 870333 w 1304338"/>
                    <a:gd name="connsiteY190" fmla="*/ 11017 h 1401059"/>
                    <a:gd name="connsiteX191" fmla="*/ 914400 w 1304338"/>
                    <a:gd name="connsiteY191" fmla="*/ 198304 h 1401059"/>
                    <a:gd name="connsiteX192" fmla="*/ 837282 w 1304338"/>
                    <a:gd name="connsiteY192" fmla="*/ 1288974 h 1401059"/>
                    <a:gd name="connsiteX193" fmla="*/ 782198 w 1304338"/>
                    <a:gd name="connsiteY193" fmla="*/ 1299991 h 1401059"/>
                    <a:gd name="connsiteX194" fmla="*/ 683046 w 1304338"/>
                    <a:gd name="connsiteY194" fmla="*/ 1288974 h 1401059"/>
                    <a:gd name="connsiteX195" fmla="*/ 649996 w 1304338"/>
                    <a:gd name="connsiteY195" fmla="*/ 1266940 h 1401059"/>
                    <a:gd name="connsiteX196" fmla="*/ 550844 w 1304338"/>
                    <a:gd name="connsiteY196" fmla="*/ 892367 h 1401059"/>
                    <a:gd name="connsiteX197" fmla="*/ 495760 w 1304338"/>
                    <a:gd name="connsiteY197" fmla="*/ 385591 h 1401059"/>
                    <a:gd name="connsiteX198" fmla="*/ 517793 w 1304338"/>
                    <a:gd name="connsiteY198" fmla="*/ 297456 h 1401059"/>
                    <a:gd name="connsiteX199" fmla="*/ 583894 w 1304338"/>
                    <a:gd name="connsiteY199" fmla="*/ 220338 h 1401059"/>
                    <a:gd name="connsiteX200" fmla="*/ 616945 w 1304338"/>
                    <a:gd name="connsiteY200" fmla="*/ 198304 h 1401059"/>
                    <a:gd name="connsiteX201" fmla="*/ 716097 w 1304338"/>
                    <a:gd name="connsiteY201" fmla="*/ 99152 h 1401059"/>
                    <a:gd name="connsiteX202" fmla="*/ 749147 w 1304338"/>
                    <a:gd name="connsiteY202" fmla="*/ 44068 h 1401059"/>
                    <a:gd name="connsiteX203" fmla="*/ 760164 w 1304338"/>
                    <a:gd name="connsiteY203" fmla="*/ 11017 h 1401059"/>
                    <a:gd name="connsiteX204" fmla="*/ 793215 w 1304338"/>
                    <a:gd name="connsiteY204" fmla="*/ 0 h 1401059"/>
                    <a:gd name="connsiteX205" fmla="*/ 837282 w 1304338"/>
                    <a:gd name="connsiteY205" fmla="*/ 33051 h 1401059"/>
                    <a:gd name="connsiteX206" fmla="*/ 969485 w 1304338"/>
                    <a:gd name="connsiteY206" fmla="*/ 176270 h 1401059"/>
                    <a:gd name="connsiteX207" fmla="*/ 980502 w 1304338"/>
                    <a:gd name="connsiteY207" fmla="*/ 220338 h 1401059"/>
                    <a:gd name="connsiteX208" fmla="*/ 1013552 w 1304338"/>
                    <a:gd name="connsiteY208" fmla="*/ 275422 h 1401059"/>
                    <a:gd name="connsiteX209" fmla="*/ 1024569 w 1304338"/>
                    <a:gd name="connsiteY209" fmla="*/ 462709 h 1401059"/>
                    <a:gd name="connsiteX210" fmla="*/ 1046603 w 1304338"/>
                    <a:gd name="connsiteY210" fmla="*/ 991518 h 1401059"/>
                    <a:gd name="connsiteX211" fmla="*/ 1035586 w 1304338"/>
                    <a:gd name="connsiteY211" fmla="*/ 1189822 h 1401059"/>
                    <a:gd name="connsiteX212" fmla="*/ 1024569 w 1304338"/>
                    <a:gd name="connsiteY212" fmla="*/ 1233890 h 1401059"/>
                    <a:gd name="connsiteX213" fmla="*/ 991519 w 1304338"/>
                    <a:gd name="connsiteY213" fmla="*/ 1178805 h 1401059"/>
                    <a:gd name="connsiteX214" fmla="*/ 1002535 w 1304338"/>
                    <a:gd name="connsiteY214" fmla="*/ 936434 h 1401059"/>
                    <a:gd name="connsiteX215" fmla="*/ 1013552 w 1304338"/>
                    <a:gd name="connsiteY215" fmla="*/ 903384 h 1401059"/>
                    <a:gd name="connsiteX216" fmla="*/ 1024569 w 1304338"/>
                    <a:gd name="connsiteY216" fmla="*/ 793215 h 1401059"/>
                    <a:gd name="connsiteX217" fmla="*/ 1035586 w 1304338"/>
                    <a:gd name="connsiteY217" fmla="*/ 649996 h 1401059"/>
                    <a:gd name="connsiteX218" fmla="*/ 1046603 w 1304338"/>
                    <a:gd name="connsiteY218" fmla="*/ 605928 h 1401059"/>
                    <a:gd name="connsiteX219" fmla="*/ 1068637 w 1304338"/>
                    <a:gd name="connsiteY219" fmla="*/ 528810 h 1401059"/>
                    <a:gd name="connsiteX220" fmla="*/ 1079654 w 1304338"/>
                    <a:gd name="connsiteY220" fmla="*/ 451692 h 1401059"/>
                    <a:gd name="connsiteX221" fmla="*/ 1123721 w 1304338"/>
                    <a:gd name="connsiteY221" fmla="*/ 308473 h 1401059"/>
                    <a:gd name="connsiteX222" fmla="*/ 1145755 w 1304338"/>
                    <a:gd name="connsiteY222" fmla="*/ 264405 h 1401059"/>
                    <a:gd name="connsiteX223" fmla="*/ 1178805 w 1304338"/>
                    <a:gd name="connsiteY223" fmla="*/ 253388 h 1401059"/>
                    <a:gd name="connsiteX224" fmla="*/ 1233890 w 1304338"/>
                    <a:gd name="connsiteY224" fmla="*/ 297456 h 1401059"/>
                    <a:gd name="connsiteX225" fmla="*/ 1222873 w 1304338"/>
                    <a:gd name="connsiteY225" fmla="*/ 848299 h 1401059"/>
                    <a:gd name="connsiteX226" fmla="*/ 1200839 w 1304338"/>
                    <a:gd name="connsiteY226" fmla="*/ 1189822 h 1401059"/>
                    <a:gd name="connsiteX227" fmla="*/ 1156772 w 1304338"/>
                    <a:gd name="connsiteY227" fmla="*/ 1178805 h 1401059"/>
                    <a:gd name="connsiteX228" fmla="*/ 1112704 w 1304338"/>
                    <a:gd name="connsiteY228" fmla="*/ 1057620 h 1401059"/>
                    <a:gd name="connsiteX229" fmla="*/ 1123721 w 1304338"/>
                    <a:gd name="connsiteY229" fmla="*/ 528810 h 1401059"/>
                    <a:gd name="connsiteX230" fmla="*/ 1145755 w 1304338"/>
                    <a:gd name="connsiteY230" fmla="*/ 451692 h 1401059"/>
                    <a:gd name="connsiteX231" fmla="*/ 1167788 w 1304338"/>
                    <a:gd name="connsiteY231" fmla="*/ 341523 h 1401059"/>
                    <a:gd name="connsiteX232" fmla="*/ 1189822 w 1304338"/>
                    <a:gd name="connsiteY232" fmla="*/ 253388 h 1401059"/>
                    <a:gd name="connsiteX233" fmla="*/ 1211856 w 1304338"/>
                    <a:gd name="connsiteY233" fmla="*/ 132203 h 1401059"/>
                    <a:gd name="connsiteX234" fmla="*/ 1255923 w 1304338"/>
                    <a:gd name="connsiteY234" fmla="*/ 231355 h 1401059"/>
                    <a:gd name="connsiteX235" fmla="*/ 1266940 w 1304338"/>
                    <a:gd name="connsiteY235" fmla="*/ 264405 h 1401059"/>
                    <a:gd name="connsiteX236" fmla="*/ 1288974 w 1304338"/>
                    <a:gd name="connsiteY236" fmla="*/ 672029 h 1401059"/>
                    <a:gd name="connsiteX237" fmla="*/ 1266940 w 1304338"/>
                    <a:gd name="connsiteY237" fmla="*/ 969485 h 1401059"/>
                    <a:gd name="connsiteX238" fmla="*/ 1233890 w 1304338"/>
                    <a:gd name="connsiteY238" fmla="*/ 1112704 h 1401059"/>
                    <a:gd name="connsiteX239" fmla="*/ 1211856 w 1304338"/>
                    <a:gd name="connsiteY239" fmla="*/ 1211856 h 1401059"/>
                    <a:gd name="connsiteX240" fmla="*/ 1112704 w 1304338"/>
                    <a:gd name="connsiteY240" fmla="*/ 1167788 h 1401059"/>
                    <a:gd name="connsiteX241" fmla="*/ 1068637 w 1304338"/>
                    <a:gd name="connsiteY241" fmla="*/ 1112704 h 1401059"/>
                    <a:gd name="connsiteX242" fmla="*/ 1024569 w 1304338"/>
                    <a:gd name="connsiteY242" fmla="*/ 980502 h 1401059"/>
                    <a:gd name="connsiteX243" fmla="*/ 1002535 w 1304338"/>
                    <a:gd name="connsiteY243" fmla="*/ 892367 h 1401059"/>
                    <a:gd name="connsiteX244" fmla="*/ 1035586 w 1304338"/>
                    <a:gd name="connsiteY244" fmla="*/ 209321 h 1401059"/>
                    <a:gd name="connsiteX245" fmla="*/ 1068637 w 1304338"/>
                    <a:gd name="connsiteY245" fmla="*/ 44068 h 1401059"/>
                    <a:gd name="connsiteX246" fmla="*/ 1101687 w 1304338"/>
                    <a:gd name="connsiteY246" fmla="*/ 22034 h 1401059"/>
                    <a:gd name="connsiteX247" fmla="*/ 1211856 w 1304338"/>
                    <a:gd name="connsiteY247" fmla="*/ 44068 h 1401059"/>
                    <a:gd name="connsiteX248" fmla="*/ 1167788 w 1304338"/>
                    <a:gd name="connsiteY248" fmla="*/ 804232 h 1401059"/>
                    <a:gd name="connsiteX249" fmla="*/ 1145755 w 1304338"/>
                    <a:gd name="connsiteY249" fmla="*/ 925417 h 1401059"/>
                    <a:gd name="connsiteX250" fmla="*/ 1134738 w 1304338"/>
                    <a:gd name="connsiteY250" fmla="*/ 1079653 h 1401059"/>
                    <a:gd name="connsiteX251" fmla="*/ 1112704 w 1304338"/>
                    <a:gd name="connsiteY251" fmla="*/ 1211856 h 1401059"/>
                    <a:gd name="connsiteX252" fmla="*/ 1057620 w 1304338"/>
                    <a:gd name="connsiteY252" fmla="*/ 1178805 h 1401059"/>
                    <a:gd name="connsiteX253" fmla="*/ 1002535 w 1304338"/>
                    <a:gd name="connsiteY253" fmla="*/ 1090670 h 1401059"/>
                    <a:gd name="connsiteX254" fmla="*/ 1035586 w 1304338"/>
                    <a:gd name="connsiteY254" fmla="*/ 705080 h 1401059"/>
                    <a:gd name="connsiteX255" fmla="*/ 1046603 w 1304338"/>
                    <a:gd name="connsiteY255" fmla="*/ 661012 h 1401059"/>
                    <a:gd name="connsiteX256" fmla="*/ 1079654 w 1304338"/>
                    <a:gd name="connsiteY256" fmla="*/ 694063 h 1401059"/>
                    <a:gd name="connsiteX0" fmla="*/ 740651 w 1257465"/>
                    <a:gd name="connsiteY0" fmla="*/ 864096 h 1401059"/>
                    <a:gd name="connsiteX1" fmla="*/ 596635 w 1257465"/>
                    <a:gd name="connsiteY1" fmla="*/ 720080 h 1401059"/>
                    <a:gd name="connsiteX2" fmla="*/ 8212 w 1257465"/>
                    <a:gd name="connsiteY2" fmla="*/ 253388 h 1401059"/>
                    <a:gd name="connsiteX3" fmla="*/ 74313 w 1257465"/>
                    <a:gd name="connsiteY3" fmla="*/ 209321 h 1401059"/>
                    <a:gd name="connsiteX4" fmla="*/ 129397 w 1257465"/>
                    <a:gd name="connsiteY4" fmla="*/ 165253 h 1401059"/>
                    <a:gd name="connsiteX5" fmla="*/ 250583 w 1257465"/>
                    <a:gd name="connsiteY5" fmla="*/ 121186 h 1401059"/>
                    <a:gd name="connsiteX6" fmla="*/ 382785 w 1257465"/>
                    <a:gd name="connsiteY6" fmla="*/ 143220 h 1401059"/>
                    <a:gd name="connsiteX7" fmla="*/ 426853 w 1257465"/>
                    <a:gd name="connsiteY7" fmla="*/ 154237 h 1401059"/>
                    <a:gd name="connsiteX8" fmla="*/ 459903 w 1257465"/>
                    <a:gd name="connsiteY8" fmla="*/ 198304 h 1401059"/>
                    <a:gd name="connsiteX9" fmla="*/ 481937 w 1257465"/>
                    <a:gd name="connsiteY9" fmla="*/ 275422 h 1401059"/>
                    <a:gd name="connsiteX10" fmla="*/ 537021 w 1257465"/>
                    <a:gd name="connsiteY10" fmla="*/ 716097 h 1401059"/>
                    <a:gd name="connsiteX11" fmla="*/ 592106 w 1257465"/>
                    <a:gd name="connsiteY11" fmla="*/ 1101687 h 1401059"/>
                    <a:gd name="connsiteX12" fmla="*/ 625156 w 1257465"/>
                    <a:gd name="connsiteY12" fmla="*/ 1266940 h 1401059"/>
                    <a:gd name="connsiteX13" fmla="*/ 636173 w 1257465"/>
                    <a:gd name="connsiteY13" fmla="*/ 1344058 h 1401059"/>
                    <a:gd name="connsiteX14" fmla="*/ 603123 w 1257465"/>
                    <a:gd name="connsiteY14" fmla="*/ 1388126 h 1401059"/>
                    <a:gd name="connsiteX15" fmla="*/ 548038 w 1257465"/>
                    <a:gd name="connsiteY15" fmla="*/ 1366092 h 1401059"/>
                    <a:gd name="connsiteX16" fmla="*/ 503971 w 1257465"/>
                    <a:gd name="connsiteY16" fmla="*/ 1344058 h 1401059"/>
                    <a:gd name="connsiteX17" fmla="*/ 349735 w 1257465"/>
                    <a:gd name="connsiteY17" fmla="*/ 1277957 h 1401059"/>
                    <a:gd name="connsiteX18" fmla="*/ 261600 w 1257465"/>
                    <a:gd name="connsiteY18" fmla="*/ 1211856 h 1401059"/>
                    <a:gd name="connsiteX19" fmla="*/ 250583 w 1257465"/>
                    <a:gd name="connsiteY19" fmla="*/ 815249 h 1401059"/>
                    <a:gd name="connsiteX20" fmla="*/ 272617 w 1257465"/>
                    <a:gd name="connsiteY20" fmla="*/ 705080 h 1401059"/>
                    <a:gd name="connsiteX21" fmla="*/ 327701 w 1257465"/>
                    <a:gd name="connsiteY21" fmla="*/ 627962 h 1401059"/>
                    <a:gd name="connsiteX22" fmla="*/ 371768 w 1257465"/>
                    <a:gd name="connsiteY22" fmla="*/ 550844 h 1401059"/>
                    <a:gd name="connsiteX23" fmla="*/ 514988 w 1257465"/>
                    <a:gd name="connsiteY23" fmla="*/ 352540 h 1401059"/>
                    <a:gd name="connsiteX24" fmla="*/ 669224 w 1257465"/>
                    <a:gd name="connsiteY24" fmla="*/ 187287 h 1401059"/>
                    <a:gd name="connsiteX25" fmla="*/ 702274 w 1257465"/>
                    <a:gd name="connsiteY25" fmla="*/ 209321 h 1401059"/>
                    <a:gd name="connsiteX26" fmla="*/ 713291 w 1257465"/>
                    <a:gd name="connsiteY26" fmla="*/ 264405 h 1401059"/>
                    <a:gd name="connsiteX27" fmla="*/ 735325 w 1257465"/>
                    <a:gd name="connsiteY27" fmla="*/ 429658 h 1401059"/>
                    <a:gd name="connsiteX28" fmla="*/ 757359 w 1257465"/>
                    <a:gd name="connsiteY28" fmla="*/ 506776 h 1401059"/>
                    <a:gd name="connsiteX29" fmla="*/ 768376 w 1257465"/>
                    <a:gd name="connsiteY29" fmla="*/ 561861 h 1401059"/>
                    <a:gd name="connsiteX30" fmla="*/ 779393 w 1257465"/>
                    <a:gd name="connsiteY30" fmla="*/ 683046 h 1401059"/>
                    <a:gd name="connsiteX31" fmla="*/ 779393 w 1257465"/>
                    <a:gd name="connsiteY31" fmla="*/ 760164 h 1401059"/>
                    <a:gd name="connsiteX32" fmla="*/ 658207 w 1257465"/>
                    <a:gd name="connsiteY32" fmla="*/ 848299 h 1401059"/>
                    <a:gd name="connsiteX33" fmla="*/ 614140 w 1257465"/>
                    <a:gd name="connsiteY33" fmla="*/ 793215 h 1401059"/>
                    <a:gd name="connsiteX34" fmla="*/ 581089 w 1257465"/>
                    <a:gd name="connsiteY34" fmla="*/ 716097 h 1401059"/>
                    <a:gd name="connsiteX35" fmla="*/ 559055 w 1257465"/>
                    <a:gd name="connsiteY35" fmla="*/ 616945 h 1401059"/>
                    <a:gd name="connsiteX36" fmla="*/ 592106 w 1257465"/>
                    <a:gd name="connsiteY36" fmla="*/ 385591 h 1401059"/>
                    <a:gd name="connsiteX37" fmla="*/ 636173 w 1257465"/>
                    <a:gd name="connsiteY37" fmla="*/ 297456 h 1401059"/>
                    <a:gd name="connsiteX38" fmla="*/ 647190 w 1257465"/>
                    <a:gd name="connsiteY38" fmla="*/ 264405 h 1401059"/>
                    <a:gd name="connsiteX39" fmla="*/ 735325 w 1257465"/>
                    <a:gd name="connsiteY39" fmla="*/ 286439 h 1401059"/>
                    <a:gd name="connsiteX40" fmla="*/ 812443 w 1257465"/>
                    <a:gd name="connsiteY40" fmla="*/ 352540 h 1401059"/>
                    <a:gd name="connsiteX41" fmla="*/ 845494 w 1257465"/>
                    <a:gd name="connsiteY41" fmla="*/ 396608 h 1401059"/>
                    <a:gd name="connsiteX42" fmla="*/ 878544 w 1257465"/>
                    <a:gd name="connsiteY42" fmla="*/ 418641 h 1401059"/>
                    <a:gd name="connsiteX43" fmla="*/ 878544 w 1257465"/>
                    <a:gd name="connsiteY43" fmla="*/ 870333 h 1401059"/>
                    <a:gd name="connsiteX44" fmla="*/ 834477 w 1257465"/>
                    <a:gd name="connsiteY44" fmla="*/ 1057620 h 1401059"/>
                    <a:gd name="connsiteX45" fmla="*/ 812443 w 1257465"/>
                    <a:gd name="connsiteY45" fmla="*/ 1090670 h 1401059"/>
                    <a:gd name="connsiteX46" fmla="*/ 768376 w 1257465"/>
                    <a:gd name="connsiteY46" fmla="*/ 1156771 h 1401059"/>
                    <a:gd name="connsiteX47" fmla="*/ 713291 w 1257465"/>
                    <a:gd name="connsiteY47" fmla="*/ 1167788 h 1401059"/>
                    <a:gd name="connsiteX48" fmla="*/ 669224 w 1257465"/>
                    <a:gd name="connsiteY48" fmla="*/ 1200839 h 1401059"/>
                    <a:gd name="connsiteX49" fmla="*/ 625156 w 1257465"/>
                    <a:gd name="connsiteY49" fmla="*/ 1222873 h 1401059"/>
                    <a:gd name="connsiteX50" fmla="*/ 592106 w 1257465"/>
                    <a:gd name="connsiteY50" fmla="*/ 1244906 h 1401059"/>
                    <a:gd name="connsiteX51" fmla="*/ 514988 w 1257465"/>
                    <a:gd name="connsiteY51" fmla="*/ 1156771 h 1401059"/>
                    <a:gd name="connsiteX52" fmla="*/ 481937 w 1257465"/>
                    <a:gd name="connsiteY52" fmla="*/ 1068637 h 1401059"/>
                    <a:gd name="connsiteX53" fmla="*/ 459903 w 1257465"/>
                    <a:gd name="connsiteY53" fmla="*/ 1035586 h 1401059"/>
                    <a:gd name="connsiteX54" fmla="*/ 470920 w 1257465"/>
                    <a:gd name="connsiteY54" fmla="*/ 826265 h 1401059"/>
                    <a:gd name="connsiteX55" fmla="*/ 492954 w 1257465"/>
                    <a:gd name="connsiteY55" fmla="*/ 749147 h 1401059"/>
                    <a:gd name="connsiteX56" fmla="*/ 537021 w 1257465"/>
                    <a:gd name="connsiteY56" fmla="*/ 672029 h 1401059"/>
                    <a:gd name="connsiteX57" fmla="*/ 559055 w 1257465"/>
                    <a:gd name="connsiteY57" fmla="*/ 605928 h 1401059"/>
                    <a:gd name="connsiteX58" fmla="*/ 592106 w 1257465"/>
                    <a:gd name="connsiteY58" fmla="*/ 539827 h 1401059"/>
                    <a:gd name="connsiteX59" fmla="*/ 614140 w 1257465"/>
                    <a:gd name="connsiteY59" fmla="*/ 473726 h 1401059"/>
                    <a:gd name="connsiteX60" fmla="*/ 636173 w 1257465"/>
                    <a:gd name="connsiteY60" fmla="*/ 429658 h 1401059"/>
                    <a:gd name="connsiteX61" fmla="*/ 647190 w 1257465"/>
                    <a:gd name="connsiteY61" fmla="*/ 385591 h 1401059"/>
                    <a:gd name="connsiteX62" fmla="*/ 691258 w 1257465"/>
                    <a:gd name="connsiteY62" fmla="*/ 341523 h 1401059"/>
                    <a:gd name="connsiteX63" fmla="*/ 812443 w 1257465"/>
                    <a:gd name="connsiteY63" fmla="*/ 198304 h 1401059"/>
                    <a:gd name="connsiteX64" fmla="*/ 889561 w 1257465"/>
                    <a:gd name="connsiteY64" fmla="*/ 121186 h 1401059"/>
                    <a:gd name="connsiteX65" fmla="*/ 922612 w 1257465"/>
                    <a:gd name="connsiteY65" fmla="*/ 110169 h 1401059"/>
                    <a:gd name="connsiteX66" fmla="*/ 955662 w 1257465"/>
                    <a:gd name="connsiteY66" fmla="*/ 407625 h 1401059"/>
                    <a:gd name="connsiteX67" fmla="*/ 933629 w 1257465"/>
                    <a:gd name="connsiteY67" fmla="*/ 815249 h 1401059"/>
                    <a:gd name="connsiteX68" fmla="*/ 922612 w 1257465"/>
                    <a:gd name="connsiteY68" fmla="*/ 848299 h 1401059"/>
                    <a:gd name="connsiteX69" fmla="*/ 878544 w 1257465"/>
                    <a:gd name="connsiteY69" fmla="*/ 958468 h 1401059"/>
                    <a:gd name="connsiteX70" fmla="*/ 834477 w 1257465"/>
                    <a:gd name="connsiteY70" fmla="*/ 991518 h 1401059"/>
                    <a:gd name="connsiteX71" fmla="*/ 680241 w 1257465"/>
                    <a:gd name="connsiteY71" fmla="*/ 969485 h 1401059"/>
                    <a:gd name="connsiteX72" fmla="*/ 636173 w 1257465"/>
                    <a:gd name="connsiteY72" fmla="*/ 914400 h 1401059"/>
                    <a:gd name="connsiteX73" fmla="*/ 570072 w 1257465"/>
                    <a:gd name="connsiteY73" fmla="*/ 771181 h 1401059"/>
                    <a:gd name="connsiteX74" fmla="*/ 570072 w 1257465"/>
                    <a:gd name="connsiteY74" fmla="*/ 484743 h 1401059"/>
                    <a:gd name="connsiteX75" fmla="*/ 603123 w 1257465"/>
                    <a:gd name="connsiteY75" fmla="*/ 264405 h 1401059"/>
                    <a:gd name="connsiteX76" fmla="*/ 625156 w 1257465"/>
                    <a:gd name="connsiteY76" fmla="*/ 154237 h 1401059"/>
                    <a:gd name="connsiteX77" fmla="*/ 768376 w 1257465"/>
                    <a:gd name="connsiteY77" fmla="*/ 198304 h 1401059"/>
                    <a:gd name="connsiteX78" fmla="*/ 790409 w 1257465"/>
                    <a:gd name="connsiteY78" fmla="*/ 264405 h 1401059"/>
                    <a:gd name="connsiteX79" fmla="*/ 812443 w 1257465"/>
                    <a:gd name="connsiteY79" fmla="*/ 297456 h 1401059"/>
                    <a:gd name="connsiteX80" fmla="*/ 823460 w 1257465"/>
                    <a:gd name="connsiteY80" fmla="*/ 440675 h 1401059"/>
                    <a:gd name="connsiteX81" fmla="*/ 812443 w 1257465"/>
                    <a:gd name="connsiteY81" fmla="*/ 716097 h 1401059"/>
                    <a:gd name="connsiteX82" fmla="*/ 801426 w 1257465"/>
                    <a:gd name="connsiteY82" fmla="*/ 771181 h 1401059"/>
                    <a:gd name="connsiteX83" fmla="*/ 702274 w 1257465"/>
                    <a:gd name="connsiteY83" fmla="*/ 848299 h 1401059"/>
                    <a:gd name="connsiteX84" fmla="*/ 636173 w 1257465"/>
                    <a:gd name="connsiteY84" fmla="*/ 892367 h 1401059"/>
                    <a:gd name="connsiteX85" fmla="*/ 492954 w 1257465"/>
                    <a:gd name="connsiteY85" fmla="*/ 947451 h 1401059"/>
                    <a:gd name="connsiteX86" fmla="*/ 382785 w 1257465"/>
                    <a:gd name="connsiteY86" fmla="*/ 936434 h 1401059"/>
                    <a:gd name="connsiteX87" fmla="*/ 371768 w 1257465"/>
                    <a:gd name="connsiteY87" fmla="*/ 892367 h 1401059"/>
                    <a:gd name="connsiteX88" fmla="*/ 349735 w 1257465"/>
                    <a:gd name="connsiteY88" fmla="*/ 837282 h 1401059"/>
                    <a:gd name="connsiteX89" fmla="*/ 360752 w 1257465"/>
                    <a:gd name="connsiteY89" fmla="*/ 473726 h 1401059"/>
                    <a:gd name="connsiteX90" fmla="*/ 371768 w 1257465"/>
                    <a:gd name="connsiteY90" fmla="*/ 418641 h 1401059"/>
                    <a:gd name="connsiteX91" fmla="*/ 393802 w 1257465"/>
                    <a:gd name="connsiteY91" fmla="*/ 374574 h 1401059"/>
                    <a:gd name="connsiteX92" fmla="*/ 404819 w 1257465"/>
                    <a:gd name="connsiteY92" fmla="*/ 308473 h 1401059"/>
                    <a:gd name="connsiteX93" fmla="*/ 481937 w 1257465"/>
                    <a:gd name="connsiteY93" fmla="*/ 341523 h 1401059"/>
                    <a:gd name="connsiteX94" fmla="*/ 514988 w 1257465"/>
                    <a:gd name="connsiteY94" fmla="*/ 363557 h 1401059"/>
                    <a:gd name="connsiteX95" fmla="*/ 559055 w 1257465"/>
                    <a:gd name="connsiteY95" fmla="*/ 407625 h 1401059"/>
                    <a:gd name="connsiteX96" fmla="*/ 658207 w 1257465"/>
                    <a:gd name="connsiteY96" fmla="*/ 550844 h 1401059"/>
                    <a:gd name="connsiteX97" fmla="*/ 691258 w 1257465"/>
                    <a:gd name="connsiteY97" fmla="*/ 616945 h 1401059"/>
                    <a:gd name="connsiteX98" fmla="*/ 713291 w 1257465"/>
                    <a:gd name="connsiteY98" fmla="*/ 694063 h 1401059"/>
                    <a:gd name="connsiteX99" fmla="*/ 724308 w 1257465"/>
                    <a:gd name="connsiteY99" fmla="*/ 793215 h 1401059"/>
                    <a:gd name="connsiteX100" fmla="*/ 735325 w 1257465"/>
                    <a:gd name="connsiteY100" fmla="*/ 859316 h 1401059"/>
                    <a:gd name="connsiteX101" fmla="*/ 746342 w 1257465"/>
                    <a:gd name="connsiteY101" fmla="*/ 969485 h 1401059"/>
                    <a:gd name="connsiteX102" fmla="*/ 735325 w 1257465"/>
                    <a:gd name="connsiteY102" fmla="*/ 1222873 h 1401059"/>
                    <a:gd name="connsiteX103" fmla="*/ 691258 w 1257465"/>
                    <a:gd name="connsiteY103" fmla="*/ 1266940 h 1401059"/>
                    <a:gd name="connsiteX104" fmla="*/ 636173 w 1257465"/>
                    <a:gd name="connsiteY104" fmla="*/ 1333041 h 1401059"/>
                    <a:gd name="connsiteX105" fmla="*/ 581089 w 1257465"/>
                    <a:gd name="connsiteY105" fmla="*/ 1322025 h 1401059"/>
                    <a:gd name="connsiteX106" fmla="*/ 559055 w 1257465"/>
                    <a:gd name="connsiteY106" fmla="*/ 1277957 h 1401059"/>
                    <a:gd name="connsiteX107" fmla="*/ 526005 w 1257465"/>
                    <a:gd name="connsiteY107" fmla="*/ 1244906 h 1401059"/>
                    <a:gd name="connsiteX108" fmla="*/ 503971 w 1257465"/>
                    <a:gd name="connsiteY108" fmla="*/ 1123721 h 1401059"/>
                    <a:gd name="connsiteX109" fmla="*/ 526005 w 1257465"/>
                    <a:gd name="connsiteY109" fmla="*/ 793215 h 1401059"/>
                    <a:gd name="connsiteX110" fmla="*/ 548038 w 1257465"/>
                    <a:gd name="connsiteY110" fmla="*/ 649996 h 1401059"/>
                    <a:gd name="connsiteX111" fmla="*/ 570072 w 1257465"/>
                    <a:gd name="connsiteY111" fmla="*/ 506776 h 1401059"/>
                    <a:gd name="connsiteX112" fmla="*/ 592106 w 1257465"/>
                    <a:gd name="connsiteY112" fmla="*/ 440675 h 1401059"/>
                    <a:gd name="connsiteX113" fmla="*/ 669224 w 1257465"/>
                    <a:gd name="connsiteY113" fmla="*/ 330506 h 1401059"/>
                    <a:gd name="connsiteX114" fmla="*/ 724308 w 1257465"/>
                    <a:gd name="connsiteY114" fmla="*/ 231355 h 1401059"/>
                    <a:gd name="connsiteX115" fmla="*/ 900578 w 1257465"/>
                    <a:gd name="connsiteY115" fmla="*/ 22034 h 1401059"/>
                    <a:gd name="connsiteX116" fmla="*/ 922612 w 1257465"/>
                    <a:gd name="connsiteY116" fmla="*/ 154237 h 1401059"/>
                    <a:gd name="connsiteX117" fmla="*/ 944646 w 1257465"/>
                    <a:gd name="connsiteY117" fmla="*/ 308473 h 1401059"/>
                    <a:gd name="connsiteX118" fmla="*/ 955662 w 1257465"/>
                    <a:gd name="connsiteY118" fmla="*/ 385591 h 1401059"/>
                    <a:gd name="connsiteX119" fmla="*/ 977696 w 1257465"/>
                    <a:gd name="connsiteY119" fmla="*/ 528810 h 1401059"/>
                    <a:gd name="connsiteX120" fmla="*/ 988713 w 1257465"/>
                    <a:gd name="connsiteY120" fmla="*/ 672029 h 1401059"/>
                    <a:gd name="connsiteX121" fmla="*/ 977696 w 1257465"/>
                    <a:gd name="connsiteY121" fmla="*/ 1090670 h 1401059"/>
                    <a:gd name="connsiteX122" fmla="*/ 911595 w 1257465"/>
                    <a:gd name="connsiteY122" fmla="*/ 1156771 h 1401059"/>
                    <a:gd name="connsiteX123" fmla="*/ 834477 w 1257465"/>
                    <a:gd name="connsiteY123" fmla="*/ 1178805 h 1401059"/>
                    <a:gd name="connsiteX124" fmla="*/ 768376 w 1257465"/>
                    <a:gd name="connsiteY124" fmla="*/ 1167788 h 1401059"/>
                    <a:gd name="connsiteX125" fmla="*/ 757359 w 1257465"/>
                    <a:gd name="connsiteY125" fmla="*/ 1134738 h 1401059"/>
                    <a:gd name="connsiteX126" fmla="*/ 735325 w 1257465"/>
                    <a:gd name="connsiteY126" fmla="*/ 1079653 h 1401059"/>
                    <a:gd name="connsiteX127" fmla="*/ 702274 w 1257465"/>
                    <a:gd name="connsiteY127" fmla="*/ 969485 h 1401059"/>
                    <a:gd name="connsiteX128" fmla="*/ 735325 w 1257465"/>
                    <a:gd name="connsiteY128" fmla="*/ 649996 h 1401059"/>
                    <a:gd name="connsiteX129" fmla="*/ 746342 w 1257465"/>
                    <a:gd name="connsiteY129" fmla="*/ 572878 h 1401059"/>
                    <a:gd name="connsiteX130" fmla="*/ 768376 w 1257465"/>
                    <a:gd name="connsiteY130" fmla="*/ 484743 h 1401059"/>
                    <a:gd name="connsiteX131" fmla="*/ 790409 w 1257465"/>
                    <a:gd name="connsiteY131" fmla="*/ 451692 h 1401059"/>
                    <a:gd name="connsiteX132" fmla="*/ 812443 w 1257465"/>
                    <a:gd name="connsiteY132" fmla="*/ 407625 h 1401059"/>
                    <a:gd name="connsiteX133" fmla="*/ 856511 w 1257465"/>
                    <a:gd name="connsiteY133" fmla="*/ 297456 h 1401059"/>
                    <a:gd name="connsiteX134" fmla="*/ 889561 w 1257465"/>
                    <a:gd name="connsiteY134" fmla="*/ 253388 h 1401059"/>
                    <a:gd name="connsiteX135" fmla="*/ 911595 w 1257465"/>
                    <a:gd name="connsiteY135" fmla="*/ 220338 h 1401059"/>
                    <a:gd name="connsiteX136" fmla="*/ 944646 w 1257465"/>
                    <a:gd name="connsiteY136" fmla="*/ 297456 h 1401059"/>
                    <a:gd name="connsiteX137" fmla="*/ 966679 w 1257465"/>
                    <a:gd name="connsiteY137" fmla="*/ 561861 h 1401059"/>
                    <a:gd name="connsiteX138" fmla="*/ 988713 w 1257465"/>
                    <a:gd name="connsiteY138" fmla="*/ 1035586 h 1401059"/>
                    <a:gd name="connsiteX139" fmla="*/ 944646 w 1257465"/>
                    <a:gd name="connsiteY139" fmla="*/ 1222873 h 1401059"/>
                    <a:gd name="connsiteX140" fmla="*/ 911595 w 1257465"/>
                    <a:gd name="connsiteY140" fmla="*/ 1233890 h 1401059"/>
                    <a:gd name="connsiteX141" fmla="*/ 878544 w 1257465"/>
                    <a:gd name="connsiteY141" fmla="*/ 1222873 h 1401059"/>
                    <a:gd name="connsiteX142" fmla="*/ 801426 w 1257465"/>
                    <a:gd name="connsiteY142" fmla="*/ 1101687 h 1401059"/>
                    <a:gd name="connsiteX143" fmla="*/ 779393 w 1257465"/>
                    <a:gd name="connsiteY143" fmla="*/ 1035586 h 1401059"/>
                    <a:gd name="connsiteX144" fmla="*/ 746342 w 1257465"/>
                    <a:gd name="connsiteY144" fmla="*/ 837282 h 1401059"/>
                    <a:gd name="connsiteX145" fmla="*/ 790409 w 1257465"/>
                    <a:gd name="connsiteY145" fmla="*/ 451692 h 1401059"/>
                    <a:gd name="connsiteX146" fmla="*/ 823460 w 1257465"/>
                    <a:gd name="connsiteY146" fmla="*/ 187287 h 1401059"/>
                    <a:gd name="connsiteX147" fmla="*/ 856511 w 1257465"/>
                    <a:gd name="connsiteY147" fmla="*/ 231355 h 1401059"/>
                    <a:gd name="connsiteX148" fmla="*/ 867527 w 1257465"/>
                    <a:gd name="connsiteY148" fmla="*/ 275422 h 1401059"/>
                    <a:gd name="connsiteX149" fmla="*/ 889561 w 1257465"/>
                    <a:gd name="connsiteY149" fmla="*/ 374574 h 1401059"/>
                    <a:gd name="connsiteX150" fmla="*/ 878544 w 1257465"/>
                    <a:gd name="connsiteY150" fmla="*/ 517793 h 1401059"/>
                    <a:gd name="connsiteX151" fmla="*/ 823460 w 1257465"/>
                    <a:gd name="connsiteY151" fmla="*/ 694063 h 1401059"/>
                    <a:gd name="connsiteX152" fmla="*/ 801426 w 1257465"/>
                    <a:gd name="connsiteY152" fmla="*/ 771181 h 1401059"/>
                    <a:gd name="connsiteX153" fmla="*/ 735325 w 1257465"/>
                    <a:gd name="connsiteY153" fmla="*/ 892367 h 1401059"/>
                    <a:gd name="connsiteX154" fmla="*/ 713291 w 1257465"/>
                    <a:gd name="connsiteY154" fmla="*/ 936434 h 1401059"/>
                    <a:gd name="connsiteX155" fmla="*/ 647190 w 1257465"/>
                    <a:gd name="connsiteY155" fmla="*/ 1024569 h 1401059"/>
                    <a:gd name="connsiteX156" fmla="*/ 614140 w 1257465"/>
                    <a:gd name="connsiteY156" fmla="*/ 1046603 h 1401059"/>
                    <a:gd name="connsiteX157" fmla="*/ 492954 w 1257465"/>
                    <a:gd name="connsiteY157" fmla="*/ 1101687 h 1401059"/>
                    <a:gd name="connsiteX158" fmla="*/ 448887 w 1257465"/>
                    <a:gd name="connsiteY158" fmla="*/ 1079653 h 1401059"/>
                    <a:gd name="connsiteX159" fmla="*/ 415836 w 1257465"/>
                    <a:gd name="connsiteY159" fmla="*/ 1024569 h 1401059"/>
                    <a:gd name="connsiteX160" fmla="*/ 349735 w 1257465"/>
                    <a:gd name="connsiteY160" fmla="*/ 870333 h 1401059"/>
                    <a:gd name="connsiteX161" fmla="*/ 316684 w 1257465"/>
                    <a:gd name="connsiteY161" fmla="*/ 815249 h 1401059"/>
                    <a:gd name="connsiteX162" fmla="*/ 327701 w 1257465"/>
                    <a:gd name="connsiteY162" fmla="*/ 727114 h 1401059"/>
                    <a:gd name="connsiteX163" fmla="*/ 349735 w 1257465"/>
                    <a:gd name="connsiteY163" fmla="*/ 627962 h 1401059"/>
                    <a:gd name="connsiteX164" fmla="*/ 360752 w 1257465"/>
                    <a:gd name="connsiteY164" fmla="*/ 561861 h 1401059"/>
                    <a:gd name="connsiteX165" fmla="*/ 382785 w 1257465"/>
                    <a:gd name="connsiteY165" fmla="*/ 506776 h 1401059"/>
                    <a:gd name="connsiteX166" fmla="*/ 393802 w 1257465"/>
                    <a:gd name="connsiteY166" fmla="*/ 473726 h 1401059"/>
                    <a:gd name="connsiteX167" fmla="*/ 426853 w 1257465"/>
                    <a:gd name="connsiteY167" fmla="*/ 462709 h 1401059"/>
                    <a:gd name="connsiteX168" fmla="*/ 514988 w 1257465"/>
                    <a:gd name="connsiteY168" fmla="*/ 473726 h 1401059"/>
                    <a:gd name="connsiteX169" fmla="*/ 526005 w 1257465"/>
                    <a:gd name="connsiteY169" fmla="*/ 506776 h 1401059"/>
                    <a:gd name="connsiteX170" fmla="*/ 537021 w 1257465"/>
                    <a:gd name="connsiteY170" fmla="*/ 572878 h 1401059"/>
                    <a:gd name="connsiteX171" fmla="*/ 559055 w 1257465"/>
                    <a:gd name="connsiteY171" fmla="*/ 760164 h 1401059"/>
                    <a:gd name="connsiteX172" fmla="*/ 581089 w 1257465"/>
                    <a:gd name="connsiteY172" fmla="*/ 991518 h 1401059"/>
                    <a:gd name="connsiteX173" fmla="*/ 559055 w 1257465"/>
                    <a:gd name="connsiteY173" fmla="*/ 1167788 h 1401059"/>
                    <a:gd name="connsiteX174" fmla="*/ 548038 w 1257465"/>
                    <a:gd name="connsiteY174" fmla="*/ 1200839 h 1401059"/>
                    <a:gd name="connsiteX175" fmla="*/ 514988 w 1257465"/>
                    <a:gd name="connsiteY175" fmla="*/ 1211856 h 1401059"/>
                    <a:gd name="connsiteX176" fmla="*/ 481937 w 1257465"/>
                    <a:gd name="connsiteY176" fmla="*/ 1167788 h 1401059"/>
                    <a:gd name="connsiteX177" fmla="*/ 448887 w 1257465"/>
                    <a:gd name="connsiteY177" fmla="*/ 1145755 h 1401059"/>
                    <a:gd name="connsiteX178" fmla="*/ 415836 w 1257465"/>
                    <a:gd name="connsiteY178" fmla="*/ 1112704 h 1401059"/>
                    <a:gd name="connsiteX179" fmla="*/ 404819 w 1257465"/>
                    <a:gd name="connsiteY179" fmla="*/ 1057620 h 1401059"/>
                    <a:gd name="connsiteX180" fmla="*/ 382785 w 1257465"/>
                    <a:gd name="connsiteY180" fmla="*/ 980502 h 1401059"/>
                    <a:gd name="connsiteX181" fmla="*/ 371768 w 1257465"/>
                    <a:gd name="connsiteY181" fmla="*/ 870333 h 1401059"/>
                    <a:gd name="connsiteX182" fmla="*/ 360752 w 1257465"/>
                    <a:gd name="connsiteY182" fmla="*/ 782198 h 1401059"/>
                    <a:gd name="connsiteX183" fmla="*/ 382785 w 1257465"/>
                    <a:gd name="connsiteY183" fmla="*/ 528810 h 1401059"/>
                    <a:gd name="connsiteX184" fmla="*/ 393802 w 1257465"/>
                    <a:gd name="connsiteY184" fmla="*/ 473726 h 1401059"/>
                    <a:gd name="connsiteX185" fmla="*/ 448887 w 1257465"/>
                    <a:gd name="connsiteY185" fmla="*/ 352540 h 1401059"/>
                    <a:gd name="connsiteX186" fmla="*/ 481937 w 1257465"/>
                    <a:gd name="connsiteY186" fmla="*/ 297456 h 1401059"/>
                    <a:gd name="connsiteX187" fmla="*/ 526005 w 1257465"/>
                    <a:gd name="connsiteY187" fmla="*/ 220338 h 1401059"/>
                    <a:gd name="connsiteX188" fmla="*/ 603123 w 1257465"/>
                    <a:gd name="connsiteY188" fmla="*/ 143220 h 1401059"/>
                    <a:gd name="connsiteX189" fmla="*/ 658207 w 1257465"/>
                    <a:gd name="connsiteY189" fmla="*/ 88135 h 1401059"/>
                    <a:gd name="connsiteX190" fmla="*/ 823460 w 1257465"/>
                    <a:gd name="connsiteY190" fmla="*/ 11017 h 1401059"/>
                    <a:gd name="connsiteX191" fmla="*/ 867527 w 1257465"/>
                    <a:gd name="connsiteY191" fmla="*/ 198304 h 1401059"/>
                    <a:gd name="connsiteX192" fmla="*/ 790409 w 1257465"/>
                    <a:gd name="connsiteY192" fmla="*/ 1288974 h 1401059"/>
                    <a:gd name="connsiteX193" fmla="*/ 735325 w 1257465"/>
                    <a:gd name="connsiteY193" fmla="*/ 1299991 h 1401059"/>
                    <a:gd name="connsiteX194" fmla="*/ 636173 w 1257465"/>
                    <a:gd name="connsiteY194" fmla="*/ 1288974 h 1401059"/>
                    <a:gd name="connsiteX195" fmla="*/ 603123 w 1257465"/>
                    <a:gd name="connsiteY195" fmla="*/ 1266940 h 1401059"/>
                    <a:gd name="connsiteX196" fmla="*/ 503971 w 1257465"/>
                    <a:gd name="connsiteY196" fmla="*/ 892367 h 1401059"/>
                    <a:gd name="connsiteX197" fmla="*/ 448887 w 1257465"/>
                    <a:gd name="connsiteY197" fmla="*/ 385591 h 1401059"/>
                    <a:gd name="connsiteX198" fmla="*/ 470920 w 1257465"/>
                    <a:gd name="connsiteY198" fmla="*/ 297456 h 1401059"/>
                    <a:gd name="connsiteX199" fmla="*/ 537021 w 1257465"/>
                    <a:gd name="connsiteY199" fmla="*/ 220338 h 1401059"/>
                    <a:gd name="connsiteX200" fmla="*/ 570072 w 1257465"/>
                    <a:gd name="connsiteY200" fmla="*/ 198304 h 1401059"/>
                    <a:gd name="connsiteX201" fmla="*/ 669224 w 1257465"/>
                    <a:gd name="connsiteY201" fmla="*/ 99152 h 1401059"/>
                    <a:gd name="connsiteX202" fmla="*/ 702274 w 1257465"/>
                    <a:gd name="connsiteY202" fmla="*/ 44068 h 1401059"/>
                    <a:gd name="connsiteX203" fmla="*/ 713291 w 1257465"/>
                    <a:gd name="connsiteY203" fmla="*/ 11017 h 1401059"/>
                    <a:gd name="connsiteX204" fmla="*/ 746342 w 1257465"/>
                    <a:gd name="connsiteY204" fmla="*/ 0 h 1401059"/>
                    <a:gd name="connsiteX205" fmla="*/ 790409 w 1257465"/>
                    <a:gd name="connsiteY205" fmla="*/ 33051 h 1401059"/>
                    <a:gd name="connsiteX206" fmla="*/ 922612 w 1257465"/>
                    <a:gd name="connsiteY206" fmla="*/ 176270 h 1401059"/>
                    <a:gd name="connsiteX207" fmla="*/ 933629 w 1257465"/>
                    <a:gd name="connsiteY207" fmla="*/ 220338 h 1401059"/>
                    <a:gd name="connsiteX208" fmla="*/ 966679 w 1257465"/>
                    <a:gd name="connsiteY208" fmla="*/ 275422 h 1401059"/>
                    <a:gd name="connsiteX209" fmla="*/ 977696 w 1257465"/>
                    <a:gd name="connsiteY209" fmla="*/ 462709 h 1401059"/>
                    <a:gd name="connsiteX210" fmla="*/ 999730 w 1257465"/>
                    <a:gd name="connsiteY210" fmla="*/ 991518 h 1401059"/>
                    <a:gd name="connsiteX211" fmla="*/ 988713 w 1257465"/>
                    <a:gd name="connsiteY211" fmla="*/ 1189822 h 1401059"/>
                    <a:gd name="connsiteX212" fmla="*/ 977696 w 1257465"/>
                    <a:gd name="connsiteY212" fmla="*/ 1233890 h 1401059"/>
                    <a:gd name="connsiteX213" fmla="*/ 944646 w 1257465"/>
                    <a:gd name="connsiteY213" fmla="*/ 1178805 h 1401059"/>
                    <a:gd name="connsiteX214" fmla="*/ 955662 w 1257465"/>
                    <a:gd name="connsiteY214" fmla="*/ 936434 h 1401059"/>
                    <a:gd name="connsiteX215" fmla="*/ 966679 w 1257465"/>
                    <a:gd name="connsiteY215" fmla="*/ 903384 h 1401059"/>
                    <a:gd name="connsiteX216" fmla="*/ 977696 w 1257465"/>
                    <a:gd name="connsiteY216" fmla="*/ 793215 h 1401059"/>
                    <a:gd name="connsiteX217" fmla="*/ 988713 w 1257465"/>
                    <a:gd name="connsiteY217" fmla="*/ 649996 h 1401059"/>
                    <a:gd name="connsiteX218" fmla="*/ 999730 w 1257465"/>
                    <a:gd name="connsiteY218" fmla="*/ 605928 h 1401059"/>
                    <a:gd name="connsiteX219" fmla="*/ 1021764 w 1257465"/>
                    <a:gd name="connsiteY219" fmla="*/ 528810 h 1401059"/>
                    <a:gd name="connsiteX220" fmla="*/ 1032781 w 1257465"/>
                    <a:gd name="connsiteY220" fmla="*/ 451692 h 1401059"/>
                    <a:gd name="connsiteX221" fmla="*/ 1076848 w 1257465"/>
                    <a:gd name="connsiteY221" fmla="*/ 308473 h 1401059"/>
                    <a:gd name="connsiteX222" fmla="*/ 1098882 w 1257465"/>
                    <a:gd name="connsiteY222" fmla="*/ 264405 h 1401059"/>
                    <a:gd name="connsiteX223" fmla="*/ 1131932 w 1257465"/>
                    <a:gd name="connsiteY223" fmla="*/ 253388 h 1401059"/>
                    <a:gd name="connsiteX224" fmla="*/ 1187017 w 1257465"/>
                    <a:gd name="connsiteY224" fmla="*/ 297456 h 1401059"/>
                    <a:gd name="connsiteX225" fmla="*/ 1176000 w 1257465"/>
                    <a:gd name="connsiteY225" fmla="*/ 848299 h 1401059"/>
                    <a:gd name="connsiteX226" fmla="*/ 1153966 w 1257465"/>
                    <a:gd name="connsiteY226" fmla="*/ 1189822 h 1401059"/>
                    <a:gd name="connsiteX227" fmla="*/ 1109899 w 1257465"/>
                    <a:gd name="connsiteY227" fmla="*/ 1178805 h 1401059"/>
                    <a:gd name="connsiteX228" fmla="*/ 1065831 w 1257465"/>
                    <a:gd name="connsiteY228" fmla="*/ 1057620 h 1401059"/>
                    <a:gd name="connsiteX229" fmla="*/ 1076848 w 1257465"/>
                    <a:gd name="connsiteY229" fmla="*/ 528810 h 1401059"/>
                    <a:gd name="connsiteX230" fmla="*/ 1098882 w 1257465"/>
                    <a:gd name="connsiteY230" fmla="*/ 451692 h 1401059"/>
                    <a:gd name="connsiteX231" fmla="*/ 1120915 w 1257465"/>
                    <a:gd name="connsiteY231" fmla="*/ 341523 h 1401059"/>
                    <a:gd name="connsiteX232" fmla="*/ 1142949 w 1257465"/>
                    <a:gd name="connsiteY232" fmla="*/ 253388 h 1401059"/>
                    <a:gd name="connsiteX233" fmla="*/ 1164983 w 1257465"/>
                    <a:gd name="connsiteY233" fmla="*/ 132203 h 1401059"/>
                    <a:gd name="connsiteX234" fmla="*/ 1209050 w 1257465"/>
                    <a:gd name="connsiteY234" fmla="*/ 231355 h 1401059"/>
                    <a:gd name="connsiteX235" fmla="*/ 1220067 w 1257465"/>
                    <a:gd name="connsiteY235" fmla="*/ 264405 h 1401059"/>
                    <a:gd name="connsiteX236" fmla="*/ 1242101 w 1257465"/>
                    <a:gd name="connsiteY236" fmla="*/ 672029 h 1401059"/>
                    <a:gd name="connsiteX237" fmla="*/ 1220067 w 1257465"/>
                    <a:gd name="connsiteY237" fmla="*/ 969485 h 1401059"/>
                    <a:gd name="connsiteX238" fmla="*/ 1187017 w 1257465"/>
                    <a:gd name="connsiteY238" fmla="*/ 1112704 h 1401059"/>
                    <a:gd name="connsiteX239" fmla="*/ 1164983 w 1257465"/>
                    <a:gd name="connsiteY239" fmla="*/ 1211856 h 1401059"/>
                    <a:gd name="connsiteX240" fmla="*/ 1065831 w 1257465"/>
                    <a:gd name="connsiteY240" fmla="*/ 1167788 h 1401059"/>
                    <a:gd name="connsiteX241" fmla="*/ 1021764 w 1257465"/>
                    <a:gd name="connsiteY241" fmla="*/ 1112704 h 1401059"/>
                    <a:gd name="connsiteX242" fmla="*/ 977696 w 1257465"/>
                    <a:gd name="connsiteY242" fmla="*/ 980502 h 1401059"/>
                    <a:gd name="connsiteX243" fmla="*/ 955662 w 1257465"/>
                    <a:gd name="connsiteY243" fmla="*/ 892367 h 1401059"/>
                    <a:gd name="connsiteX244" fmla="*/ 988713 w 1257465"/>
                    <a:gd name="connsiteY244" fmla="*/ 209321 h 1401059"/>
                    <a:gd name="connsiteX245" fmla="*/ 1021764 w 1257465"/>
                    <a:gd name="connsiteY245" fmla="*/ 44068 h 1401059"/>
                    <a:gd name="connsiteX246" fmla="*/ 1054814 w 1257465"/>
                    <a:gd name="connsiteY246" fmla="*/ 22034 h 1401059"/>
                    <a:gd name="connsiteX247" fmla="*/ 1164983 w 1257465"/>
                    <a:gd name="connsiteY247" fmla="*/ 44068 h 1401059"/>
                    <a:gd name="connsiteX248" fmla="*/ 1120915 w 1257465"/>
                    <a:gd name="connsiteY248" fmla="*/ 804232 h 1401059"/>
                    <a:gd name="connsiteX249" fmla="*/ 1098882 w 1257465"/>
                    <a:gd name="connsiteY249" fmla="*/ 925417 h 1401059"/>
                    <a:gd name="connsiteX250" fmla="*/ 1087865 w 1257465"/>
                    <a:gd name="connsiteY250" fmla="*/ 1079653 h 1401059"/>
                    <a:gd name="connsiteX251" fmla="*/ 1065831 w 1257465"/>
                    <a:gd name="connsiteY251" fmla="*/ 1211856 h 1401059"/>
                    <a:gd name="connsiteX252" fmla="*/ 1010747 w 1257465"/>
                    <a:gd name="connsiteY252" fmla="*/ 1178805 h 1401059"/>
                    <a:gd name="connsiteX253" fmla="*/ 955662 w 1257465"/>
                    <a:gd name="connsiteY253" fmla="*/ 1090670 h 1401059"/>
                    <a:gd name="connsiteX254" fmla="*/ 988713 w 1257465"/>
                    <a:gd name="connsiteY254" fmla="*/ 705080 h 1401059"/>
                    <a:gd name="connsiteX255" fmla="*/ 999730 w 1257465"/>
                    <a:gd name="connsiteY255" fmla="*/ 661012 h 1401059"/>
                    <a:gd name="connsiteX256" fmla="*/ 1032781 w 1257465"/>
                    <a:gd name="connsiteY256" fmla="*/ 694063 h 1401059"/>
                    <a:gd name="connsiteX0" fmla="*/ 666338 w 1183152"/>
                    <a:gd name="connsiteY0" fmla="*/ 864096 h 1401059"/>
                    <a:gd name="connsiteX1" fmla="*/ 522322 w 1183152"/>
                    <a:gd name="connsiteY1" fmla="*/ 720080 h 1401059"/>
                    <a:gd name="connsiteX2" fmla="*/ 0 w 1183152"/>
                    <a:gd name="connsiteY2" fmla="*/ 209321 h 1401059"/>
                    <a:gd name="connsiteX3" fmla="*/ 55084 w 1183152"/>
                    <a:gd name="connsiteY3" fmla="*/ 165253 h 1401059"/>
                    <a:gd name="connsiteX4" fmla="*/ 176270 w 1183152"/>
                    <a:gd name="connsiteY4" fmla="*/ 121186 h 1401059"/>
                    <a:gd name="connsiteX5" fmla="*/ 308472 w 1183152"/>
                    <a:gd name="connsiteY5" fmla="*/ 143220 h 1401059"/>
                    <a:gd name="connsiteX6" fmla="*/ 352540 w 1183152"/>
                    <a:gd name="connsiteY6" fmla="*/ 154237 h 1401059"/>
                    <a:gd name="connsiteX7" fmla="*/ 385590 w 1183152"/>
                    <a:gd name="connsiteY7" fmla="*/ 198304 h 1401059"/>
                    <a:gd name="connsiteX8" fmla="*/ 407624 w 1183152"/>
                    <a:gd name="connsiteY8" fmla="*/ 275422 h 1401059"/>
                    <a:gd name="connsiteX9" fmla="*/ 462708 w 1183152"/>
                    <a:gd name="connsiteY9" fmla="*/ 716097 h 1401059"/>
                    <a:gd name="connsiteX10" fmla="*/ 517793 w 1183152"/>
                    <a:gd name="connsiteY10" fmla="*/ 1101687 h 1401059"/>
                    <a:gd name="connsiteX11" fmla="*/ 550843 w 1183152"/>
                    <a:gd name="connsiteY11" fmla="*/ 1266940 h 1401059"/>
                    <a:gd name="connsiteX12" fmla="*/ 561860 w 1183152"/>
                    <a:gd name="connsiteY12" fmla="*/ 1344058 h 1401059"/>
                    <a:gd name="connsiteX13" fmla="*/ 528810 w 1183152"/>
                    <a:gd name="connsiteY13" fmla="*/ 1388126 h 1401059"/>
                    <a:gd name="connsiteX14" fmla="*/ 473725 w 1183152"/>
                    <a:gd name="connsiteY14" fmla="*/ 1366092 h 1401059"/>
                    <a:gd name="connsiteX15" fmla="*/ 429658 w 1183152"/>
                    <a:gd name="connsiteY15" fmla="*/ 1344058 h 1401059"/>
                    <a:gd name="connsiteX16" fmla="*/ 275422 w 1183152"/>
                    <a:gd name="connsiteY16" fmla="*/ 1277957 h 1401059"/>
                    <a:gd name="connsiteX17" fmla="*/ 187287 w 1183152"/>
                    <a:gd name="connsiteY17" fmla="*/ 1211856 h 1401059"/>
                    <a:gd name="connsiteX18" fmla="*/ 176270 w 1183152"/>
                    <a:gd name="connsiteY18" fmla="*/ 815249 h 1401059"/>
                    <a:gd name="connsiteX19" fmla="*/ 198304 w 1183152"/>
                    <a:gd name="connsiteY19" fmla="*/ 705080 h 1401059"/>
                    <a:gd name="connsiteX20" fmla="*/ 253388 w 1183152"/>
                    <a:gd name="connsiteY20" fmla="*/ 627962 h 1401059"/>
                    <a:gd name="connsiteX21" fmla="*/ 297455 w 1183152"/>
                    <a:gd name="connsiteY21" fmla="*/ 550844 h 1401059"/>
                    <a:gd name="connsiteX22" fmla="*/ 440675 w 1183152"/>
                    <a:gd name="connsiteY22" fmla="*/ 352540 h 1401059"/>
                    <a:gd name="connsiteX23" fmla="*/ 594911 w 1183152"/>
                    <a:gd name="connsiteY23" fmla="*/ 187287 h 1401059"/>
                    <a:gd name="connsiteX24" fmla="*/ 627961 w 1183152"/>
                    <a:gd name="connsiteY24" fmla="*/ 209321 h 1401059"/>
                    <a:gd name="connsiteX25" fmla="*/ 638978 w 1183152"/>
                    <a:gd name="connsiteY25" fmla="*/ 264405 h 1401059"/>
                    <a:gd name="connsiteX26" fmla="*/ 661012 w 1183152"/>
                    <a:gd name="connsiteY26" fmla="*/ 429658 h 1401059"/>
                    <a:gd name="connsiteX27" fmla="*/ 683046 w 1183152"/>
                    <a:gd name="connsiteY27" fmla="*/ 506776 h 1401059"/>
                    <a:gd name="connsiteX28" fmla="*/ 694063 w 1183152"/>
                    <a:gd name="connsiteY28" fmla="*/ 561861 h 1401059"/>
                    <a:gd name="connsiteX29" fmla="*/ 705080 w 1183152"/>
                    <a:gd name="connsiteY29" fmla="*/ 683046 h 1401059"/>
                    <a:gd name="connsiteX30" fmla="*/ 705080 w 1183152"/>
                    <a:gd name="connsiteY30" fmla="*/ 760164 h 1401059"/>
                    <a:gd name="connsiteX31" fmla="*/ 583894 w 1183152"/>
                    <a:gd name="connsiteY31" fmla="*/ 848299 h 1401059"/>
                    <a:gd name="connsiteX32" fmla="*/ 539827 w 1183152"/>
                    <a:gd name="connsiteY32" fmla="*/ 793215 h 1401059"/>
                    <a:gd name="connsiteX33" fmla="*/ 506776 w 1183152"/>
                    <a:gd name="connsiteY33" fmla="*/ 716097 h 1401059"/>
                    <a:gd name="connsiteX34" fmla="*/ 484742 w 1183152"/>
                    <a:gd name="connsiteY34" fmla="*/ 616945 h 1401059"/>
                    <a:gd name="connsiteX35" fmla="*/ 517793 w 1183152"/>
                    <a:gd name="connsiteY35" fmla="*/ 385591 h 1401059"/>
                    <a:gd name="connsiteX36" fmla="*/ 561860 w 1183152"/>
                    <a:gd name="connsiteY36" fmla="*/ 297456 h 1401059"/>
                    <a:gd name="connsiteX37" fmla="*/ 572877 w 1183152"/>
                    <a:gd name="connsiteY37" fmla="*/ 264405 h 1401059"/>
                    <a:gd name="connsiteX38" fmla="*/ 661012 w 1183152"/>
                    <a:gd name="connsiteY38" fmla="*/ 286439 h 1401059"/>
                    <a:gd name="connsiteX39" fmla="*/ 738130 w 1183152"/>
                    <a:gd name="connsiteY39" fmla="*/ 352540 h 1401059"/>
                    <a:gd name="connsiteX40" fmla="*/ 771181 w 1183152"/>
                    <a:gd name="connsiteY40" fmla="*/ 396608 h 1401059"/>
                    <a:gd name="connsiteX41" fmla="*/ 804231 w 1183152"/>
                    <a:gd name="connsiteY41" fmla="*/ 418641 h 1401059"/>
                    <a:gd name="connsiteX42" fmla="*/ 804231 w 1183152"/>
                    <a:gd name="connsiteY42" fmla="*/ 870333 h 1401059"/>
                    <a:gd name="connsiteX43" fmla="*/ 760164 w 1183152"/>
                    <a:gd name="connsiteY43" fmla="*/ 1057620 h 1401059"/>
                    <a:gd name="connsiteX44" fmla="*/ 738130 w 1183152"/>
                    <a:gd name="connsiteY44" fmla="*/ 1090670 h 1401059"/>
                    <a:gd name="connsiteX45" fmla="*/ 694063 w 1183152"/>
                    <a:gd name="connsiteY45" fmla="*/ 1156771 h 1401059"/>
                    <a:gd name="connsiteX46" fmla="*/ 638978 w 1183152"/>
                    <a:gd name="connsiteY46" fmla="*/ 1167788 h 1401059"/>
                    <a:gd name="connsiteX47" fmla="*/ 594911 w 1183152"/>
                    <a:gd name="connsiteY47" fmla="*/ 1200839 h 1401059"/>
                    <a:gd name="connsiteX48" fmla="*/ 550843 w 1183152"/>
                    <a:gd name="connsiteY48" fmla="*/ 1222873 h 1401059"/>
                    <a:gd name="connsiteX49" fmla="*/ 517793 w 1183152"/>
                    <a:gd name="connsiteY49" fmla="*/ 1244906 h 1401059"/>
                    <a:gd name="connsiteX50" fmla="*/ 440675 w 1183152"/>
                    <a:gd name="connsiteY50" fmla="*/ 1156771 h 1401059"/>
                    <a:gd name="connsiteX51" fmla="*/ 407624 w 1183152"/>
                    <a:gd name="connsiteY51" fmla="*/ 1068637 h 1401059"/>
                    <a:gd name="connsiteX52" fmla="*/ 385590 w 1183152"/>
                    <a:gd name="connsiteY52" fmla="*/ 1035586 h 1401059"/>
                    <a:gd name="connsiteX53" fmla="*/ 396607 w 1183152"/>
                    <a:gd name="connsiteY53" fmla="*/ 826265 h 1401059"/>
                    <a:gd name="connsiteX54" fmla="*/ 418641 w 1183152"/>
                    <a:gd name="connsiteY54" fmla="*/ 749147 h 1401059"/>
                    <a:gd name="connsiteX55" fmla="*/ 462708 w 1183152"/>
                    <a:gd name="connsiteY55" fmla="*/ 672029 h 1401059"/>
                    <a:gd name="connsiteX56" fmla="*/ 484742 w 1183152"/>
                    <a:gd name="connsiteY56" fmla="*/ 605928 h 1401059"/>
                    <a:gd name="connsiteX57" fmla="*/ 517793 w 1183152"/>
                    <a:gd name="connsiteY57" fmla="*/ 539827 h 1401059"/>
                    <a:gd name="connsiteX58" fmla="*/ 539827 w 1183152"/>
                    <a:gd name="connsiteY58" fmla="*/ 473726 h 1401059"/>
                    <a:gd name="connsiteX59" fmla="*/ 561860 w 1183152"/>
                    <a:gd name="connsiteY59" fmla="*/ 429658 h 1401059"/>
                    <a:gd name="connsiteX60" fmla="*/ 572877 w 1183152"/>
                    <a:gd name="connsiteY60" fmla="*/ 385591 h 1401059"/>
                    <a:gd name="connsiteX61" fmla="*/ 616945 w 1183152"/>
                    <a:gd name="connsiteY61" fmla="*/ 341523 h 1401059"/>
                    <a:gd name="connsiteX62" fmla="*/ 738130 w 1183152"/>
                    <a:gd name="connsiteY62" fmla="*/ 198304 h 1401059"/>
                    <a:gd name="connsiteX63" fmla="*/ 815248 w 1183152"/>
                    <a:gd name="connsiteY63" fmla="*/ 121186 h 1401059"/>
                    <a:gd name="connsiteX64" fmla="*/ 848299 w 1183152"/>
                    <a:gd name="connsiteY64" fmla="*/ 110169 h 1401059"/>
                    <a:gd name="connsiteX65" fmla="*/ 881349 w 1183152"/>
                    <a:gd name="connsiteY65" fmla="*/ 407625 h 1401059"/>
                    <a:gd name="connsiteX66" fmla="*/ 859316 w 1183152"/>
                    <a:gd name="connsiteY66" fmla="*/ 815249 h 1401059"/>
                    <a:gd name="connsiteX67" fmla="*/ 848299 w 1183152"/>
                    <a:gd name="connsiteY67" fmla="*/ 848299 h 1401059"/>
                    <a:gd name="connsiteX68" fmla="*/ 804231 w 1183152"/>
                    <a:gd name="connsiteY68" fmla="*/ 958468 h 1401059"/>
                    <a:gd name="connsiteX69" fmla="*/ 760164 w 1183152"/>
                    <a:gd name="connsiteY69" fmla="*/ 991518 h 1401059"/>
                    <a:gd name="connsiteX70" fmla="*/ 605928 w 1183152"/>
                    <a:gd name="connsiteY70" fmla="*/ 969485 h 1401059"/>
                    <a:gd name="connsiteX71" fmla="*/ 561860 w 1183152"/>
                    <a:gd name="connsiteY71" fmla="*/ 914400 h 1401059"/>
                    <a:gd name="connsiteX72" fmla="*/ 495759 w 1183152"/>
                    <a:gd name="connsiteY72" fmla="*/ 771181 h 1401059"/>
                    <a:gd name="connsiteX73" fmla="*/ 495759 w 1183152"/>
                    <a:gd name="connsiteY73" fmla="*/ 484743 h 1401059"/>
                    <a:gd name="connsiteX74" fmla="*/ 528810 w 1183152"/>
                    <a:gd name="connsiteY74" fmla="*/ 264405 h 1401059"/>
                    <a:gd name="connsiteX75" fmla="*/ 550843 w 1183152"/>
                    <a:gd name="connsiteY75" fmla="*/ 154237 h 1401059"/>
                    <a:gd name="connsiteX76" fmla="*/ 694063 w 1183152"/>
                    <a:gd name="connsiteY76" fmla="*/ 198304 h 1401059"/>
                    <a:gd name="connsiteX77" fmla="*/ 716096 w 1183152"/>
                    <a:gd name="connsiteY77" fmla="*/ 264405 h 1401059"/>
                    <a:gd name="connsiteX78" fmla="*/ 738130 w 1183152"/>
                    <a:gd name="connsiteY78" fmla="*/ 297456 h 1401059"/>
                    <a:gd name="connsiteX79" fmla="*/ 749147 w 1183152"/>
                    <a:gd name="connsiteY79" fmla="*/ 440675 h 1401059"/>
                    <a:gd name="connsiteX80" fmla="*/ 738130 w 1183152"/>
                    <a:gd name="connsiteY80" fmla="*/ 716097 h 1401059"/>
                    <a:gd name="connsiteX81" fmla="*/ 727113 w 1183152"/>
                    <a:gd name="connsiteY81" fmla="*/ 771181 h 1401059"/>
                    <a:gd name="connsiteX82" fmla="*/ 627961 w 1183152"/>
                    <a:gd name="connsiteY82" fmla="*/ 848299 h 1401059"/>
                    <a:gd name="connsiteX83" fmla="*/ 561860 w 1183152"/>
                    <a:gd name="connsiteY83" fmla="*/ 892367 h 1401059"/>
                    <a:gd name="connsiteX84" fmla="*/ 418641 w 1183152"/>
                    <a:gd name="connsiteY84" fmla="*/ 947451 h 1401059"/>
                    <a:gd name="connsiteX85" fmla="*/ 308472 w 1183152"/>
                    <a:gd name="connsiteY85" fmla="*/ 936434 h 1401059"/>
                    <a:gd name="connsiteX86" fmla="*/ 297455 w 1183152"/>
                    <a:gd name="connsiteY86" fmla="*/ 892367 h 1401059"/>
                    <a:gd name="connsiteX87" fmla="*/ 275422 w 1183152"/>
                    <a:gd name="connsiteY87" fmla="*/ 837282 h 1401059"/>
                    <a:gd name="connsiteX88" fmla="*/ 286439 w 1183152"/>
                    <a:gd name="connsiteY88" fmla="*/ 473726 h 1401059"/>
                    <a:gd name="connsiteX89" fmla="*/ 297455 w 1183152"/>
                    <a:gd name="connsiteY89" fmla="*/ 418641 h 1401059"/>
                    <a:gd name="connsiteX90" fmla="*/ 319489 w 1183152"/>
                    <a:gd name="connsiteY90" fmla="*/ 374574 h 1401059"/>
                    <a:gd name="connsiteX91" fmla="*/ 330506 w 1183152"/>
                    <a:gd name="connsiteY91" fmla="*/ 308473 h 1401059"/>
                    <a:gd name="connsiteX92" fmla="*/ 407624 w 1183152"/>
                    <a:gd name="connsiteY92" fmla="*/ 341523 h 1401059"/>
                    <a:gd name="connsiteX93" fmla="*/ 440675 w 1183152"/>
                    <a:gd name="connsiteY93" fmla="*/ 363557 h 1401059"/>
                    <a:gd name="connsiteX94" fmla="*/ 484742 w 1183152"/>
                    <a:gd name="connsiteY94" fmla="*/ 407625 h 1401059"/>
                    <a:gd name="connsiteX95" fmla="*/ 583894 w 1183152"/>
                    <a:gd name="connsiteY95" fmla="*/ 550844 h 1401059"/>
                    <a:gd name="connsiteX96" fmla="*/ 616945 w 1183152"/>
                    <a:gd name="connsiteY96" fmla="*/ 616945 h 1401059"/>
                    <a:gd name="connsiteX97" fmla="*/ 638978 w 1183152"/>
                    <a:gd name="connsiteY97" fmla="*/ 694063 h 1401059"/>
                    <a:gd name="connsiteX98" fmla="*/ 649995 w 1183152"/>
                    <a:gd name="connsiteY98" fmla="*/ 793215 h 1401059"/>
                    <a:gd name="connsiteX99" fmla="*/ 661012 w 1183152"/>
                    <a:gd name="connsiteY99" fmla="*/ 859316 h 1401059"/>
                    <a:gd name="connsiteX100" fmla="*/ 672029 w 1183152"/>
                    <a:gd name="connsiteY100" fmla="*/ 969485 h 1401059"/>
                    <a:gd name="connsiteX101" fmla="*/ 661012 w 1183152"/>
                    <a:gd name="connsiteY101" fmla="*/ 1222873 h 1401059"/>
                    <a:gd name="connsiteX102" fmla="*/ 616945 w 1183152"/>
                    <a:gd name="connsiteY102" fmla="*/ 1266940 h 1401059"/>
                    <a:gd name="connsiteX103" fmla="*/ 561860 w 1183152"/>
                    <a:gd name="connsiteY103" fmla="*/ 1333041 h 1401059"/>
                    <a:gd name="connsiteX104" fmla="*/ 506776 w 1183152"/>
                    <a:gd name="connsiteY104" fmla="*/ 1322025 h 1401059"/>
                    <a:gd name="connsiteX105" fmla="*/ 484742 w 1183152"/>
                    <a:gd name="connsiteY105" fmla="*/ 1277957 h 1401059"/>
                    <a:gd name="connsiteX106" fmla="*/ 451692 w 1183152"/>
                    <a:gd name="connsiteY106" fmla="*/ 1244906 h 1401059"/>
                    <a:gd name="connsiteX107" fmla="*/ 429658 w 1183152"/>
                    <a:gd name="connsiteY107" fmla="*/ 1123721 h 1401059"/>
                    <a:gd name="connsiteX108" fmla="*/ 451692 w 1183152"/>
                    <a:gd name="connsiteY108" fmla="*/ 793215 h 1401059"/>
                    <a:gd name="connsiteX109" fmla="*/ 473725 w 1183152"/>
                    <a:gd name="connsiteY109" fmla="*/ 649996 h 1401059"/>
                    <a:gd name="connsiteX110" fmla="*/ 495759 w 1183152"/>
                    <a:gd name="connsiteY110" fmla="*/ 506776 h 1401059"/>
                    <a:gd name="connsiteX111" fmla="*/ 517793 w 1183152"/>
                    <a:gd name="connsiteY111" fmla="*/ 440675 h 1401059"/>
                    <a:gd name="connsiteX112" fmla="*/ 594911 w 1183152"/>
                    <a:gd name="connsiteY112" fmla="*/ 330506 h 1401059"/>
                    <a:gd name="connsiteX113" fmla="*/ 649995 w 1183152"/>
                    <a:gd name="connsiteY113" fmla="*/ 231355 h 1401059"/>
                    <a:gd name="connsiteX114" fmla="*/ 826265 w 1183152"/>
                    <a:gd name="connsiteY114" fmla="*/ 22034 h 1401059"/>
                    <a:gd name="connsiteX115" fmla="*/ 848299 w 1183152"/>
                    <a:gd name="connsiteY115" fmla="*/ 154237 h 1401059"/>
                    <a:gd name="connsiteX116" fmla="*/ 870333 w 1183152"/>
                    <a:gd name="connsiteY116" fmla="*/ 308473 h 1401059"/>
                    <a:gd name="connsiteX117" fmla="*/ 881349 w 1183152"/>
                    <a:gd name="connsiteY117" fmla="*/ 385591 h 1401059"/>
                    <a:gd name="connsiteX118" fmla="*/ 903383 w 1183152"/>
                    <a:gd name="connsiteY118" fmla="*/ 528810 h 1401059"/>
                    <a:gd name="connsiteX119" fmla="*/ 914400 w 1183152"/>
                    <a:gd name="connsiteY119" fmla="*/ 672029 h 1401059"/>
                    <a:gd name="connsiteX120" fmla="*/ 903383 w 1183152"/>
                    <a:gd name="connsiteY120" fmla="*/ 1090670 h 1401059"/>
                    <a:gd name="connsiteX121" fmla="*/ 837282 w 1183152"/>
                    <a:gd name="connsiteY121" fmla="*/ 1156771 h 1401059"/>
                    <a:gd name="connsiteX122" fmla="*/ 760164 w 1183152"/>
                    <a:gd name="connsiteY122" fmla="*/ 1178805 h 1401059"/>
                    <a:gd name="connsiteX123" fmla="*/ 694063 w 1183152"/>
                    <a:gd name="connsiteY123" fmla="*/ 1167788 h 1401059"/>
                    <a:gd name="connsiteX124" fmla="*/ 683046 w 1183152"/>
                    <a:gd name="connsiteY124" fmla="*/ 1134738 h 1401059"/>
                    <a:gd name="connsiteX125" fmla="*/ 661012 w 1183152"/>
                    <a:gd name="connsiteY125" fmla="*/ 1079653 h 1401059"/>
                    <a:gd name="connsiteX126" fmla="*/ 627961 w 1183152"/>
                    <a:gd name="connsiteY126" fmla="*/ 969485 h 1401059"/>
                    <a:gd name="connsiteX127" fmla="*/ 661012 w 1183152"/>
                    <a:gd name="connsiteY127" fmla="*/ 649996 h 1401059"/>
                    <a:gd name="connsiteX128" fmla="*/ 672029 w 1183152"/>
                    <a:gd name="connsiteY128" fmla="*/ 572878 h 1401059"/>
                    <a:gd name="connsiteX129" fmla="*/ 694063 w 1183152"/>
                    <a:gd name="connsiteY129" fmla="*/ 484743 h 1401059"/>
                    <a:gd name="connsiteX130" fmla="*/ 716096 w 1183152"/>
                    <a:gd name="connsiteY130" fmla="*/ 451692 h 1401059"/>
                    <a:gd name="connsiteX131" fmla="*/ 738130 w 1183152"/>
                    <a:gd name="connsiteY131" fmla="*/ 407625 h 1401059"/>
                    <a:gd name="connsiteX132" fmla="*/ 782198 w 1183152"/>
                    <a:gd name="connsiteY132" fmla="*/ 297456 h 1401059"/>
                    <a:gd name="connsiteX133" fmla="*/ 815248 w 1183152"/>
                    <a:gd name="connsiteY133" fmla="*/ 253388 h 1401059"/>
                    <a:gd name="connsiteX134" fmla="*/ 837282 w 1183152"/>
                    <a:gd name="connsiteY134" fmla="*/ 220338 h 1401059"/>
                    <a:gd name="connsiteX135" fmla="*/ 870333 w 1183152"/>
                    <a:gd name="connsiteY135" fmla="*/ 297456 h 1401059"/>
                    <a:gd name="connsiteX136" fmla="*/ 892366 w 1183152"/>
                    <a:gd name="connsiteY136" fmla="*/ 561861 h 1401059"/>
                    <a:gd name="connsiteX137" fmla="*/ 914400 w 1183152"/>
                    <a:gd name="connsiteY137" fmla="*/ 1035586 h 1401059"/>
                    <a:gd name="connsiteX138" fmla="*/ 870333 w 1183152"/>
                    <a:gd name="connsiteY138" fmla="*/ 1222873 h 1401059"/>
                    <a:gd name="connsiteX139" fmla="*/ 837282 w 1183152"/>
                    <a:gd name="connsiteY139" fmla="*/ 1233890 h 1401059"/>
                    <a:gd name="connsiteX140" fmla="*/ 804231 w 1183152"/>
                    <a:gd name="connsiteY140" fmla="*/ 1222873 h 1401059"/>
                    <a:gd name="connsiteX141" fmla="*/ 727113 w 1183152"/>
                    <a:gd name="connsiteY141" fmla="*/ 1101687 h 1401059"/>
                    <a:gd name="connsiteX142" fmla="*/ 705080 w 1183152"/>
                    <a:gd name="connsiteY142" fmla="*/ 1035586 h 1401059"/>
                    <a:gd name="connsiteX143" fmla="*/ 672029 w 1183152"/>
                    <a:gd name="connsiteY143" fmla="*/ 837282 h 1401059"/>
                    <a:gd name="connsiteX144" fmla="*/ 716096 w 1183152"/>
                    <a:gd name="connsiteY144" fmla="*/ 451692 h 1401059"/>
                    <a:gd name="connsiteX145" fmla="*/ 749147 w 1183152"/>
                    <a:gd name="connsiteY145" fmla="*/ 187287 h 1401059"/>
                    <a:gd name="connsiteX146" fmla="*/ 782198 w 1183152"/>
                    <a:gd name="connsiteY146" fmla="*/ 231355 h 1401059"/>
                    <a:gd name="connsiteX147" fmla="*/ 793214 w 1183152"/>
                    <a:gd name="connsiteY147" fmla="*/ 275422 h 1401059"/>
                    <a:gd name="connsiteX148" fmla="*/ 815248 w 1183152"/>
                    <a:gd name="connsiteY148" fmla="*/ 374574 h 1401059"/>
                    <a:gd name="connsiteX149" fmla="*/ 804231 w 1183152"/>
                    <a:gd name="connsiteY149" fmla="*/ 517793 h 1401059"/>
                    <a:gd name="connsiteX150" fmla="*/ 749147 w 1183152"/>
                    <a:gd name="connsiteY150" fmla="*/ 694063 h 1401059"/>
                    <a:gd name="connsiteX151" fmla="*/ 727113 w 1183152"/>
                    <a:gd name="connsiteY151" fmla="*/ 771181 h 1401059"/>
                    <a:gd name="connsiteX152" fmla="*/ 661012 w 1183152"/>
                    <a:gd name="connsiteY152" fmla="*/ 892367 h 1401059"/>
                    <a:gd name="connsiteX153" fmla="*/ 638978 w 1183152"/>
                    <a:gd name="connsiteY153" fmla="*/ 936434 h 1401059"/>
                    <a:gd name="connsiteX154" fmla="*/ 572877 w 1183152"/>
                    <a:gd name="connsiteY154" fmla="*/ 1024569 h 1401059"/>
                    <a:gd name="connsiteX155" fmla="*/ 539827 w 1183152"/>
                    <a:gd name="connsiteY155" fmla="*/ 1046603 h 1401059"/>
                    <a:gd name="connsiteX156" fmla="*/ 418641 w 1183152"/>
                    <a:gd name="connsiteY156" fmla="*/ 1101687 h 1401059"/>
                    <a:gd name="connsiteX157" fmla="*/ 374574 w 1183152"/>
                    <a:gd name="connsiteY157" fmla="*/ 1079653 h 1401059"/>
                    <a:gd name="connsiteX158" fmla="*/ 341523 w 1183152"/>
                    <a:gd name="connsiteY158" fmla="*/ 1024569 h 1401059"/>
                    <a:gd name="connsiteX159" fmla="*/ 275422 w 1183152"/>
                    <a:gd name="connsiteY159" fmla="*/ 870333 h 1401059"/>
                    <a:gd name="connsiteX160" fmla="*/ 242371 w 1183152"/>
                    <a:gd name="connsiteY160" fmla="*/ 815249 h 1401059"/>
                    <a:gd name="connsiteX161" fmla="*/ 253388 w 1183152"/>
                    <a:gd name="connsiteY161" fmla="*/ 727114 h 1401059"/>
                    <a:gd name="connsiteX162" fmla="*/ 275422 w 1183152"/>
                    <a:gd name="connsiteY162" fmla="*/ 627962 h 1401059"/>
                    <a:gd name="connsiteX163" fmla="*/ 286439 w 1183152"/>
                    <a:gd name="connsiteY163" fmla="*/ 561861 h 1401059"/>
                    <a:gd name="connsiteX164" fmla="*/ 308472 w 1183152"/>
                    <a:gd name="connsiteY164" fmla="*/ 506776 h 1401059"/>
                    <a:gd name="connsiteX165" fmla="*/ 319489 w 1183152"/>
                    <a:gd name="connsiteY165" fmla="*/ 473726 h 1401059"/>
                    <a:gd name="connsiteX166" fmla="*/ 352540 w 1183152"/>
                    <a:gd name="connsiteY166" fmla="*/ 462709 h 1401059"/>
                    <a:gd name="connsiteX167" fmla="*/ 440675 w 1183152"/>
                    <a:gd name="connsiteY167" fmla="*/ 473726 h 1401059"/>
                    <a:gd name="connsiteX168" fmla="*/ 451692 w 1183152"/>
                    <a:gd name="connsiteY168" fmla="*/ 506776 h 1401059"/>
                    <a:gd name="connsiteX169" fmla="*/ 462708 w 1183152"/>
                    <a:gd name="connsiteY169" fmla="*/ 572878 h 1401059"/>
                    <a:gd name="connsiteX170" fmla="*/ 484742 w 1183152"/>
                    <a:gd name="connsiteY170" fmla="*/ 760164 h 1401059"/>
                    <a:gd name="connsiteX171" fmla="*/ 506776 w 1183152"/>
                    <a:gd name="connsiteY171" fmla="*/ 991518 h 1401059"/>
                    <a:gd name="connsiteX172" fmla="*/ 484742 w 1183152"/>
                    <a:gd name="connsiteY172" fmla="*/ 1167788 h 1401059"/>
                    <a:gd name="connsiteX173" fmla="*/ 473725 w 1183152"/>
                    <a:gd name="connsiteY173" fmla="*/ 1200839 h 1401059"/>
                    <a:gd name="connsiteX174" fmla="*/ 440675 w 1183152"/>
                    <a:gd name="connsiteY174" fmla="*/ 1211856 h 1401059"/>
                    <a:gd name="connsiteX175" fmla="*/ 407624 w 1183152"/>
                    <a:gd name="connsiteY175" fmla="*/ 1167788 h 1401059"/>
                    <a:gd name="connsiteX176" fmla="*/ 374574 w 1183152"/>
                    <a:gd name="connsiteY176" fmla="*/ 1145755 h 1401059"/>
                    <a:gd name="connsiteX177" fmla="*/ 341523 w 1183152"/>
                    <a:gd name="connsiteY177" fmla="*/ 1112704 h 1401059"/>
                    <a:gd name="connsiteX178" fmla="*/ 330506 w 1183152"/>
                    <a:gd name="connsiteY178" fmla="*/ 1057620 h 1401059"/>
                    <a:gd name="connsiteX179" fmla="*/ 308472 w 1183152"/>
                    <a:gd name="connsiteY179" fmla="*/ 980502 h 1401059"/>
                    <a:gd name="connsiteX180" fmla="*/ 297455 w 1183152"/>
                    <a:gd name="connsiteY180" fmla="*/ 870333 h 1401059"/>
                    <a:gd name="connsiteX181" fmla="*/ 286439 w 1183152"/>
                    <a:gd name="connsiteY181" fmla="*/ 782198 h 1401059"/>
                    <a:gd name="connsiteX182" fmla="*/ 308472 w 1183152"/>
                    <a:gd name="connsiteY182" fmla="*/ 528810 h 1401059"/>
                    <a:gd name="connsiteX183" fmla="*/ 319489 w 1183152"/>
                    <a:gd name="connsiteY183" fmla="*/ 473726 h 1401059"/>
                    <a:gd name="connsiteX184" fmla="*/ 374574 w 1183152"/>
                    <a:gd name="connsiteY184" fmla="*/ 352540 h 1401059"/>
                    <a:gd name="connsiteX185" fmla="*/ 407624 w 1183152"/>
                    <a:gd name="connsiteY185" fmla="*/ 297456 h 1401059"/>
                    <a:gd name="connsiteX186" fmla="*/ 451692 w 1183152"/>
                    <a:gd name="connsiteY186" fmla="*/ 220338 h 1401059"/>
                    <a:gd name="connsiteX187" fmla="*/ 528810 w 1183152"/>
                    <a:gd name="connsiteY187" fmla="*/ 143220 h 1401059"/>
                    <a:gd name="connsiteX188" fmla="*/ 583894 w 1183152"/>
                    <a:gd name="connsiteY188" fmla="*/ 88135 h 1401059"/>
                    <a:gd name="connsiteX189" fmla="*/ 749147 w 1183152"/>
                    <a:gd name="connsiteY189" fmla="*/ 11017 h 1401059"/>
                    <a:gd name="connsiteX190" fmla="*/ 793214 w 1183152"/>
                    <a:gd name="connsiteY190" fmla="*/ 198304 h 1401059"/>
                    <a:gd name="connsiteX191" fmla="*/ 716096 w 1183152"/>
                    <a:gd name="connsiteY191" fmla="*/ 1288974 h 1401059"/>
                    <a:gd name="connsiteX192" fmla="*/ 661012 w 1183152"/>
                    <a:gd name="connsiteY192" fmla="*/ 1299991 h 1401059"/>
                    <a:gd name="connsiteX193" fmla="*/ 561860 w 1183152"/>
                    <a:gd name="connsiteY193" fmla="*/ 1288974 h 1401059"/>
                    <a:gd name="connsiteX194" fmla="*/ 528810 w 1183152"/>
                    <a:gd name="connsiteY194" fmla="*/ 1266940 h 1401059"/>
                    <a:gd name="connsiteX195" fmla="*/ 429658 w 1183152"/>
                    <a:gd name="connsiteY195" fmla="*/ 892367 h 1401059"/>
                    <a:gd name="connsiteX196" fmla="*/ 374574 w 1183152"/>
                    <a:gd name="connsiteY196" fmla="*/ 385591 h 1401059"/>
                    <a:gd name="connsiteX197" fmla="*/ 396607 w 1183152"/>
                    <a:gd name="connsiteY197" fmla="*/ 297456 h 1401059"/>
                    <a:gd name="connsiteX198" fmla="*/ 462708 w 1183152"/>
                    <a:gd name="connsiteY198" fmla="*/ 220338 h 1401059"/>
                    <a:gd name="connsiteX199" fmla="*/ 495759 w 1183152"/>
                    <a:gd name="connsiteY199" fmla="*/ 198304 h 1401059"/>
                    <a:gd name="connsiteX200" fmla="*/ 594911 w 1183152"/>
                    <a:gd name="connsiteY200" fmla="*/ 99152 h 1401059"/>
                    <a:gd name="connsiteX201" fmla="*/ 627961 w 1183152"/>
                    <a:gd name="connsiteY201" fmla="*/ 44068 h 1401059"/>
                    <a:gd name="connsiteX202" fmla="*/ 638978 w 1183152"/>
                    <a:gd name="connsiteY202" fmla="*/ 11017 h 1401059"/>
                    <a:gd name="connsiteX203" fmla="*/ 672029 w 1183152"/>
                    <a:gd name="connsiteY203" fmla="*/ 0 h 1401059"/>
                    <a:gd name="connsiteX204" fmla="*/ 716096 w 1183152"/>
                    <a:gd name="connsiteY204" fmla="*/ 33051 h 1401059"/>
                    <a:gd name="connsiteX205" fmla="*/ 848299 w 1183152"/>
                    <a:gd name="connsiteY205" fmla="*/ 176270 h 1401059"/>
                    <a:gd name="connsiteX206" fmla="*/ 859316 w 1183152"/>
                    <a:gd name="connsiteY206" fmla="*/ 220338 h 1401059"/>
                    <a:gd name="connsiteX207" fmla="*/ 892366 w 1183152"/>
                    <a:gd name="connsiteY207" fmla="*/ 275422 h 1401059"/>
                    <a:gd name="connsiteX208" fmla="*/ 903383 w 1183152"/>
                    <a:gd name="connsiteY208" fmla="*/ 462709 h 1401059"/>
                    <a:gd name="connsiteX209" fmla="*/ 925417 w 1183152"/>
                    <a:gd name="connsiteY209" fmla="*/ 991518 h 1401059"/>
                    <a:gd name="connsiteX210" fmla="*/ 914400 w 1183152"/>
                    <a:gd name="connsiteY210" fmla="*/ 1189822 h 1401059"/>
                    <a:gd name="connsiteX211" fmla="*/ 903383 w 1183152"/>
                    <a:gd name="connsiteY211" fmla="*/ 1233890 h 1401059"/>
                    <a:gd name="connsiteX212" fmla="*/ 870333 w 1183152"/>
                    <a:gd name="connsiteY212" fmla="*/ 1178805 h 1401059"/>
                    <a:gd name="connsiteX213" fmla="*/ 881349 w 1183152"/>
                    <a:gd name="connsiteY213" fmla="*/ 936434 h 1401059"/>
                    <a:gd name="connsiteX214" fmla="*/ 892366 w 1183152"/>
                    <a:gd name="connsiteY214" fmla="*/ 903384 h 1401059"/>
                    <a:gd name="connsiteX215" fmla="*/ 903383 w 1183152"/>
                    <a:gd name="connsiteY215" fmla="*/ 793215 h 1401059"/>
                    <a:gd name="connsiteX216" fmla="*/ 914400 w 1183152"/>
                    <a:gd name="connsiteY216" fmla="*/ 649996 h 1401059"/>
                    <a:gd name="connsiteX217" fmla="*/ 925417 w 1183152"/>
                    <a:gd name="connsiteY217" fmla="*/ 605928 h 1401059"/>
                    <a:gd name="connsiteX218" fmla="*/ 947451 w 1183152"/>
                    <a:gd name="connsiteY218" fmla="*/ 528810 h 1401059"/>
                    <a:gd name="connsiteX219" fmla="*/ 958468 w 1183152"/>
                    <a:gd name="connsiteY219" fmla="*/ 451692 h 1401059"/>
                    <a:gd name="connsiteX220" fmla="*/ 1002535 w 1183152"/>
                    <a:gd name="connsiteY220" fmla="*/ 308473 h 1401059"/>
                    <a:gd name="connsiteX221" fmla="*/ 1024569 w 1183152"/>
                    <a:gd name="connsiteY221" fmla="*/ 264405 h 1401059"/>
                    <a:gd name="connsiteX222" fmla="*/ 1057619 w 1183152"/>
                    <a:gd name="connsiteY222" fmla="*/ 253388 h 1401059"/>
                    <a:gd name="connsiteX223" fmla="*/ 1112704 w 1183152"/>
                    <a:gd name="connsiteY223" fmla="*/ 297456 h 1401059"/>
                    <a:gd name="connsiteX224" fmla="*/ 1101687 w 1183152"/>
                    <a:gd name="connsiteY224" fmla="*/ 848299 h 1401059"/>
                    <a:gd name="connsiteX225" fmla="*/ 1079653 w 1183152"/>
                    <a:gd name="connsiteY225" fmla="*/ 1189822 h 1401059"/>
                    <a:gd name="connsiteX226" fmla="*/ 1035586 w 1183152"/>
                    <a:gd name="connsiteY226" fmla="*/ 1178805 h 1401059"/>
                    <a:gd name="connsiteX227" fmla="*/ 991518 w 1183152"/>
                    <a:gd name="connsiteY227" fmla="*/ 1057620 h 1401059"/>
                    <a:gd name="connsiteX228" fmla="*/ 1002535 w 1183152"/>
                    <a:gd name="connsiteY228" fmla="*/ 528810 h 1401059"/>
                    <a:gd name="connsiteX229" fmla="*/ 1024569 w 1183152"/>
                    <a:gd name="connsiteY229" fmla="*/ 451692 h 1401059"/>
                    <a:gd name="connsiteX230" fmla="*/ 1046602 w 1183152"/>
                    <a:gd name="connsiteY230" fmla="*/ 341523 h 1401059"/>
                    <a:gd name="connsiteX231" fmla="*/ 1068636 w 1183152"/>
                    <a:gd name="connsiteY231" fmla="*/ 253388 h 1401059"/>
                    <a:gd name="connsiteX232" fmla="*/ 1090670 w 1183152"/>
                    <a:gd name="connsiteY232" fmla="*/ 132203 h 1401059"/>
                    <a:gd name="connsiteX233" fmla="*/ 1134737 w 1183152"/>
                    <a:gd name="connsiteY233" fmla="*/ 231355 h 1401059"/>
                    <a:gd name="connsiteX234" fmla="*/ 1145754 w 1183152"/>
                    <a:gd name="connsiteY234" fmla="*/ 264405 h 1401059"/>
                    <a:gd name="connsiteX235" fmla="*/ 1167788 w 1183152"/>
                    <a:gd name="connsiteY235" fmla="*/ 672029 h 1401059"/>
                    <a:gd name="connsiteX236" fmla="*/ 1145754 w 1183152"/>
                    <a:gd name="connsiteY236" fmla="*/ 969485 h 1401059"/>
                    <a:gd name="connsiteX237" fmla="*/ 1112704 w 1183152"/>
                    <a:gd name="connsiteY237" fmla="*/ 1112704 h 1401059"/>
                    <a:gd name="connsiteX238" fmla="*/ 1090670 w 1183152"/>
                    <a:gd name="connsiteY238" fmla="*/ 1211856 h 1401059"/>
                    <a:gd name="connsiteX239" fmla="*/ 991518 w 1183152"/>
                    <a:gd name="connsiteY239" fmla="*/ 1167788 h 1401059"/>
                    <a:gd name="connsiteX240" fmla="*/ 947451 w 1183152"/>
                    <a:gd name="connsiteY240" fmla="*/ 1112704 h 1401059"/>
                    <a:gd name="connsiteX241" fmla="*/ 903383 w 1183152"/>
                    <a:gd name="connsiteY241" fmla="*/ 980502 h 1401059"/>
                    <a:gd name="connsiteX242" fmla="*/ 881349 w 1183152"/>
                    <a:gd name="connsiteY242" fmla="*/ 892367 h 1401059"/>
                    <a:gd name="connsiteX243" fmla="*/ 914400 w 1183152"/>
                    <a:gd name="connsiteY243" fmla="*/ 209321 h 1401059"/>
                    <a:gd name="connsiteX244" fmla="*/ 947451 w 1183152"/>
                    <a:gd name="connsiteY244" fmla="*/ 44068 h 1401059"/>
                    <a:gd name="connsiteX245" fmla="*/ 980501 w 1183152"/>
                    <a:gd name="connsiteY245" fmla="*/ 22034 h 1401059"/>
                    <a:gd name="connsiteX246" fmla="*/ 1090670 w 1183152"/>
                    <a:gd name="connsiteY246" fmla="*/ 44068 h 1401059"/>
                    <a:gd name="connsiteX247" fmla="*/ 1046602 w 1183152"/>
                    <a:gd name="connsiteY247" fmla="*/ 804232 h 1401059"/>
                    <a:gd name="connsiteX248" fmla="*/ 1024569 w 1183152"/>
                    <a:gd name="connsiteY248" fmla="*/ 925417 h 1401059"/>
                    <a:gd name="connsiteX249" fmla="*/ 1013552 w 1183152"/>
                    <a:gd name="connsiteY249" fmla="*/ 1079653 h 1401059"/>
                    <a:gd name="connsiteX250" fmla="*/ 991518 w 1183152"/>
                    <a:gd name="connsiteY250" fmla="*/ 1211856 h 1401059"/>
                    <a:gd name="connsiteX251" fmla="*/ 936434 w 1183152"/>
                    <a:gd name="connsiteY251" fmla="*/ 1178805 h 1401059"/>
                    <a:gd name="connsiteX252" fmla="*/ 881349 w 1183152"/>
                    <a:gd name="connsiteY252" fmla="*/ 1090670 h 1401059"/>
                    <a:gd name="connsiteX253" fmla="*/ 914400 w 1183152"/>
                    <a:gd name="connsiteY253" fmla="*/ 705080 h 1401059"/>
                    <a:gd name="connsiteX254" fmla="*/ 925417 w 1183152"/>
                    <a:gd name="connsiteY254" fmla="*/ 661012 h 1401059"/>
                    <a:gd name="connsiteX255" fmla="*/ 958468 w 1183152"/>
                    <a:gd name="connsiteY255" fmla="*/ 694063 h 1401059"/>
                    <a:gd name="connsiteX0" fmla="*/ 611254 w 1128068"/>
                    <a:gd name="connsiteY0" fmla="*/ 864096 h 1401059"/>
                    <a:gd name="connsiteX1" fmla="*/ 467238 w 1128068"/>
                    <a:gd name="connsiteY1" fmla="*/ 720080 h 1401059"/>
                    <a:gd name="connsiteX2" fmla="*/ 0 w 1128068"/>
                    <a:gd name="connsiteY2" fmla="*/ 165253 h 1401059"/>
                    <a:gd name="connsiteX3" fmla="*/ 121186 w 1128068"/>
                    <a:gd name="connsiteY3" fmla="*/ 121186 h 1401059"/>
                    <a:gd name="connsiteX4" fmla="*/ 253388 w 1128068"/>
                    <a:gd name="connsiteY4" fmla="*/ 143220 h 1401059"/>
                    <a:gd name="connsiteX5" fmla="*/ 297456 w 1128068"/>
                    <a:gd name="connsiteY5" fmla="*/ 154237 h 1401059"/>
                    <a:gd name="connsiteX6" fmla="*/ 330506 w 1128068"/>
                    <a:gd name="connsiteY6" fmla="*/ 198304 h 1401059"/>
                    <a:gd name="connsiteX7" fmla="*/ 352540 w 1128068"/>
                    <a:gd name="connsiteY7" fmla="*/ 275422 h 1401059"/>
                    <a:gd name="connsiteX8" fmla="*/ 407624 w 1128068"/>
                    <a:gd name="connsiteY8" fmla="*/ 716097 h 1401059"/>
                    <a:gd name="connsiteX9" fmla="*/ 462709 w 1128068"/>
                    <a:gd name="connsiteY9" fmla="*/ 1101687 h 1401059"/>
                    <a:gd name="connsiteX10" fmla="*/ 495759 w 1128068"/>
                    <a:gd name="connsiteY10" fmla="*/ 1266940 h 1401059"/>
                    <a:gd name="connsiteX11" fmla="*/ 506776 w 1128068"/>
                    <a:gd name="connsiteY11" fmla="*/ 1344058 h 1401059"/>
                    <a:gd name="connsiteX12" fmla="*/ 473726 w 1128068"/>
                    <a:gd name="connsiteY12" fmla="*/ 1388126 h 1401059"/>
                    <a:gd name="connsiteX13" fmla="*/ 418641 w 1128068"/>
                    <a:gd name="connsiteY13" fmla="*/ 1366092 h 1401059"/>
                    <a:gd name="connsiteX14" fmla="*/ 374574 w 1128068"/>
                    <a:gd name="connsiteY14" fmla="*/ 1344058 h 1401059"/>
                    <a:gd name="connsiteX15" fmla="*/ 220338 w 1128068"/>
                    <a:gd name="connsiteY15" fmla="*/ 1277957 h 1401059"/>
                    <a:gd name="connsiteX16" fmla="*/ 132203 w 1128068"/>
                    <a:gd name="connsiteY16" fmla="*/ 1211856 h 1401059"/>
                    <a:gd name="connsiteX17" fmla="*/ 121186 w 1128068"/>
                    <a:gd name="connsiteY17" fmla="*/ 815249 h 1401059"/>
                    <a:gd name="connsiteX18" fmla="*/ 143220 w 1128068"/>
                    <a:gd name="connsiteY18" fmla="*/ 705080 h 1401059"/>
                    <a:gd name="connsiteX19" fmla="*/ 198304 w 1128068"/>
                    <a:gd name="connsiteY19" fmla="*/ 627962 h 1401059"/>
                    <a:gd name="connsiteX20" fmla="*/ 242371 w 1128068"/>
                    <a:gd name="connsiteY20" fmla="*/ 550844 h 1401059"/>
                    <a:gd name="connsiteX21" fmla="*/ 385591 w 1128068"/>
                    <a:gd name="connsiteY21" fmla="*/ 352540 h 1401059"/>
                    <a:gd name="connsiteX22" fmla="*/ 539827 w 1128068"/>
                    <a:gd name="connsiteY22" fmla="*/ 187287 h 1401059"/>
                    <a:gd name="connsiteX23" fmla="*/ 572877 w 1128068"/>
                    <a:gd name="connsiteY23" fmla="*/ 209321 h 1401059"/>
                    <a:gd name="connsiteX24" fmla="*/ 583894 w 1128068"/>
                    <a:gd name="connsiteY24" fmla="*/ 264405 h 1401059"/>
                    <a:gd name="connsiteX25" fmla="*/ 605928 w 1128068"/>
                    <a:gd name="connsiteY25" fmla="*/ 429658 h 1401059"/>
                    <a:gd name="connsiteX26" fmla="*/ 627962 w 1128068"/>
                    <a:gd name="connsiteY26" fmla="*/ 506776 h 1401059"/>
                    <a:gd name="connsiteX27" fmla="*/ 638979 w 1128068"/>
                    <a:gd name="connsiteY27" fmla="*/ 561861 h 1401059"/>
                    <a:gd name="connsiteX28" fmla="*/ 649996 w 1128068"/>
                    <a:gd name="connsiteY28" fmla="*/ 683046 h 1401059"/>
                    <a:gd name="connsiteX29" fmla="*/ 649996 w 1128068"/>
                    <a:gd name="connsiteY29" fmla="*/ 760164 h 1401059"/>
                    <a:gd name="connsiteX30" fmla="*/ 528810 w 1128068"/>
                    <a:gd name="connsiteY30" fmla="*/ 848299 h 1401059"/>
                    <a:gd name="connsiteX31" fmla="*/ 484743 w 1128068"/>
                    <a:gd name="connsiteY31" fmla="*/ 793215 h 1401059"/>
                    <a:gd name="connsiteX32" fmla="*/ 451692 w 1128068"/>
                    <a:gd name="connsiteY32" fmla="*/ 716097 h 1401059"/>
                    <a:gd name="connsiteX33" fmla="*/ 429658 w 1128068"/>
                    <a:gd name="connsiteY33" fmla="*/ 616945 h 1401059"/>
                    <a:gd name="connsiteX34" fmla="*/ 462709 w 1128068"/>
                    <a:gd name="connsiteY34" fmla="*/ 385591 h 1401059"/>
                    <a:gd name="connsiteX35" fmla="*/ 506776 w 1128068"/>
                    <a:gd name="connsiteY35" fmla="*/ 297456 h 1401059"/>
                    <a:gd name="connsiteX36" fmla="*/ 517793 w 1128068"/>
                    <a:gd name="connsiteY36" fmla="*/ 264405 h 1401059"/>
                    <a:gd name="connsiteX37" fmla="*/ 605928 w 1128068"/>
                    <a:gd name="connsiteY37" fmla="*/ 286439 h 1401059"/>
                    <a:gd name="connsiteX38" fmla="*/ 683046 w 1128068"/>
                    <a:gd name="connsiteY38" fmla="*/ 352540 h 1401059"/>
                    <a:gd name="connsiteX39" fmla="*/ 716097 w 1128068"/>
                    <a:gd name="connsiteY39" fmla="*/ 396608 h 1401059"/>
                    <a:gd name="connsiteX40" fmla="*/ 749147 w 1128068"/>
                    <a:gd name="connsiteY40" fmla="*/ 418641 h 1401059"/>
                    <a:gd name="connsiteX41" fmla="*/ 749147 w 1128068"/>
                    <a:gd name="connsiteY41" fmla="*/ 870333 h 1401059"/>
                    <a:gd name="connsiteX42" fmla="*/ 705080 w 1128068"/>
                    <a:gd name="connsiteY42" fmla="*/ 1057620 h 1401059"/>
                    <a:gd name="connsiteX43" fmla="*/ 683046 w 1128068"/>
                    <a:gd name="connsiteY43" fmla="*/ 1090670 h 1401059"/>
                    <a:gd name="connsiteX44" fmla="*/ 638979 w 1128068"/>
                    <a:gd name="connsiteY44" fmla="*/ 1156771 h 1401059"/>
                    <a:gd name="connsiteX45" fmla="*/ 583894 w 1128068"/>
                    <a:gd name="connsiteY45" fmla="*/ 1167788 h 1401059"/>
                    <a:gd name="connsiteX46" fmla="*/ 539827 w 1128068"/>
                    <a:gd name="connsiteY46" fmla="*/ 1200839 h 1401059"/>
                    <a:gd name="connsiteX47" fmla="*/ 495759 w 1128068"/>
                    <a:gd name="connsiteY47" fmla="*/ 1222873 h 1401059"/>
                    <a:gd name="connsiteX48" fmla="*/ 462709 w 1128068"/>
                    <a:gd name="connsiteY48" fmla="*/ 1244906 h 1401059"/>
                    <a:gd name="connsiteX49" fmla="*/ 385591 w 1128068"/>
                    <a:gd name="connsiteY49" fmla="*/ 1156771 h 1401059"/>
                    <a:gd name="connsiteX50" fmla="*/ 352540 w 1128068"/>
                    <a:gd name="connsiteY50" fmla="*/ 1068637 h 1401059"/>
                    <a:gd name="connsiteX51" fmla="*/ 330506 w 1128068"/>
                    <a:gd name="connsiteY51" fmla="*/ 1035586 h 1401059"/>
                    <a:gd name="connsiteX52" fmla="*/ 341523 w 1128068"/>
                    <a:gd name="connsiteY52" fmla="*/ 826265 h 1401059"/>
                    <a:gd name="connsiteX53" fmla="*/ 363557 w 1128068"/>
                    <a:gd name="connsiteY53" fmla="*/ 749147 h 1401059"/>
                    <a:gd name="connsiteX54" fmla="*/ 407624 w 1128068"/>
                    <a:gd name="connsiteY54" fmla="*/ 672029 h 1401059"/>
                    <a:gd name="connsiteX55" fmla="*/ 429658 w 1128068"/>
                    <a:gd name="connsiteY55" fmla="*/ 605928 h 1401059"/>
                    <a:gd name="connsiteX56" fmla="*/ 462709 w 1128068"/>
                    <a:gd name="connsiteY56" fmla="*/ 539827 h 1401059"/>
                    <a:gd name="connsiteX57" fmla="*/ 484743 w 1128068"/>
                    <a:gd name="connsiteY57" fmla="*/ 473726 h 1401059"/>
                    <a:gd name="connsiteX58" fmla="*/ 506776 w 1128068"/>
                    <a:gd name="connsiteY58" fmla="*/ 429658 h 1401059"/>
                    <a:gd name="connsiteX59" fmla="*/ 517793 w 1128068"/>
                    <a:gd name="connsiteY59" fmla="*/ 385591 h 1401059"/>
                    <a:gd name="connsiteX60" fmla="*/ 561861 w 1128068"/>
                    <a:gd name="connsiteY60" fmla="*/ 341523 h 1401059"/>
                    <a:gd name="connsiteX61" fmla="*/ 683046 w 1128068"/>
                    <a:gd name="connsiteY61" fmla="*/ 198304 h 1401059"/>
                    <a:gd name="connsiteX62" fmla="*/ 760164 w 1128068"/>
                    <a:gd name="connsiteY62" fmla="*/ 121186 h 1401059"/>
                    <a:gd name="connsiteX63" fmla="*/ 793215 w 1128068"/>
                    <a:gd name="connsiteY63" fmla="*/ 110169 h 1401059"/>
                    <a:gd name="connsiteX64" fmla="*/ 826265 w 1128068"/>
                    <a:gd name="connsiteY64" fmla="*/ 407625 h 1401059"/>
                    <a:gd name="connsiteX65" fmla="*/ 804232 w 1128068"/>
                    <a:gd name="connsiteY65" fmla="*/ 815249 h 1401059"/>
                    <a:gd name="connsiteX66" fmla="*/ 793215 w 1128068"/>
                    <a:gd name="connsiteY66" fmla="*/ 848299 h 1401059"/>
                    <a:gd name="connsiteX67" fmla="*/ 749147 w 1128068"/>
                    <a:gd name="connsiteY67" fmla="*/ 958468 h 1401059"/>
                    <a:gd name="connsiteX68" fmla="*/ 705080 w 1128068"/>
                    <a:gd name="connsiteY68" fmla="*/ 991518 h 1401059"/>
                    <a:gd name="connsiteX69" fmla="*/ 550844 w 1128068"/>
                    <a:gd name="connsiteY69" fmla="*/ 969485 h 1401059"/>
                    <a:gd name="connsiteX70" fmla="*/ 506776 w 1128068"/>
                    <a:gd name="connsiteY70" fmla="*/ 914400 h 1401059"/>
                    <a:gd name="connsiteX71" fmla="*/ 440675 w 1128068"/>
                    <a:gd name="connsiteY71" fmla="*/ 771181 h 1401059"/>
                    <a:gd name="connsiteX72" fmla="*/ 440675 w 1128068"/>
                    <a:gd name="connsiteY72" fmla="*/ 484743 h 1401059"/>
                    <a:gd name="connsiteX73" fmla="*/ 473726 w 1128068"/>
                    <a:gd name="connsiteY73" fmla="*/ 264405 h 1401059"/>
                    <a:gd name="connsiteX74" fmla="*/ 495759 w 1128068"/>
                    <a:gd name="connsiteY74" fmla="*/ 154237 h 1401059"/>
                    <a:gd name="connsiteX75" fmla="*/ 638979 w 1128068"/>
                    <a:gd name="connsiteY75" fmla="*/ 198304 h 1401059"/>
                    <a:gd name="connsiteX76" fmla="*/ 661012 w 1128068"/>
                    <a:gd name="connsiteY76" fmla="*/ 264405 h 1401059"/>
                    <a:gd name="connsiteX77" fmla="*/ 683046 w 1128068"/>
                    <a:gd name="connsiteY77" fmla="*/ 297456 h 1401059"/>
                    <a:gd name="connsiteX78" fmla="*/ 694063 w 1128068"/>
                    <a:gd name="connsiteY78" fmla="*/ 440675 h 1401059"/>
                    <a:gd name="connsiteX79" fmla="*/ 683046 w 1128068"/>
                    <a:gd name="connsiteY79" fmla="*/ 716097 h 1401059"/>
                    <a:gd name="connsiteX80" fmla="*/ 672029 w 1128068"/>
                    <a:gd name="connsiteY80" fmla="*/ 771181 h 1401059"/>
                    <a:gd name="connsiteX81" fmla="*/ 572877 w 1128068"/>
                    <a:gd name="connsiteY81" fmla="*/ 848299 h 1401059"/>
                    <a:gd name="connsiteX82" fmla="*/ 506776 w 1128068"/>
                    <a:gd name="connsiteY82" fmla="*/ 892367 h 1401059"/>
                    <a:gd name="connsiteX83" fmla="*/ 363557 w 1128068"/>
                    <a:gd name="connsiteY83" fmla="*/ 947451 h 1401059"/>
                    <a:gd name="connsiteX84" fmla="*/ 253388 w 1128068"/>
                    <a:gd name="connsiteY84" fmla="*/ 936434 h 1401059"/>
                    <a:gd name="connsiteX85" fmla="*/ 242371 w 1128068"/>
                    <a:gd name="connsiteY85" fmla="*/ 892367 h 1401059"/>
                    <a:gd name="connsiteX86" fmla="*/ 220338 w 1128068"/>
                    <a:gd name="connsiteY86" fmla="*/ 837282 h 1401059"/>
                    <a:gd name="connsiteX87" fmla="*/ 231355 w 1128068"/>
                    <a:gd name="connsiteY87" fmla="*/ 473726 h 1401059"/>
                    <a:gd name="connsiteX88" fmla="*/ 242371 w 1128068"/>
                    <a:gd name="connsiteY88" fmla="*/ 418641 h 1401059"/>
                    <a:gd name="connsiteX89" fmla="*/ 264405 w 1128068"/>
                    <a:gd name="connsiteY89" fmla="*/ 374574 h 1401059"/>
                    <a:gd name="connsiteX90" fmla="*/ 275422 w 1128068"/>
                    <a:gd name="connsiteY90" fmla="*/ 308473 h 1401059"/>
                    <a:gd name="connsiteX91" fmla="*/ 352540 w 1128068"/>
                    <a:gd name="connsiteY91" fmla="*/ 341523 h 1401059"/>
                    <a:gd name="connsiteX92" fmla="*/ 385591 w 1128068"/>
                    <a:gd name="connsiteY92" fmla="*/ 363557 h 1401059"/>
                    <a:gd name="connsiteX93" fmla="*/ 429658 w 1128068"/>
                    <a:gd name="connsiteY93" fmla="*/ 407625 h 1401059"/>
                    <a:gd name="connsiteX94" fmla="*/ 528810 w 1128068"/>
                    <a:gd name="connsiteY94" fmla="*/ 550844 h 1401059"/>
                    <a:gd name="connsiteX95" fmla="*/ 561861 w 1128068"/>
                    <a:gd name="connsiteY95" fmla="*/ 616945 h 1401059"/>
                    <a:gd name="connsiteX96" fmla="*/ 583894 w 1128068"/>
                    <a:gd name="connsiteY96" fmla="*/ 694063 h 1401059"/>
                    <a:gd name="connsiteX97" fmla="*/ 594911 w 1128068"/>
                    <a:gd name="connsiteY97" fmla="*/ 793215 h 1401059"/>
                    <a:gd name="connsiteX98" fmla="*/ 605928 w 1128068"/>
                    <a:gd name="connsiteY98" fmla="*/ 859316 h 1401059"/>
                    <a:gd name="connsiteX99" fmla="*/ 616945 w 1128068"/>
                    <a:gd name="connsiteY99" fmla="*/ 969485 h 1401059"/>
                    <a:gd name="connsiteX100" fmla="*/ 605928 w 1128068"/>
                    <a:gd name="connsiteY100" fmla="*/ 1222873 h 1401059"/>
                    <a:gd name="connsiteX101" fmla="*/ 561861 w 1128068"/>
                    <a:gd name="connsiteY101" fmla="*/ 1266940 h 1401059"/>
                    <a:gd name="connsiteX102" fmla="*/ 506776 w 1128068"/>
                    <a:gd name="connsiteY102" fmla="*/ 1333041 h 1401059"/>
                    <a:gd name="connsiteX103" fmla="*/ 451692 w 1128068"/>
                    <a:gd name="connsiteY103" fmla="*/ 1322025 h 1401059"/>
                    <a:gd name="connsiteX104" fmla="*/ 429658 w 1128068"/>
                    <a:gd name="connsiteY104" fmla="*/ 1277957 h 1401059"/>
                    <a:gd name="connsiteX105" fmla="*/ 396608 w 1128068"/>
                    <a:gd name="connsiteY105" fmla="*/ 1244906 h 1401059"/>
                    <a:gd name="connsiteX106" fmla="*/ 374574 w 1128068"/>
                    <a:gd name="connsiteY106" fmla="*/ 1123721 h 1401059"/>
                    <a:gd name="connsiteX107" fmla="*/ 396608 w 1128068"/>
                    <a:gd name="connsiteY107" fmla="*/ 793215 h 1401059"/>
                    <a:gd name="connsiteX108" fmla="*/ 418641 w 1128068"/>
                    <a:gd name="connsiteY108" fmla="*/ 649996 h 1401059"/>
                    <a:gd name="connsiteX109" fmla="*/ 440675 w 1128068"/>
                    <a:gd name="connsiteY109" fmla="*/ 506776 h 1401059"/>
                    <a:gd name="connsiteX110" fmla="*/ 462709 w 1128068"/>
                    <a:gd name="connsiteY110" fmla="*/ 440675 h 1401059"/>
                    <a:gd name="connsiteX111" fmla="*/ 539827 w 1128068"/>
                    <a:gd name="connsiteY111" fmla="*/ 330506 h 1401059"/>
                    <a:gd name="connsiteX112" fmla="*/ 594911 w 1128068"/>
                    <a:gd name="connsiteY112" fmla="*/ 231355 h 1401059"/>
                    <a:gd name="connsiteX113" fmla="*/ 771181 w 1128068"/>
                    <a:gd name="connsiteY113" fmla="*/ 22034 h 1401059"/>
                    <a:gd name="connsiteX114" fmla="*/ 793215 w 1128068"/>
                    <a:gd name="connsiteY114" fmla="*/ 154237 h 1401059"/>
                    <a:gd name="connsiteX115" fmla="*/ 815249 w 1128068"/>
                    <a:gd name="connsiteY115" fmla="*/ 308473 h 1401059"/>
                    <a:gd name="connsiteX116" fmla="*/ 826265 w 1128068"/>
                    <a:gd name="connsiteY116" fmla="*/ 385591 h 1401059"/>
                    <a:gd name="connsiteX117" fmla="*/ 848299 w 1128068"/>
                    <a:gd name="connsiteY117" fmla="*/ 528810 h 1401059"/>
                    <a:gd name="connsiteX118" fmla="*/ 859316 w 1128068"/>
                    <a:gd name="connsiteY118" fmla="*/ 672029 h 1401059"/>
                    <a:gd name="connsiteX119" fmla="*/ 848299 w 1128068"/>
                    <a:gd name="connsiteY119" fmla="*/ 1090670 h 1401059"/>
                    <a:gd name="connsiteX120" fmla="*/ 782198 w 1128068"/>
                    <a:gd name="connsiteY120" fmla="*/ 1156771 h 1401059"/>
                    <a:gd name="connsiteX121" fmla="*/ 705080 w 1128068"/>
                    <a:gd name="connsiteY121" fmla="*/ 1178805 h 1401059"/>
                    <a:gd name="connsiteX122" fmla="*/ 638979 w 1128068"/>
                    <a:gd name="connsiteY122" fmla="*/ 1167788 h 1401059"/>
                    <a:gd name="connsiteX123" fmla="*/ 627962 w 1128068"/>
                    <a:gd name="connsiteY123" fmla="*/ 1134738 h 1401059"/>
                    <a:gd name="connsiteX124" fmla="*/ 605928 w 1128068"/>
                    <a:gd name="connsiteY124" fmla="*/ 1079653 h 1401059"/>
                    <a:gd name="connsiteX125" fmla="*/ 572877 w 1128068"/>
                    <a:gd name="connsiteY125" fmla="*/ 969485 h 1401059"/>
                    <a:gd name="connsiteX126" fmla="*/ 605928 w 1128068"/>
                    <a:gd name="connsiteY126" fmla="*/ 649996 h 1401059"/>
                    <a:gd name="connsiteX127" fmla="*/ 616945 w 1128068"/>
                    <a:gd name="connsiteY127" fmla="*/ 572878 h 1401059"/>
                    <a:gd name="connsiteX128" fmla="*/ 638979 w 1128068"/>
                    <a:gd name="connsiteY128" fmla="*/ 484743 h 1401059"/>
                    <a:gd name="connsiteX129" fmla="*/ 661012 w 1128068"/>
                    <a:gd name="connsiteY129" fmla="*/ 451692 h 1401059"/>
                    <a:gd name="connsiteX130" fmla="*/ 683046 w 1128068"/>
                    <a:gd name="connsiteY130" fmla="*/ 407625 h 1401059"/>
                    <a:gd name="connsiteX131" fmla="*/ 727114 w 1128068"/>
                    <a:gd name="connsiteY131" fmla="*/ 297456 h 1401059"/>
                    <a:gd name="connsiteX132" fmla="*/ 760164 w 1128068"/>
                    <a:gd name="connsiteY132" fmla="*/ 253388 h 1401059"/>
                    <a:gd name="connsiteX133" fmla="*/ 782198 w 1128068"/>
                    <a:gd name="connsiteY133" fmla="*/ 220338 h 1401059"/>
                    <a:gd name="connsiteX134" fmla="*/ 815249 w 1128068"/>
                    <a:gd name="connsiteY134" fmla="*/ 297456 h 1401059"/>
                    <a:gd name="connsiteX135" fmla="*/ 837282 w 1128068"/>
                    <a:gd name="connsiteY135" fmla="*/ 561861 h 1401059"/>
                    <a:gd name="connsiteX136" fmla="*/ 859316 w 1128068"/>
                    <a:gd name="connsiteY136" fmla="*/ 1035586 h 1401059"/>
                    <a:gd name="connsiteX137" fmla="*/ 815249 w 1128068"/>
                    <a:gd name="connsiteY137" fmla="*/ 1222873 h 1401059"/>
                    <a:gd name="connsiteX138" fmla="*/ 782198 w 1128068"/>
                    <a:gd name="connsiteY138" fmla="*/ 1233890 h 1401059"/>
                    <a:gd name="connsiteX139" fmla="*/ 749147 w 1128068"/>
                    <a:gd name="connsiteY139" fmla="*/ 1222873 h 1401059"/>
                    <a:gd name="connsiteX140" fmla="*/ 672029 w 1128068"/>
                    <a:gd name="connsiteY140" fmla="*/ 1101687 h 1401059"/>
                    <a:gd name="connsiteX141" fmla="*/ 649996 w 1128068"/>
                    <a:gd name="connsiteY141" fmla="*/ 1035586 h 1401059"/>
                    <a:gd name="connsiteX142" fmla="*/ 616945 w 1128068"/>
                    <a:gd name="connsiteY142" fmla="*/ 837282 h 1401059"/>
                    <a:gd name="connsiteX143" fmla="*/ 661012 w 1128068"/>
                    <a:gd name="connsiteY143" fmla="*/ 451692 h 1401059"/>
                    <a:gd name="connsiteX144" fmla="*/ 694063 w 1128068"/>
                    <a:gd name="connsiteY144" fmla="*/ 187287 h 1401059"/>
                    <a:gd name="connsiteX145" fmla="*/ 727114 w 1128068"/>
                    <a:gd name="connsiteY145" fmla="*/ 231355 h 1401059"/>
                    <a:gd name="connsiteX146" fmla="*/ 738130 w 1128068"/>
                    <a:gd name="connsiteY146" fmla="*/ 275422 h 1401059"/>
                    <a:gd name="connsiteX147" fmla="*/ 760164 w 1128068"/>
                    <a:gd name="connsiteY147" fmla="*/ 374574 h 1401059"/>
                    <a:gd name="connsiteX148" fmla="*/ 749147 w 1128068"/>
                    <a:gd name="connsiteY148" fmla="*/ 517793 h 1401059"/>
                    <a:gd name="connsiteX149" fmla="*/ 694063 w 1128068"/>
                    <a:gd name="connsiteY149" fmla="*/ 694063 h 1401059"/>
                    <a:gd name="connsiteX150" fmla="*/ 672029 w 1128068"/>
                    <a:gd name="connsiteY150" fmla="*/ 771181 h 1401059"/>
                    <a:gd name="connsiteX151" fmla="*/ 605928 w 1128068"/>
                    <a:gd name="connsiteY151" fmla="*/ 892367 h 1401059"/>
                    <a:gd name="connsiteX152" fmla="*/ 583894 w 1128068"/>
                    <a:gd name="connsiteY152" fmla="*/ 936434 h 1401059"/>
                    <a:gd name="connsiteX153" fmla="*/ 517793 w 1128068"/>
                    <a:gd name="connsiteY153" fmla="*/ 1024569 h 1401059"/>
                    <a:gd name="connsiteX154" fmla="*/ 484743 w 1128068"/>
                    <a:gd name="connsiteY154" fmla="*/ 1046603 h 1401059"/>
                    <a:gd name="connsiteX155" fmla="*/ 363557 w 1128068"/>
                    <a:gd name="connsiteY155" fmla="*/ 1101687 h 1401059"/>
                    <a:gd name="connsiteX156" fmla="*/ 319490 w 1128068"/>
                    <a:gd name="connsiteY156" fmla="*/ 1079653 h 1401059"/>
                    <a:gd name="connsiteX157" fmla="*/ 286439 w 1128068"/>
                    <a:gd name="connsiteY157" fmla="*/ 1024569 h 1401059"/>
                    <a:gd name="connsiteX158" fmla="*/ 220338 w 1128068"/>
                    <a:gd name="connsiteY158" fmla="*/ 870333 h 1401059"/>
                    <a:gd name="connsiteX159" fmla="*/ 187287 w 1128068"/>
                    <a:gd name="connsiteY159" fmla="*/ 815249 h 1401059"/>
                    <a:gd name="connsiteX160" fmla="*/ 198304 w 1128068"/>
                    <a:gd name="connsiteY160" fmla="*/ 727114 h 1401059"/>
                    <a:gd name="connsiteX161" fmla="*/ 220338 w 1128068"/>
                    <a:gd name="connsiteY161" fmla="*/ 627962 h 1401059"/>
                    <a:gd name="connsiteX162" fmla="*/ 231355 w 1128068"/>
                    <a:gd name="connsiteY162" fmla="*/ 561861 h 1401059"/>
                    <a:gd name="connsiteX163" fmla="*/ 253388 w 1128068"/>
                    <a:gd name="connsiteY163" fmla="*/ 506776 h 1401059"/>
                    <a:gd name="connsiteX164" fmla="*/ 264405 w 1128068"/>
                    <a:gd name="connsiteY164" fmla="*/ 473726 h 1401059"/>
                    <a:gd name="connsiteX165" fmla="*/ 297456 w 1128068"/>
                    <a:gd name="connsiteY165" fmla="*/ 462709 h 1401059"/>
                    <a:gd name="connsiteX166" fmla="*/ 385591 w 1128068"/>
                    <a:gd name="connsiteY166" fmla="*/ 473726 h 1401059"/>
                    <a:gd name="connsiteX167" fmla="*/ 396608 w 1128068"/>
                    <a:gd name="connsiteY167" fmla="*/ 506776 h 1401059"/>
                    <a:gd name="connsiteX168" fmla="*/ 407624 w 1128068"/>
                    <a:gd name="connsiteY168" fmla="*/ 572878 h 1401059"/>
                    <a:gd name="connsiteX169" fmla="*/ 429658 w 1128068"/>
                    <a:gd name="connsiteY169" fmla="*/ 760164 h 1401059"/>
                    <a:gd name="connsiteX170" fmla="*/ 451692 w 1128068"/>
                    <a:gd name="connsiteY170" fmla="*/ 991518 h 1401059"/>
                    <a:gd name="connsiteX171" fmla="*/ 429658 w 1128068"/>
                    <a:gd name="connsiteY171" fmla="*/ 1167788 h 1401059"/>
                    <a:gd name="connsiteX172" fmla="*/ 418641 w 1128068"/>
                    <a:gd name="connsiteY172" fmla="*/ 1200839 h 1401059"/>
                    <a:gd name="connsiteX173" fmla="*/ 385591 w 1128068"/>
                    <a:gd name="connsiteY173" fmla="*/ 1211856 h 1401059"/>
                    <a:gd name="connsiteX174" fmla="*/ 352540 w 1128068"/>
                    <a:gd name="connsiteY174" fmla="*/ 1167788 h 1401059"/>
                    <a:gd name="connsiteX175" fmla="*/ 319490 w 1128068"/>
                    <a:gd name="connsiteY175" fmla="*/ 1145755 h 1401059"/>
                    <a:gd name="connsiteX176" fmla="*/ 286439 w 1128068"/>
                    <a:gd name="connsiteY176" fmla="*/ 1112704 h 1401059"/>
                    <a:gd name="connsiteX177" fmla="*/ 275422 w 1128068"/>
                    <a:gd name="connsiteY177" fmla="*/ 1057620 h 1401059"/>
                    <a:gd name="connsiteX178" fmla="*/ 253388 w 1128068"/>
                    <a:gd name="connsiteY178" fmla="*/ 980502 h 1401059"/>
                    <a:gd name="connsiteX179" fmla="*/ 242371 w 1128068"/>
                    <a:gd name="connsiteY179" fmla="*/ 870333 h 1401059"/>
                    <a:gd name="connsiteX180" fmla="*/ 231355 w 1128068"/>
                    <a:gd name="connsiteY180" fmla="*/ 782198 h 1401059"/>
                    <a:gd name="connsiteX181" fmla="*/ 253388 w 1128068"/>
                    <a:gd name="connsiteY181" fmla="*/ 528810 h 1401059"/>
                    <a:gd name="connsiteX182" fmla="*/ 264405 w 1128068"/>
                    <a:gd name="connsiteY182" fmla="*/ 473726 h 1401059"/>
                    <a:gd name="connsiteX183" fmla="*/ 319490 w 1128068"/>
                    <a:gd name="connsiteY183" fmla="*/ 352540 h 1401059"/>
                    <a:gd name="connsiteX184" fmla="*/ 352540 w 1128068"/>
                    <a:gd name="connsiteY184" fmla="*/ 297456 h 1401059"/>
                    <a:gd name="connsiteX185" fmla="*/ 396608 w 1128068"/>
                    <a:gd name="connsiteY185" fmla="*/ 220338 h 1401059"/>
                    <a:gd name="connsiteX186" fmla="*/ 473726 w 1128068"/>
                    <a:gd name="connsiteY186" fmla="*/ 143220 h 1401059"/>
                    <a:gd name="connsiteX187" fmla="*/ 528810 w 1128068"/>
                    <a:gd name="connsiteY187" fmla="*/ 88135 h 1401059"/>
                    <a:gd name="connsiteX188" fmla="*/ 694063 w 1128068"/>
                    <a:gd name="connsiteY188" fmla="*/ 11017 h 1401059"/>
                    <a:gd name="connsiteX189" fmla="*/ 738130 w 1128068"/>
                    <a:gd name="connsiteY189" fmla="*/ 198304 h 1401059"/>
                    <a:gd name="connsiteX190" fmla="*/ 661012 w 1128068"/>
                    <a:gd name="connsiteY190" fmla="*/ 1288974 h 1401059"/>
                    <a:gd name="connsiteX191" fmla="*/ 605928 w 1128068"/>
                    <a:gd name="connsiteY191" fmla="*/ 1299991 h 1401059"/>
                    <a:gd name="connsiteX192" fmla="*/ 506776 w 1128068"/>
                    <a:gd name="connsiteY192" fmla="*/ 1288974 h 1401059"/>
                    <a:gd name="connsiteX193" fmla="*/ 473726 w 1128068"/>
                    <a:gd name="connsiteY193" fmla="*/ 1266940 h 1401059"/>
                    <a:gd name="connsiteX194" fmla="*/ 374574 w 1128068"/>
                    <a:gd name="connsiteY194" fmla="*/ 892367 h 1401059"/>
                    <a:gd name="connsiteX195" fmla="*/ 319490 w 1128068"/>
                    <a:gd name="connsiteY195" fmla="*/ 385591 h 1401059"/>
                    <a:gd name="connsiteX196" fmla="*/ 341523 w 1128068"/>
                    <a:gd name="connsiteY196" fmla="*/ 297456 h 1401059"/>
                    <a:gd name="connsiteX197" fmla="*/ 407624 w 1128068"/>
                    <a:gd name="connsiteY197" fmla="*/ 220338 h 1401059"/>
                    <a:gd name="connsiteX198" fmla="*/ 440675 w 1128068"/>
                    <a:gd name="connsiteY198" fmla="*/ 198304 h 1401059"/>
                    <a:gd name="connsiteX199" fmla="*/ 539827 w 1128068"/>
                    <a:gd name="connsiteY199" fmla="*/ 99152 h 1401059"/>
                    <a:gd name="connsiteX200" fmla="*/ 572877 w 1128068"/>
                    <a:gd name="connsiteY200" fmla="*/ 44068 h 1401059"/>
                    <a:gd name="connsiteX201" fmla="*/ 583894 w 1128068"/>
                    <a:gd name="connsiteY201" fmla="*/ 11017 h 1401059"/>
                    <a:gd name="connsiteX202" fmla="*/ 616945 w 1128068"/>
                    <a:gd name="connsiteY202" fmla="*/ 0 h 1401059"/>
                    <a:gd name="connsiteX203" fmla="*/ 661012 w 1128068"/>
                    <a:gd name="connsiteY203" fmla="*/ 33051 h 1401059"/>
                    <a:gd name="connsiteX204" fmla="*/ 793215 w 1128068"/>
                    <a:gd name="connsiteY204" fmla="*/ 176270 h 1401059"/>
                    <a:gd name="connsiteX205" fmla="*/ 804232 w 1128068"/>
                    <a:gd name="connsiteY205" fmla="*/ 220338 h 1401059"/>
                    <a:gd name="connsiteX206" fmla="*/ 837282 w 1128068"/>
                    <a:gd name="connsiteY206" fmla="*/ 275422 h 1401059"/>
                    <a:gd name="connsiteX207" fmla="*/ 848299 w 1128068"/>
                    <a:gd name="connsiteY207" fmla="*/ 462709 h 1401059"/>
                    <a:gd name="connsiteX208" fmla="*/ 870333 w 1128068"/>
                    <a:gd name="connsiteY208" fmla="*/ 991518 h 1401059"/>
                    <a:gd name="connsiteX209" fmla="*/ 859316 w 1128068"/>
                    <a:gd name="connsiteY209" fmla="*/ 1189822 h 1401059"/>
                    <a:gd name="connsiteX210" fmla="*/ 848299 w 1128068"/>
                    <a:gd name="connsiteY210" fmla="*/ 1233890 h 1401059"/>
                    <a:gd name="connsiteX211" fmla="*/ 815249 w 1128068"/>
                    <a:gd name="connsiteY211" fmla="*/ 1178805 h 1401059"/>
                    <a:gd name="connsiteX212" fmla="*/ 826265 w 1128068"/>
                    <a:gd name="connsiteY212" fmla="*/ 936434 h 1401059"/>
                    <a:gd name="connsiteX213" fmla="*/ 837282 w 1128068"/>
                    <a:gd name="connsiteY213" fmla="*/ 903384 h 1401059"/>
                    <a:gd name="connsiteX214" fmla="*/ 848299 w 1128068"/>
                    <a:gd name="connsiteY214" fmla="*/ 793215 h 1401059"/>
                    <a:gd name="connsiteX215" fmla="*/ 859316 w 1128068"/>
                    <a:gd name="connsiteY215" fmla="*/ 649996 h 1401059"/>
                    <a:gd name="connsiteX216" fmla="*/ 870333 w 1128068"/>
                    <a:gd name="connsiteY216" fmla="*/ 605928 h 1401059"/>
                    <a:gd name="connsiteX217" fmla="*/ 892367 w 1128068"/>
                    <a:gd name="connsiteY217" fmla="*/ 528810 h 1401059"/>
                    <a:gd name="connsiteX218" fmla="*/ 903384 w 1128068"/>
                    <a:gd name="connsiteY218" fmla="*/ 451692 h 1401059"/>
                    <a:gd name="connsiteX219" fmla="*/ 947451 w 1128068"/>
                    <a:gd name="connsiteY219" fmla="*/ 308473 h 1401059"/>
                    <a:gd name="connsiteX220" fmla="*/ 969485 w 1128068"/>
                    <a:gd name="connsiteY220" fmla="*/ 264405 h 1401059"/>
                    <a:gd name="connsiteX221" fmla="*/ 1002535 w 1128068"/>
                    <a:gd name="connsiteY221" fmla="*/ 253388 h 1401059"/>
                    <a:gd name="connsiteX222" fmla="*/ 1057620 w 1128068"/>
                    <a:gd name="connsiteY222" fmla="*/ 297456 h 1401059"/>
                    <a:gd name="connsiteX223" fmla="*/ 1046603 w 1128068"/>
                    <a:gd name="connsiteY223" fmla="*/ 848299 h 1401059"/>
                    <a:gd name="connsiteX224" fmla="*/ 1024569 w 1128068"/>
                    <a:gd name="connsiteY224" fmla="*/ 1189822 h 1401059"/>
                    <a:gd name="connsiteX225" fmla="*/ 980502 w 1128068"/>
                    <a:gd name="connsiteY225" fmla="*/ 1178805 h 1401059"/>
                    <a:gd name="connsiteX226" fmla="*/ 936434 w 1128068"/>
                    <a:gd name="connsiteY226" fmla="*/ 1057620 h 1401059"/>
                    <a:gd name="connsiteX227" fmla="*/ 947451 w 1128068"/>
                    <a:gd name="connsiteY227" fmla="*/ 528810 h 1401059"/>
                    <a:gd name="connsiteX228" fmla="*/ 969485 w 1128068"/>
                    <a:gd name="connsiteY228" fmla="*/ 451692 h 1401059"/>
                    <a:gd name="connsiteX229" fmla="*/ 991518 w 1128068"/>
                    <a:gd name="connsiteY229" fmla="*/ 341523 h 1401059"/>
                    <a:gd name="connsiteX230" fmla="*/ 1013552 w 1128068"/>
                    <a:gd name="connsiteY230" fmla="*/ 253388 h 1401059"/>
                    <a:gd name="connsiteX231" fmla="*/ 1035586 w 1128068"/>
                    <a:gd name="connsiteY231" fmla="*/ 132203 h 1401059"/>
                    <a:gd name="connsiteX232" fmla="*/ 1079653 w 1128068"/>
                    <a:gd name="connsiteY232" fmla="*/ 231355 h 1401059"/>
                    <a:gd name="connsiteX233" fmla="*/ 1090670 w 1128068"/>
                    <a:gd name="connsiteY233" fmla="*/ 264405 h 1401059"/>
                    <a:gd name="connsiteX234" fmla="*/ 1112704 w 1128068"/>
                    <a:gd name="connsiteY234" fmla="*/ 672029 h 1401059"/>
                    <a:gd name="connsiteX235" fmla="*/ 1090670 w 1128068"/>
                    <a:gd name="connsiteY235" fmla="*/ 969485 h 1401059"/>
                    <a:gd name="connsiteX236" fmla="*/ 1057620 w 1128068"/>
                    <a:gd name="connsiteY236" fmla="*/ 1112704 h 1401059"/>
                    <a:gd name="connsiteX237" fmla="*/ 1035586 w 1128068"/>
                    <a:gd name="connsiteY237" fmla="*/ 1211856 h 1401059"/>
                    <a:gd name="connsiteX238" fmla="*/ 936434 w 1128068"/>
                    <a:gd name="connsiteY238" fmla="*/ 1167788 h 1401059"/>
                    <a:gd name="connsiteX239" fmla="*/ 892367 w 1128068"/>
                    <a:gd name="connsiteY239" fmla="*/ 1112704 h 1401059"/>
                    <a:gd name="connsiteX240" fmla="*/ 848299 w 1128068"/>
                    <a:gd name="connsiteY240" fmla="*/ 980502 h 1401059"/>
                    <a:gd name="connsiteX241" fmla="*/ 826265 w 1128068"/>
                    <a:gd name="connsiteY241" fmla="*/ 892367 h 1401059"/>
                    <a:gd name="connsiteX242" fmla="*/ 859316 w 1128068"/>
                    <a:gd name="connsiteY242" fmla="*/ 209321 h 1401059"/>
                    <a:gd name="connsiteX243" fmla="*/ 892367 w 1128068"/>
                    <a:gd name="connsiteY243" fmla="*/ 44068 h 1401059"/>
                    <a:gd name="connsiteX244" fmla="*/ 925417 w 1128068"/>
                    <a:gd name="connsiteY244" fmla="*/ 22034 h 1401059"/>
                    <a:gd name="connsiteX245" fmla="*/ 1035586 w 1128068"/>
                    <a:gd name="connsiteY245" fmla="*/ 44068 h 1401059"/>
                    <a:gd name="connsiteX246" fmla="*/ 991518 w 1128068"/>
                    <a:gd name="connsiteY246" fmla="*/ 804232 h 1401059"/>
                    <a:gd name="connsiteX247" fmla="*/ 969485 w 1128068"/>
                    <a:gd name="connsiteY247" fmla="*/ 925417 h 1401059"/>
                    <a:gd name="connsiteX248" fmla="*/ 958468 w 1128068"/>
                    <a:gd name="connsiteY248" fmla="*/ 1079653 h 1401059"/>
                    <a:gd name="connsiteX249" fmla="*/ 936434 w 1128068"/>
                    <a:gd name="connsiteY249" fmla="*/ 1211856 h 1401059"/>
                    <a:gd name="connsiteX250" fmla="*/ 881350 w 1128068"/>
                    <a:gd name="connsiteY250" fmla="*/ 1178805 h 1401059"/>
                    <a:gd name="connsiteX251" fmla="*/ 826265 w 1128068"/>
                    <a:gd name="connsiteY251" fmla="*/ 1090670 h 1401059"/>
                    <a:gd name="connsiteX252" fmla="*/ 859316 w 1128068"/>
                    <a:gd name="connsiteY252" fmla="*/ 705080 h 1401059"/>
                    <a:gd name="connsiteX253" fmla="*/ 870333 w 1128068"/>
                    <a:gd name="connsiteY253" fmla="*/ 661012 h 1401059"/>
                    <a:gd name="connsiteX254" fmla="*/ 903384 w 1128068"/>
                    <a:gd name="connsiteY254" fmla="*/ 694063 h 140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</a:cxnLst>
                  <a:rect l="l" t="t" r="r" b="b"/>
                  <a:pathLst>
                    <a:path w="1128068" h="1401059">
                      <a:moveTo>
                        <a:pt x="611254" y="864096"/>
                      </a:moveTo>
                      <a:cubicBezTo>
                        <a:pt x="661407" y="713637"/>
                        <a:pt x="418606" y="833552"/>
                        <a:pt x="467238" y="720080"/>
                      </a:cubicBezTo>
                      <a:cubicBezTo>
                        <a:pt x="365362" y="603606"/>
                        <a:pt x="57675" y="265069"/>
                        <a:pt x="0" y="165253"/>
                      </a:cubicBezTo>
                      <a:cubicBezTo>
                        <a:pt x="56957" y="129008"/>
                        <a:pt x="61628" y="133098"/>
                        <a:pt x="121186" y="121186"/>
                      </a:cubicBezTo>
                      <a:cubicBezTo>
                        <a:pt x="165253" y="128531"/>
                        <a:pt x="209478" y="134987"/>
                        <a:pt x="253388" y="143220"/>
                      </a:cubicBezTo>
                      <a:cubicBezTo>
                        <a:pt x="268270" y="146010"/>
                        <a:pt x="285135" y="145436"/>
                        <a:pt x="297456" y="154237"/>
                      </a:cubicBezTo>
                      <a:cubicBezTo>
                        <a:pt x="312397" y="164909"/>
                        <a:pt x="319489" y="183615"/>
                        <a:pt x="330506" y="198304"/>
                      </a:cubicBezTo>
                      <a:cubicBezTo>
                        <a:pt x="337851" y="224010"/>
                        <a:pt x="347032" y="249261"/>
                        <a:pt x="352540" y="275422"/>
                      </a:cubicBezTo>
                      <a:cubicBezTo>
                        <a:pt x="383585" y="422882"/>
                        <a:pt x="388310" y="564003"/>
                        <a:pt x="407624" y="716097"/>
                      </a:cubicBezTo>
                      <a:cubicBezTo>
                        <a:pt x="423980" y="844898"/>
                        <a:pt x="442196" y="973483"/>
                        <a:pt x="462709" y="1101687"/>
                      </a:cubicBezTo>
                      <a:cubicBezTo>
                        <a:pt x="471584" y="1157157"/>
                        <a:pt x="485710" y="1211671"/>
                        <a:pt x="495759" y="1266940"/>
                      </a:cubicBezTo>
                      <a:cubicBezTo>
                        <a:pt x="500404" y="1292488"/>
                        <a:pt x="503104" y="1318352"/>
                        <a:pt x="506776" y="1344058"/>
                      </a:cubicBezTo>
                      <a:cubicBezTo>
                        <a:pt x="495759" y="1358747"/>
                        <a:pt x="491539" y="1383673"/>
                        <a:pt x="473726" y="1388126"/>
                      </a:cubicBezTo>
                      <a:cubicBezTo>
                        <a:pt x="454540" y="1392922"/>
                        <a:pt x="436713" y="1374124"/>
                        <a:pt x="418641" y="1366092"/>
                      </a:cubicBezTo>
                      <a:cubicBezTo>
                        <a:pt x="403634" y="1359422"/>
                        <a:pt x="389734" y="1350374"/>
                        <a:pt x="374574" y="1344058"/>
                      </a:cubicBezTo>
                      <a:cubicBezTo>
                        <a:pt x="318630" y="1320748"/>
                        <a:pt x="271118" y="1310602"/>
                        <a:pt x="220338" y="1277957"/>
                      </a:cubicBezTo>
                      <a:cubicBezTo>
                        <a:pt x="189448" y="1258099"/>
                        <a:pt x="132203" y="1211856"/>
                        <a:pt x="132203" y="1211856"/>
                      </a:cubicBezTo>
                      <a:cubicBezTo>
                        <a:pt x="76640" y="1045168"/>
                        <a:pt x="103089" y="1150048"/>
                        <a:pt x="121186" y="815249"/>
                      </a:cubicBezTo>
                      <a:cubicBezTo>
                        <a:pt x="121791" y="804052"/>
                        <a:pt x="129382" y="728143"/>
                        <a:pt x="143220" y="705080"/>
                      </a:cubicBezTo>
                      <a:cubicBezTo>
                        <a:pt x="159473" y="677992"/>
                        <a:pt x="181221" y="654535"/>
                        <a:pt x="198304" y="627962"/>
                      </a:cubicBezTo>
                      <a:cubicBezTo>
                        <a:pt x="214314" y="603057"/>
                        <a:pt x="226679" y="575951"/>
                        <a:pt x="242371" y="550844"/>
                      </a:cubicBezTo>
                      <a:cubicBezTo>
                        <a:pt x="278517" y="493011"/>
                        <a:pt x="340145" y="402770"/>
                        <a:pt x="385591" y="352540"/>
                      </a:cubicBezTo>
                      <a:cubicBezTo>
                        <a:pt x="564907" y="154348"/>
                        <a:pt x="475203" y="284223"/>
                        <a:pt x="539827" y="187287"/>
                      </a:cubicBezTo>
                      <a:cubicBezTo>
                        <a:pt x="550844" y="194632"/>
                        <a:pt x="566308" y="197825"/>
                        <a:pt x="572877" y="209321"/>
                      </a:cubicBezTo>
                      <a:cubicBezTo>
                        <a:pt x="582167" y="225579"/>
                        <a:pt x="581116" y="245887"/>
                        <a:pt x="583894" y="264405"/>
                      </a:cubicBezTo>
                      <a:cubicBezTo>
                        <a:pt x="592138" y="319362"/>
                        <a:pt x="595987" y="374983"/>
                        <a:pt x="605928" y="429658"/>
                      </a:cubicBezTo>
                      <a:cubicBezTo>
                        <a:pt x="610711" y="455961"/>
                        <a:pt x="621478" y="480840"/>
                        <a:pt x="627962" y="506776"/>
                      </a:cubicBezTo>
                      <a:cubicBezTo>
                        <a:pt x="632504" y="524942"/>
                        <a:pt x="635307" y="543499"/>
                        <a:pt x="638979" y="561861"/>
                      </a:cubicBezTo>
                      <a:cubicBezTo>
                        <a:pt x="642651" y="602256"/>
                        <a:pt x="644635" y="642840"/>
                        <a:pt x="649996" y="683046"/>
                      </a:cubicBezTo>
                      <a:cubicBezTo>
                        <a:pt x="653284" y="707708"/>
                        <a:pt x="673887" y="736273"/>
                        <a:pt x="649996" y="760164"/>
                      </a:cubicBezTo>
                      <a:cubicBezTo>
                        <a:pt x="625315" y="784845"/>
                        <a:pt x="565718" y="823694"/>
                        <a:pt x="528810" y="848299"/>
                      </a:cubicBezTo>
                      <a:cubicBezTo>
                        <a:pt x="514121" y="829938"/>
                        <a:pt x="497786" y="812780"/>
                        <a:pt x="484743" y="793215"/>
                      </a:cubicBezTo>
                      <a:cubicBezTo>
                        <a:pt x="470055" y="771182"/>
                        <a:pt x="459036" y="741802"/>
                        <a:pt x="451692" y="716097"/>
                      </a:cubicBezTo>
                      <a:cubicBezTo>
                        <a:pt x="441320" y="679797"/>
                        <a:pt x="437230" y="654805"/>
                        <a:pt x="429658" y="616945"/>
                      </a:cubicBezTo>
                      <a:cubicBezTo>
                        <a:pt x="440675" y="539827"/>
                        <a:pt x="447997" y="462090"/>
                        <a:pt x="462709" y="385591"/>
                      </a:cubicBezTo>
                      <a:cubicBezTo>
                        <a:pt x="474622" y="323642"/>
                        <a:pt x="483841" y="343326"/>
                        <a:pt x="506776" y="297456"/>
                      </a:cubicBezTo>
                      <a:cubicBezTo>
                        <a:pt x="511969" y="287069"/>
                        <a:pt x="514121" y="275422"/>
                        <a:pt x="517793" y="264405"/>
                      </a:cubicBezTo>
                      <a:cubicBezTo>
                        <a:pt x="547171" y="271750"/>
                        <a:pt x="577975" y="274792"/>
                        <a:pt x="605928" y="286439"/>
                      </a:cubicBezTo>
                      <a:cubicBezTo>
                        <a:pt x="625278" y="294502"/>
                        <a:pt x="668561" y="335641"/>
                        <a:pt x="683046" y="352540"/>
                      </a:cubicBezTo>
                      <a:cubicBezTo>
                        <a:pt x="694996" y="366481"/>
                        <a:pt x="703113" y="383624"/>
                        <a:pt x="716097" y="396608"/>
                      </a:cubicBezTo>
                      <a:cubicBezTo>
                        <a:pt x="725459" y="405970"/>
                        <a:pt x="738130" y="411297"/>
                        <a:pt x="749147" y="418641"/>
                      </a:cubicBezTo>
                      <a:cubicBezTo>
                        <a:pt x="798307" y="615277"/>
                        <a:pt x="782316" y="513761"/>
                        <a:pt x="749147" y="870333"/>
                      </a:cubicBezTo>
                      <a:cubicBezTo>
                        <a:pt x="746369" y="900196"/>
                        <a:pt x="719914" y="1020536"/>
                        <a:pt x="705080" y="1057620"/>
                      </a:cubicBezTo>
                      <a:cubicBezTo>
                        <a:pt x="700163" y="1069913"/>
                        <a:pt x="690391" y="1079653"/>
                        <a:pt x="683046" y="1090670"/>
                      </a:cubicBezTo>
                      <a:cubicBezTo>
                        <a:pt x="673253" y="1120048"/>
                        <a:pt x="671988" y="1140267"/>
                        <a:pt x="638979" y="1156771"/>
                      </a:cubicBezTo>
                      <a:cubicBezTo>
                        <a:pt x="622231" y="1165145"/>
                        <a:pt x="602256" y="1164116"/>
                        <a:pt x="583894" y="1167788"/>
                      </a:cubicBezTo>
                      <a:cubicBezTo>
                        <a:pt x="569205" y="1178805"/>
                        <a:pt x="555397" y="1191107"/>
                        <a:pt x="539827" y="1200839"/>
                      </a:cubicBezTo>
                      <a:cubicBezTo>
                        <a:pt x="525900" y="1209543"/>
                        <a:pt x="510018" y="1214725"/>
                        <a:pt x="495759" y="1222873"/>
                      </a:cubicBezTo>
                      <a:cubicBezTo>
                        <a:pt x="484263" y="1229442"/>
                        <a:pt x="473726" y="1237562"/>
                        <a:pt x="462709" y="1244906"/>
                      </a:cubicBezTo>
                      <a:cubicBezTo>
                        <a:pt x="430851" y="1213049"/>
                        <a:pt x="412495" y="1197127"/>
                        <a:pt x="385591" y="1156771"/>
                      </a:cubicBezTo>
                      <a:cubicBezTo>
                        <a:pt x="341527" y="1090675"/>
                        <a:pt x="381608" y="1136460"/>
                        <a:pt x="352540" y="1068637"/>
                      </a:cubicBezTo>
                      <a:cubicBezTo>
                        <a:pt x="347324" y="1056467"/>
                        <a:pt x="337851" y="1046603"/>
                        <a:pt x="330506" y="1035586"/>
                      </a:cubicBezTo>
                      <a:cubicBezTo>
                        <a:pt x="334178" y="965812"/>
                        <a:pt x="335470" y="895873"/>
                        <a:pt x="341523" y="826265"/>
                      </a:cubicBezTo>
                      <a:cubicBezTo>
                        <a:pt x="342266" y="817720"/>
                        <a:pt x="357792" y="760677"/>
                        <a:pt x="363557" y="749147"/>
                      </a:cubicBezTo>
                      <a:cubicBezTo>
                        <a:pt x="376797" y="722666"/>
                        <a:pt x="395217" y="698911"/>
                        <a:pt x="407624" y="672029"/>
                      </a:cubicBezTo>
                      <a:cubicBezTo>
                        <a:pt x="417357" y="650941"/>
                        <a:pt x="420725" y="627367"/>
                        <a:pt x="429658" y="605928"/>
                      </a:cubicBezTo>
                      <a:cubicBezTo>
                        <a:pt x="439133" y="583189"/>
                        <a:pt x="453234" y="562566"/>
                        <a:pt x="462709" y="539827"/>
                      </a:cubicBezTo>
                      <a:cubicBezTo>
                        <a:pt x="471642" y="518388"/>
                        <a:pt x="474357" y="494500"/>
                        <a:pt x="484743" y="473726"/>
                      </a:cubicBezTo>
                      <a:cubicBezTo>
                        <a:pt x="492087" y="459037"/>
                        <a:pt x="501010" y="445035"/>
                        <a:pt x="506776" y="429658"/>
                      </a:cubicBezTo>
                      <a:cubicBezTo>
                        <a:pt x="512092" y="415481"/>
                        <a:pt x="509768" y="398431"/>
                        <a:pt x="517793" y="385591"/>
                      </a:cubicBezTo>
                      <a:cubicBezTo>
                        <a:pt x="528803" y="367975"/>
                        <a:pt x="547172" y="356212"/>
                        <a:pt x="561861" y="341523"/>
                      </a:cubicBezTo>
                      <a:cubicBezTo>
                        <a:pt x="617767" y="229708"/>
                        <a:pt x="535367" y="382900"/>
                        <a:pt x="683046" y="198304"/>
                      </a:cubicBezTo>
                      <a:cubicBezTo>
                        <a:pt x="714619" y="158839"/>
                        <a:pt x="719243" y="141647"/>
                        <a:pt x="760164" y="121186"/>
                      </a:cubicBezTo>
                      <a:cubicBezTo>
                        <a:pt x="770551" y="115992"/>
                        <a:pt x="782198" y="113841"/>
                        <a:pt x="793215" y="110169"/>
                      </a:cubicBezTo>
                      <a:cubicBezTo>
                        <a:pt x="827514" y="281660"/>
                        <a:pt x="813050" y="182952"/>
                        <a:pt x="826265" y="407625"/>
                      </a:cubicBezTo>
                      <a:cubicBezTo>
                        <a:pt x="823419" y="493026"/>
                        <a:pt x="828710" y="692862"/>
                        <a:pt x="804232" y="815249"/>
                      </a:cubicBezTo>
                      <a:cubicBezTo>
                        <a:pt x="801955" y="826636"/>
                        <a:pt x="796032" y="837033"/>
                        <a:pt x="793215" y="848299"/>
                      </a:cubicBezTo>
                      <a:cubicBezTo>
                        <a:pt x="779516" y="903095"/>
                        <a:pt x="790097" y="911668"/>
                        <a:pt x="749147" y="958468"/>
                      </a:cubicBezTo>
                      <a:cubicBezTo>
                        <a:pt x="737056" y="972286"/>
                        <a:pt x="719769" y="980501"/>
                        <a:pt x="705080" y="991518"/>
                      </a:cubicBezTo>
                      <a:cubicBezTo>
                        <a:pt x="653668" y="984174"/>
                        <a:pt x="599247" y="988308"/>
                        <a:pt x="550844" y="969485"/>
                      </a:cubicBezTo>
                      <a:cubicBezTo>
                        <a:pt x="528928" y="960962"/>
                        <a:pt x="517842" y="935148"/>
                        <a:pt x="506776" y="914400"/>
                      </a:cubicBezTo>
                      <a:cubicBezTo>
                        <a:pt x="376149" y="669474"/>
                        <a:pt x="511980" y="878139"/>
                        <a:pt x="440675" y="771181"/>
                      </a:cubicBezTo>
                      <a:cubicBezTo>
                        <a:pt x="415291" y="644265"/>
                        <a:pt x="425573" y="718827"/>
                        <a:pt x="440675" y="484743"/>
                      </a:cubicBezTo>
                      <a:cubicBezTo>
                        <a:pt x="449128" y="353725"/>
                        <a:pt x="450837" y="394106"/>
                        <a:pt x="473726" y="264405"/>
                      </a:cubicBezTo>
                      <a:cubicBezTo>
                        <a:pt x="492715" y="156800"/>
                        <a:pt x="473701" y="220415"/>
                        <a:pt x="495759" y="154237"/>
                      </a:cubicBezTo>
                      <a:cubicBezTo>
                        <a:pt x="495987" y="154288"/>
                        <a:pt x="620391" y="173520"/>
                        <a:pt x="638979" y="198304"/>
                      </a:cubicBezTo>
                      <a:cubicBezTo>
                        <a:pt x="652914" y="216884"/>
                        <a:pt x="648129" y="245080"/>
                        <a:pt x="661012" y="264405"/>
                      </a:cubicBezTo>
                      <a:lnTo>
                        <a:pt x="683046" y="297456"/>
                      </a:lnTo>
                      <a:cubicBezTo>
                        <a:pt x="686718" y="345196"/>
                        <a:pt x="694063" y="392794"/>
                        <a:pt x="694063" y="440675"/>
                      </a:cubicBezTo>
                      <a:cubicBezTo>
                        <a:pt x="694063" y="532556"/>
                        <a:pt x="689158" y="624420"/>
                        <a:pt x="683046" y="716097"/>
                      </a:cubicBezTo>
                      <a:cubicBezTo>
                        <a:pt x="681800" y="734780"/>
                        <a:pt x="681123" y="754812"/>
                        <a:pt x="672029" y="771181"/>
                      </a:cubicBezTo>
                      <a:cubicBezTo>
                        <a:pt x="651314" y="808467"/>
                        <a:pt x="606097" y="827159"/>
                        <a:pt x="572877" y="848299"/>
                      </a:cubicBezTo>
                      <a:cubicBezTo>
                        <a:pt x="550536" y="862516"/>
                        <a:pt x="530092" y="879812"/>
                        <a:pt x="506776" y="892367"/>
                      </a:cubicBezTo>
                      <a:cubicBezTo>
                        <a:pt x="461065" y="916981"/>
                        <a:pt x="412380" y="931177"/>
                        <a:pt x="363557" y="947451"/>
                      </a:cubicBezTo>
                      <a:cubicBezTo>
                        <a:pt x="326834" y="943779"/>
                        <a:pt x="286986" y="951706"/>
                        <a:pt x="253388" y="936434"/>
                      </a:cubicBezTo>
                      <a:cubicBezTo>
                        <a:pt x="239604" y="930169"/>
                        <a:pt x="247159" y="906731"/>
                        <a:pt x="242371" y="892367"/>
                      </a:cubicBezTo>
                      <a:cubicBezTo>
                        <a:pt x="236117" y="873606"/>
                        <a:pt x="227682" y="855644"/>
                        <a:pt x="220338" y="837282"/>
                      </a:cubicBezTo>
                      <a:cubicBezTo>
                        <a:pt x="224010" y="716097"/>
                        <a:pt x="224983" y="594799"/>
                        <a:pt x="231355" y="473726"/>
                      </a:cubicBezTo>
                      <a:cubicBezTo>
                        <a:pt x="232339" y="455027"/>
                        <a:pt x="236450" y="436405"/>
                        <a:pt x="242371" y="418641"/>
                      </a:cubicBezTo>
                      <a:cubicBezTo>
                        <a:pt x="247564" y="403061"/>
                        <a:pt x="257060" y="389263"/>
                        <a:pt x="264405" y="374574"/>
                      </a:cubicBezTo>
                      <a:cubicBezTo>
                        <a:pt x="268077" y="352540"/>
                        <a:pt x="264339" y="327867"/>
                        <a:pt x="275422" y="308473"/>
                      </a:cubicBezTo>
                      <a:cubicBezTo>
                        <a:pt x="301114" y="263512"/>
                        <a:pt x="348678" y="338213"/>
                        <a:pt x="352540" y="341523"/>
                      </a:cubicBezTo>
                      <a:cubicBezTo>
                        <a:pt x="362593" y="350140"/>
                        <a:pt x="375538" y="354940"/>
                        <a:pt x="385591" y="363557"/>
                      </a:cubicBezTo>
                      <a:cubicBezTo>
                        <a:pt x="401363" y="377076"/>
                        <a:pt x="416359" y="391666"/>
                        <a:pt x="429658" y="407625"/>
                      </a:cubicBezTo>
                      <a:cubicBezTo>
                        <a:pt x="468546" y="454291"/>
                        <a:pt x="500225" y="498439"/>
                        <a:pt x="528810" y="550844"/>
                      </a:cubicBezTo>
                      <a:cubicBezTo>
                        <a:pt x="540606" y="572470"/>
                        <a:pt x="553018" y="593953"/>
                        <a:pt x="561861" y="616945"/>
                      </a:cubicBezTo>
                      <a:cubicBezTo>
                        <a:pt x="571458" y="641898"/>
                        <a:pt x="576550" y="668357"/>
                        <a:pt x="583894" y="694063"/>
                      </a:cubicBezTo>
                      <a:cubicBezTo>
                        <a:pt x="587566" y="727114"/>
                        <a:pt x="590516" y="760253"/>
                        <a:pt x="594911" y="793215"/>
                      </a:cubicBezTo>
                      <a:cubicBezTo>
                        <a:pt x="597863" y="815357"/>
                        <a:pt x="603157" y="837151"/>
                        <a:pt x="605928" y="859316"/>
                      </a:cubicBezTo>
                      <a:cubicBezTo>
                        <a:pt x="610506" y="895937"/>
                        <a:pt x="613273" y="932762"/>
                        <a:pt x="616945" y="969485"/>
                      </a:cubicBezTo>
                      <a:cubicBezTo>
                        <a:pt x="613273" y="1053948"/>
                        <a:pt x="621322" y="1139744"/>
                        <a:pt x="605928" y="1222873"/>
                      </a:cubicBezTo>
                      <a:cubicBezTo>
                        <a:pt x="602145" y="1243299"/>
                        <a:pt x="575758" y="1251499"/>
                        <a:pt x="561861" y="1266940"/>
                      </a:cubicBezTo>
                      <a:cubicBezTo>
                        <a:pt x="542674" y="1288259"/>
                        <a:pt x="525138" y="1311007"/>
                        <a:pt x="506776" y="1333041"/>
                      </a:cubicBezTo>
                      <a:cubicBezTo>
                        <a:pt x="488415" y="1329369"/>
                        <a:pt x="466929" y="1332909"/>
                        <a:pt x="451692" y="1322025"/>
                      </a:cubicBezTo>
                      <a:cubicBezTo>
                        <a:pt x="438328" y="1312479"/>
                        <a:pt x="439204" y="1291321"/>
                        <a:pt x="429658" y="1277957"/>
                      </a:cubicBezTo>
                      <a:cubicBezTo>
                        <a:pt x="420602" y="1265279"/>
                        <a:pt x="407625" y="1255923"/>
                        <a:pt x="396608" y="1244906"/>
                      </a:cubicBezTo>
                      <a:cubicBezTo>
                        <a:pt x="393314" y="1228437"/>
                        <a:pt x="374230" y="1136097"/>
                        <a:pt x="374574" y="1123721"/>
                      </a:cubicBezTo>
                      <a:cubicBezTo>
                        <a:pt x="377640" y="1013350"/>
                        <a:pt x="387685" y="903267"/>
                        <a:pt x="396608" y="793215"/>
                      </a:cubicBezTo>
                      <a:cubicBezTo>
                        <a:pt x="399941" y="752104"/>
                        <a:pt x="412681" y="691714"/>
                        <a:pt x="418641" y="649996"/>
                      </a:cubicBezTo>
                      <a:cubicBezTo>
                        <a:pt x="425342" y="603088"/>
                        <a:pt x="428050" y="553067"/>
                        <a:pt x="440675" y="506776"/>
                      </a:cubicBezTo>
                      <a:cubicBezTo>
                        <a:pt x="446786" y="484369"/>
                        <a:pt x="452322" y="461448"/>
                        <a:pt x="462709" y="440675"/>
                      </a:cubicBezTo>
                      <a:cubicBezTo>
                        <a:pt x="520108" y="325880"/>
                        <a:pt x="434868" y="487945"/>
                        <a:pt x="539827" y="330506"/>
                      </a:cubicBezTo>
                      <a:cubicBezTo>
                        <a:pt x="560799" y="299048"/>
                        <a:pt x="573651" y="262620"/>
                        <a:pt x="594911" y="231355"/>
                      </a:cubicBezTo>
                      <a:cubicBezTo>
                        <a:pt x="710850" y="60857"/>
                        <a:pt x="675178" y="94038"/>
                        <a:pt x="771181" y="22034"/>
                      </a:cubicBezTo>
                      <a:cubicBezTo>
                        <a:pt x="778526" y="66102"/>
                        <a:pt x="786897" y="110010"/>
                        <a:pt x="793215" y="154237"/>
                      </a:cubicBezTo>
                      <a:lnTo>
                        <a:pt x="815249" y="308473"/>
                      </a:lnTo>
                      <a:cubicBezTo>
                        <a:pt x="818921" y="334179"/>
                        <a:pt x="821996" y="359977"/>
                        <a:pt x="826265" y="385591"/>
                      </a:cubicBezTo>
                      <a:cubicBezTo>
                        <a:pt x="832405" y="422431"/>
                        <a:pt x="844755" y="493370"/>
                        <a:pt x="848299" y="528810"/>
                      </a:cubicBezTo>
                      <a:cubicBezTo>
                        <a:pt x="853063" y="576453"/>
                        <a:pt x="855644" y="624289"/>
                        <a:pt x="859316" y="672029"/>
                      </a:cubicBezTo>
                      <a:cubicBezTo>
                        <a:pt x="855644" y="811576"/>
                        <a:pt x="870232" y="952808"/>
                        <a:pt x="848299" y="1090670"/>
                      </a:cubicBezTo>
                      <a:cubicBezTo>
                        <a:pt x="843403" y="1121443"/>
                        <a:pt x="812428" y="1149214"/>
                        <a:pt x="782198" y="1156771"/>
                      </a:cubicBezTo>
                      <a:cubicBezTo>
                        <a:pt x="726864" y="1170604"/>
                        <a:pt x="752494" y="1163000"/>
                        <a:pt x="705080" y="1178805"/>
                      </a:cubicBezTo>
                      <a:cubicBezTo>
                        <a:pt x="683046" y="1175133"/>
                        <a:pt x="658374" y="1178870"/>
                        <a:pt x="638979" y="1167788"/>
                      </a:cubicBezTo>
                      <a:cubicBezTo>
                        <a:pt x="628896" y="1162027"/>
                        <a:pt x="632040" y="1145611"/>
                        <a:pt x="627962" y="1134738"/>
                      </a:cubicBezTo>
                      <a:cubicBezTo>
                        <a:pt x="621018" y="1116221"/>
                        <a:pt x="612686" y="1098238"/>
                        <a:pt x="605928" y="1079653"/>
                      </a:cubicBezTo>
                      <a:cubicBezTo>
                        <a:pt x="584470" y="1020644"/>
                        <a:pt x="586030" y="1022096"/>
                        <a:pt x="572877" y="969485"/>
                      </a:cubicBezTo>
                      <a:cubicBezTo>
                        <a:pt x="583894" y="862989"/>
                        <a:pt x="594105" y="756406"/>
                        <a:pt x="605928" y="649996"/>
                      </a:cubicBezTo>
                      <a:cubicBezTo>
                        <a:pt x="608796" y="624188"/>
                        <a:pt x="612676" y="598492"/>
                        <a:pt x="616945" y="572878"/>
                      </a:cubicBezTo>
                      <a:cubicBezTo>
                        <a:pt x="620088" y="554019"/>
                        <a:pt x="628336" y="506030"/>
                        <a:pt x="638979" y="484743"/>
                      </a:cubicBezTo>
                      <a:cubicBezTo>
                        <a:pt x="644900" y="472900"/>
                        <a:pt x="654443" y="463188"/>
                        <a:pt x="661012" y="451692"/>
                      </a:cubicBezTo>
                      <a:cubicBezTo>
                        <a:pt x="669160" y="437433"/>
                        <a:pt x="675701" y="422314"/>
                        <a:pt x="683046" y="407625"/>
                      </a:cubicBezTo>
                      <a:cubicBezTo>
                        <a:pt x="696541" y="353643"/>
                        <a:pt x="692980" y="354347"/>
                        <a:pt x="727114" y="297456"/>
                      </a:cubicBezTo>
                      <a:cubicBezTo>
                        <a:pt x="736561" y="281711"/>
                        <a:pt x="749492" y="268329"/>
                        <a:pt x="760164" y="253388"/>
                      </a:cubicBezTo>
                      <a:cubicBezTo>
                        <a:pt x="767860" y="242614"/>
                        <a:pt x="774853" y="231355"/>
                        <a:pt x="782198" y="220338"/>
                      </a:cubicBezTo>
                      <a:cubicBezTo>
                        <a:pt x="793215" y="246044"/>
                        <a:pt x="804862" y="271489"/>
                        <a:pt x="815249" y="297456"/>
                      </a:cubicBezTo>
                      <a:cubicBezTo>
                        <a:pt x="849517" y="383126"/>
                        <a:pt x="833433" y="456024"/>
                        <a:pt x="837282" y="561861"/>
                      </a:cubicBezTo>
                      <a:cubicBezTo>
                        <a:pt x="853491" y="1007602"/>
                        <a:pt x="833383" y="802189"/>
                        <a:pt x="859316" y="1035586"/>
                      </a:cubicBezTo>
                      <a:cubicBezTo>
                        <a:pt x="851204" y="1157265"/>
                        <a:pt x="893325" y="1183834"/>
                        <a:pt x="815249" y="1222873"/>
                      </a:cubicBezTo>
                      <a:cubicBezTo>
                        <a:pt x="804862" y="1228067"/>
                        <a:pt x="793215" y="1230218"/>
                        <a:pt x="782198" y="1233890"/>
                      </a:cubicBezTo>
                      <a:cubicBezTo>
                        <a:pt x="771181" y="1230218"/>
                        <a:pt x="757964" y="1230431"/>
                        <a:pt x="749147" y="1222873"/>
                      </a:cubicBezTo>
                      <a:cubicBezTo>
                        <a:pt x="715614" y="1194130"/>
                        <a:pt x="688439" y="1141070"/>
                        <a:pt x="672029" y="1101687"/>
                      </a:cubicBezTo>
                      <a:cubicBezTo>
                        <a:pt x="663096" y="1080248"/>
                        <a:pt x="655629" y="1058118"/>
                        <a:pt x="649996" y="1035586"/>
                      </a:cubicBezTo>
                      <a:cubicBezTo>
                        <a:pt x="629115" y="952062"/>
                        <a:pt x="627105" y="918562"/>
                        <a:pt x="616945" y="837282"/>
                      </a:cubicBezTo>
                      <a:cubicBezTo>
                        <a:pt x="631634" y="708752"/>
                        <a:pt x="648140" y="580417"/>
                        <a:pt x="661012" y="451692"/>
                      </a:cubicBezTo>
                      <a:cubicBezTo>
                        <a:pt x="686343" y="198378"/>
                        <a:pt x="652655" y="373619"/>
                        <a:pt x="694063" y="187287"/>
                      </a:cubicBezTo>
                      <a:cubicBezTo>
                        <a:pt x="705080" y="201976"/>
                        <a:pt x="718902" y="214932"/>
                        <a:pt x="727114" y="231355"/>
                      </a:cubicBezTo>
                      <a:cubicBezTo>
                        <a:pt x="733885" y="244898"/>
                        <a:pt x="733971" y="260864"/>
                        <a:pt x="738130" y="275422"/>
                      </a:cubicBezTo>
                      <a:cubicBezTo>
                        <a:pt x="759828" y="351368"/>
                        <a:pt x="740280" y="255272"/>
                        <a:pt x="760164" y="374574"/>
                      </a:cubicBezTo>
                      <a:cubicBezTo>
                        <a:pt x="756492" y="422314"/>
                        <a:pt x="755616" y="470351"/>
                        <a:pt x="749147" y="517793"/>
                      </a:cubicBezTo>
                      <a:cubicBezTo>
                        <a:pt x="732828" y="637466"/>
                        <a:pt x="730719" y="591427"/>
                        <a:pt x="694063" y="694063"/>
                      </a:cubicBezTo>
                      <a:cubicBezTo>
                        <a:pt x="685071" y="719240"/>
                        <a:pt x="681626" y="746228"/>
                        <a:pt x="672029" y="771181"/>
                      </a:cubicBezTo>
                      <a:cubicBezTo>
                        <a:pt x="652605" y="821685"/>
                        <a:pt x="631485" y="846364"/>
                        <a:pt x="605928" y="892367"/>
                      </a:cubicBezTo>
                      <a:cubicBezTo>
                        <a:pt x="597952" y="906723"/>
                        <a:pt x="592042" y="922175"/>
                        <a:pt x="583894" y="936434"/>
                      </a:cubicBezTo>
                      <a:cubicBezTo>
                        <a:pt x="570330" y="960171"/>
                        <a:pt x="531929" y="1010433"/>
                        <a:pt x="517793" y="1024569"/>
                      </a:cubicBezTo>
                      <a:cubicBezTo>
                        <a:pt x="508431" y="1033931"/>
                        <a:pt x="496367" y="1040263"/>
                        <a:pt x="484743" y="1046603"/>
                      </a:cubicBezTo>
                      <a:cubicBezTo>
                        <a:pt x="407336" y="1088825"/>
                        <a:pt x="420303" y="1082772"/>
                        <a:pt x="363557" y="1101687"/>
                      </a:cubicBezTo>
                      <a:cubicBezTo>
                        <a:pt x="348868" y="1094342"/>
                        <a:pt x="331103" y="1091266"/>
                        <a:pt x="319490" y="1079653"/>
                      </a:cubicBezTo>
                      <a:cubicBezTo>
                        <a:pt x="304349" y="1064512"/>
                        <a:pt x="296693" y="1043367"/>
                        <a:pt x="286439" y="1024569"/>
                      </a:cubicBezTo>
                      <a:cubicBezTo>
                        <a:pt x="213785" y="891373"/>
                        <a:pt x="294606" y="1031247"/>
                        <a:pt x="220338" y="870333"/>
                      </a:cubicBezTo>
                      <a:cubicBezTo>
                        <a:pt x="211365" y="850891"/>
                        <a:pt x="198304" y="833610"/>
                        <a:pt x="187287" y="815249"/>
                      </a:cubicBezTo>
                      <a:cubicBezTo>
                        <a:pt x="190959" y="785871"/>
                        <a:pt x="193802" y="756377"/>
                        <a:pt x="198304" y="727114"/>
                      </a:cubicBezTo>
                      <a:cubicBezTo>
                        <a:pt x="211132" y="643731"/>
                        <a:pt x="205716" y="701072"/>
                        <a:pt x="220338" y="627962"/>
                      </a:cubicBezTo>
                      <a:cubicBezTo>
                        <a:pt x="224719" y="606058"/>
                        <a:pt x="225478" y="583412"/>
                        <a:pt x="231355" y="561861"/>
                      </a:cubicBezTo>
                      <a:cubicBezTo>
                        <a:pt x="236558" y="542782"/>
                        <a:pt x="246444" y="525293"/>
                        <a:pt x="253388" y="506776"/>
                      </a:cubicBezTo>
                      <a:cubicBezTo>
                        <a:pt x="257465" y="495903"/>
                        <a:pt x="256194" y="481937"/>
                        <a:pt x="264405" y="473726"/>
                      </a:cubicBezTo>
                      <a:cubicBezTo>
                        <a:pt x="272617" y="465515"/>
                        <a:pt x="286439" y="466381"/>
                        <a:pt x="297456" y="462709"/>
                      </a:cubicBezTo>
                      <a:cubicBezTo>
                        <a:pt x="326834" y="466381"/>
                        <a:pt x="358536" y="461702"/>
                        <a:pt x="385591" y="473726"/>
                      </a:cubicBezTo>
                      <a:cubicBezTo>
                        <a:pt x="396203" y="478442"/>
                        <a:pt x="394089" y="495440"/>
                        <a:pt x="396608" y="506776"/>
                      </a:cubicBezTo>
                      <a:cubicBezTo>
                        <a:pt x="401454" y="528582"/>
                        <a:pt x="404465" y="550765"/>
                        <a:pt x="407624" y="572878"/>
                      </a:cubicBezTo>
                      <a:cubicBezTo>
                        <a:pt x="416914" y="637910"/>
                        <a:pt x="421944" y="694597"/>
                        <a:pt x="429658" y="760164"/>
                      </a:cubicBezTo>
                      <a:cubicBezTo>
                        <a:pt x="448498" y="920302"/>
                        <a:pt x="435357" y="779170"/>
                        <a:pt x="451692" y="991518"/>
                      </a:cubicBezTo>
                      <a:cubicBezTo>
                        <a:pt x="443153" y="1093991"/>
                        <a:pt x="450121" y="1096167"/>
                        <a:pt x="429658" y="1167788"/>
                      </a:cubicBezTo>
                      <a:cubicBezTo>
                        <a:pt x="426468" y="1178954"/>
                        <a:pt x="426852" y="1192627"/>
                        <a:pt x="418641" y="1200839"/>
                      </a:cubicBezTo>
                      <a:cubicBezTo>
                        <a:pt x="410430" y="1209050"/>
                        <a:pt x="396608" y="1208184"/>
                        <a:pt x="385591" y="1211856"/>
                      </a:cubicBezTo>
                      <a:cubicBezTo>
                        <a:pt x="374574" y="1197167"/>
                        <a:pt x="365524" y="1180772"/>
                        <a:pt x="352540" y="1167788"/>
                      </a:cubicBezTo>
                      <a:cubicBezTo>
                        <a:pt x="343178" y="1158426"/>
                        <a:pt x="329662" y="1154231"/>
                        <a:pt x="319490" y="1145755"/>
                      </a:cubicBezTo>
                      <a:cubicBezTo>
                        <a:pt x="307521" y="1135781"/>
                        <a:pt x="297456" y="1123721"/>
                        <a:pt x="286439" y="1112704"/>
                      </a:cubicBezTo>
                      <a:cubicBezTo>
                        <a:pt x="282767" y="1094343"/>
                        <a:pt x="279964" y="1075786"/>
                        <a:pt x="275422" y="1057620"/>
                      </a:cubicBezTo>
                      <a:cubicBezTo>
                        <a:pt x="268938" y="1031684"/>
                        <a:pt x="258034" y="1006830"/>
                        <a:pt x="253388" y="980502"/>
                      </a:cubicBezTo>
                      <a:cubicBezTo>
                        <a:pt x="246974" y="944157"/>
                        <a:pt x="246446" y="907013"/>
                        <a:pt x="242371" y="870333"/>
                      </a:cubicBezTo>
                      <a:cubicBezTo>
                        <a:pt x="239102" y="840907"/>
                        <a:pt x="235027" y="811576"/>
                        <a:pt x="231355" y="782198"/>
                      </a:cubicBezTo>
                      <a:cubicBezTo>
                        <a:pt x="239606" y="650173"/>
                        <a:pt x="235979" y="633261"/>
                        <a:pt x="253388" y="528810"/>
                      </a:cubicBezTo>
                      <a:cubicBezTo>
                        <a:pt x="256466" y="510340"/>
                        <a:pt x="259024" y="491661"/>
                        <a:pt x="264405" y="473726"/>
                      </a:cubicBezTo>
                      <a:cubicBezTo>
                        <a:pt x="274528" y="439983"/>
                        <a:pt x="303829" y="381253"/>
                        <a:pt x="319490" y="352540"/>
                      </a:cubicBezTo>
                      <a:cubicBezTo>
                        <a:pt x="329744" y="333742"/>
                        <a:pt x="342964" y="316608"/>
                        <a:pt x="352540" y="297456"/>
                      </a:cubicBezTo>
                      <a:cubicBezTo>
                        <a:pt x="381494" y="239548"/>
                        <a:pt x="337409" y="285456"/>
                        <a:pt x="396608" y="220338"/>
                      </a:cubicBezTo>
                      <a:cubicBezTo>
                        <a:pt x="421062" y="193438"/>
                        <a:pt x="448020" y="168926"/>
                        <a:pt x="473726" y="143220"/>
                      </a:cubicBezTo>
                      <a:cubicBezTo>
                        <a:pt x="492087" y="124858"/>
                        <a:pt x="505584" y="99748"/>
                        <a:pt x="528810" y="88135"/>
                      </a:cubicBezTo>
                      <a:cubicBezTo>
                        <a:pt x="656667" y="24207"/>
                        <a:pt x="600858" y="48300"/>
                        <a:pt x="694063" y="11017"/>
                      </a:cubicBezTo>
                      <a:cubicBezTo>
                        <a:pt x="780648" y="39879"/>
                        <a:pt x="738130" y="14357"/>
                        <a:pt x="738130" y="198304"/>
                      </a:cubicBezTo>
                      <a:cubicBezTo>
                        <a:pt x="738130" y="1401059"/>
                        <a:pt x="1081422" y="1212535"/>
                        <a:pt x="661012" y="1288974"/>
                      </a:cubicBezTo>
                      <a:cubicBezTo>
                        <a:pt x="642589" y="1292324"/>
                        <a:pt x="624289" y="1296319"/>
                        <a:pt x="605928" y="1299991"/>
                      </a:cubicBezTo>
                      <a:cubicBezTo>
                        <a:pt x="572877" y="1296319"/>
                        <a:pt x="539037" y="1297039"/>
                        <a:pt x="506776" y="1288974"/>
                      </a:cubicBezTo>
                      <a:cubicBezTo>
                        <a:pt x="493931" y="1285763"/>
                        <a:pt x="480397" y="1278377"/>
                        <a:pt x="473726" y="1266940"/>
                      </a:cubicBezTo>
                      <a:cubicBezTo>
                        <a:pt x="418861" y="1172885"/>
                        <a:pt x="386195" y="968552"/>
                        <a:pt x="374574" y="892367"/>
                      </a:cubicBezTo>
                      <a:cubicBezTo>
                        <a:pt x="349928" y="730797"/>
                        <a:pt x="334684" y="552737"/>
                        <a:pt x="319490" y="385591"/>
                      </a:cubicBezTo>
                      <a:cubicBezTo>
                        <a:pt x="326834" y="356213"/>
                        <a:pt x="329876" y="325409"/>
                        <a:pt x="341523" y="297456"/>
                      </a:cubicBezTo>
                      <a:cubicBezTo>
                        <a:pt x="349283" y="278832"/>
                        <a:pt x="390982" y="234207"/>
                        <a:pt x="407624" y="220338"/>
                      </a:cubicBezTo>
                      <a:cubicBezTo>
                        <a:pt x="417796" y="211861"/>
                        <a:pt x="431312" y="207667"/>
                        <a:pt x="440675" y="198304"/>
                      </a:cubicBezTo>
                      <a:cubicBezTo>
                        <a:pt x="560986" y="77993"/>
                        <a:pt x="438581" y="175086"/>
                        <a:pt x="539827" y="99152"/>
                      </a:cubicBezTo>
                      <a:cubicBezTo>
                        <a:pt x="550844" y="80791"/>
                        <a:pt x="563301" y="63220"/>
                        <a:pt x="572877" y="44068"/>
                      </a:cubicBezTo>
                      <a:cubicBezTo>
                        <a:pt x="578070" y="33681"/>
                        <a:pt x="575682" y="19229"/>
                        <a:pt x="583894" y="11017"/>
                      </a:cubicBezTo>
                      <a:cubicBezTo>
                        <a:pt x="592106" y="2805"/>
                        <a:pt x="605928" y="3672"/>
                        <a:pt x="616945" y="0"/>
                      </a:cubicBezTo>
                      <a:cubicBezTo>
                        <a:pt x="631634" y="11017"/>
                        <a:pt x="647477" y="20644"/>
                        <a:pt x="661012" y="33051"/>
                      </a:cubicBezTo>
                      <a:cubicBezTo>
                        <a:pt x="739583" y="105075"/>
                        <a:pt x="738015" y="107272"/>
                        <a:pt x="793215" y="176270"/>
                      </a:cubicBezTo>
                      <a:cubicBezTo>
                        <a:pt x="796887" y="190959"/>
                        <a:pt x="798083" y="206502"/>
                        <a:pt x="804232" y="220338"/>
                      </a:cubicBezTo>
                      <a:cubicBezTo>
                        <a:pt x="812928" y="239905"/>
                        <a:pt x="833452" y="254355"/>
                        <a:pt x="837282" y="275422"/>
                      </a:cubicBezTo>
                      <a:cubicBezTo>
                        <a:pt x="848469" y="336950"/>
                        <a:pt x="845416" y="400239"/>
                        <a:pt x="848299" y="462709"/>
                      </a:cubicBezTo>
                      <a:cubicBezTo>
                        <a:pt x="856433" y="638944"/>
                        <a:pt x="870333" y="991518"/>
                        <a:pt x="870333" y="991518"/>
                      </a:cubicBezTo>
                      <a:cubicBezTo>
                        <a:pt x="866661" y="1057619"/>
                        <a:pt x="865310" y="1123891"/>
                        <a:pt x="859316" y="1189822"/>
                      </a:cubicBezTo>
                      <a:cubicBezTo>
                        <a:pt x="857945" y="1204901"/>
                        <a:pt x="862988" y="1237562"/>
                        <a:pt x="848299" y="1233890"/>
                      </a:cubicBezTo>
                      <a:cubicBezTo>
                        <a:pt x="827525" y="1228696"/>
                        <a:pt x="826266" y="1197167"/>
                        <a:pt x="815249" y="1178805"/>
                      </a:cubicBezTo>
                      <a:cubicBezTo>
                        <a:pt x="818921" y="1098015"/>
                        <a:pt x="819816" y="1017050"/>
                        <a:pt x="826265" y="936434"/>
                      </a:cubicBezTo>
                      <a:cubicBezTo>
                        <a:pt x="827191" y="924858"/>
                        <a:pt x="835516" y="914862"/>
                        <a:pt x="837282" y="903384"/>
                      </a:cubicBezTo>
                      <a:cubicBezTo>
                        <a:pt x="842894" y="866907"/>
                        <a:pt x="845102" y="829982"/>
                        <a:pt x="848299" y="793215"/>
                      </a:cubicBezTo>
                      <a:cubicBezTo>
                        <a:pt x="852447" y="745514"/>
                        <a:pt x="853721" y="697549"/>
                        <a:pt x="859316" y="649996"/>
                      </a:cubicBezTo>
                      <a:cubicBezTo>
                        <a:pt x="861085" y="634958"/>
                        <a:pt x="866349" y="620536"/>
                        <a:pt x="870333" y="605928"/>
                      </a:cubicBezTo>
                      <a:cubicBezTo>
                        <a:pt x="877367" y="580135"/>
                        <a:pt x="886765" y="554951"/>
                        <a:pt x="892367" y="528810"/>
                      </a:cubicBezTo>
                      <a:cubicBezTo>
                        <a:pt x="897808" y="503419"/>
                        <a:pt x="898292" y="477155"/>
                        <a:pt x="903384" y="451692"/>
                      </a:cubicBezTo>
                      <a:cubicBezTo>
                        <a:pt x="915826" y="389483"/>
                        <a:pt x="923566" y="362214"/>
                        <a:pt x="947451" y="308473"/>
                      </a:cubicBezTo>
                      <a:cubicBezTo>
                        <a:pt x="954121" y="293465"/>
                        <a:pt x="957872" y="276018"/>
                        <a:pt x="969485" y="264405"/>
                      </a:cubicBezTo>
                      <a:cubicBezTo>
                        <a:pt x="977696" y="256194"/>
                        <a:pt x="991518" y="257060"/>
                        <a:pt x="1002535" y="253388"/>
                      </a:cubicBezTo>
                      <a:cubicBezTo>
                        <a:pt x="1040345" y="215579"/>
                        <a:pt x="1055578" y="181085"/>
                        <a:pt x="1057620" y="297456"/>
                      </a:cubicBezTo>
                      <a:cubicBezTo>
                        <a:pt x="1060841" y="481079"/>
                        <a:pt x="1051372" y="664710"/>
                        <a:pt x="1046603" y="848299"/>
                      </a:cubicBezTo>
                      <a:cubicBezTo>
                        <a:pt x="1038885" y="1145450"/>
                        <a:pt x="1059062" y="1051853"/>
                        <a:pt x="1024569" y="1189822"/>
                      </a:cubicBezTo>
                      <a:cubicBezTo>
                        <a:pt x="1009880" y="1186150"/>
                        <a:pt x="994419" y="1184769"/>
                        <a:pt x="980502" y="1178805"/>
                      </a:cubicBezTo>
                      <a:cubicBezTo>
                        <a:pt x="921469" y="1153505"/>
                        <a:pt x="944677" y="1131808"/>
                        <a:pt x="936434" y="1057620"/>
                      </a:cubicBezTo>
                      <a:cubicBezTo>
                        <a:pt x="940106" y="881350"/>
                        <a:pt x="937848" y="704857"/>
                        <a:pt x="947451" y="528810"/>
                      </a:cubicBezTo>
                      <a:cubicBezTo>
                        <a:pt x="948907" y="502115"/>
                        <a:pt x="963362" y="477716"/>
                        <a:pt x="969485" y="451692"/>
                      </a:cubicBezTo>
                      <a:cubicBezTo>
                        <a:pt x="978062" y="415237"/>
                        <a:pt x="983394" y="378081"/>
                        <a:pt x="991518" y="341523"/>
                      </a:cubicBezTo>
                      <a:cubicBezTo>
                        <a:pt x="998087" y="311962"/>
                        <a:pt x="1007613" y="283082"/>
                        <a:pt x="1013552" y="253388"/>
                      </a:cubicBezTo>
                      <a:cubicBezTo>
                        <a:pt x="1053026" y="56022"/>
                        <a:pt x="1002927" y="262837"/>
                        <a:pt x="1035586" y="132203"/>
                      </a:cubicBezTo>
                      <a:cubicBezTo>
                        <a:pt x="1070504" y="184579"/>
                        <a:pt x="1053432" y="152690"/>
                        <a:pt x="1079653" y="231355"/>
                      </a:cubicBezTo>
                      <a:lnTo>
                        <a:pt x="1090670" y="264405"/>
                      </a:lnTo>
                      <a:cubicBezTo>
                        <a:pt x="1095967" y="349155"/>
                        <a:pt x="1112704" y="602944"/>
                        <a:pt x="1112704" y="672029"/>
                      </a:cubicBezTo>
                      <a:cubicBezTo>
                        <a:pt x="1112704" y="913535"/>
                        <a:pt x="1128068" y="857291"/>
                        <a:pt x="1090670" y="969485"/>
                      </a:cubicBezTo>
                      <a:cubicBezTo>
                        <a:pt x="1065097" y="1148496"/>
                        <a:pt x="1097946" y="951398"/>
                        <a:pt x="1057620" y="1112704"/>
                      </a:cubicBezTo>
                      <a:cubicBezTo>
                        <a:pt x="1018845" y="1267806"/>
                        <a:pt x="1067105" y="1117299"/>
                        <a:pt x="1035586" y="1211856"/>
                      </a:cubicBezTo>
                      <a:cubicBezTo>
                        <a:pt x="1023962" y="1207206"/>
                        <a:pt x="949435" y="1179163"/>
                        <a:pt x="936434" y="1167788"/>
                      </a:cubicBezTo>
                      <a:cubicBezTo>
                        <a:pt x="918738" y="1152304"/>
                        <a:pt x="907056" y="1131065"/>
                        <a:pt x="892367" y="1112704"/>
                      </a:cubicBezTo>
                      <a:cubicBezTo>
                        <a:pt x="877678" y="1068637"/>
                        <a:pt x="859565" y="1025566"/>
                        <a:pt x="848299" y="980502"/>
                      </a:cubicBezTo>
                      <a:lnTo>
                        <a:pt x="826265" y="892367"/>
                      </a:lnTo>
                      <a:cubicBezTo>
                        <a:pt x="841467" y="177882"/>
                        <a:pt x="813499" y="591127"/>
                        <a:pt x="859316" y="209321"/>
                      </a:cubicBezTo>
                      <a:cubicBezTo>
                        <a:pt x="864840" y="163286"/>
                        <a:pt x="860624" y="88509"/>
                        <a:pt x="892367" y="44068"/>
                      </a:cubicBezTo>
                      <a:cubicBezTo>
                        <a:pt x="900063" y="33294"/>
                        <a:pt x="914400" y="29379"/>
                        <a:pt x="925417" y="22034"/>
                      </a:cubicBezTo>
                      <a:cubicBezTo>
                        <a:pt x="962140" y="29379"/>
                        <a:pt x="1029316" y="7146"/>
                        <a:pt x="1035586" y="44068"/>
                      </a:cubicBezTo>
                      <a:cubicBezTo>
                        <a:pt x="1087081" y="347316"/>
                        <a:pt x="1032532" y="537639"/>
                        <a:pt x="991518" y="804232"/>
                      </a:cubicBezTo>
                      <a:cubicBezTo>
                        <a:pt x="973722" y="919910"/>
                        <a:pt x="991959" y="857996"/>
                        <a:pt x="969485" y="925417"/>
                      </a:cubicBezTo>
                      <a:cubicBezTo>
                        <a:pt x="965813" y="976829"/>
                        <a:pt x="962933" y="1028304"/>
                        <a:pt x="958468" y="1079653"/>
                      </a:cubicBezTo>
                      <a:cubicBezTo>
                        <a:pt x="949786" y="1179494"/>
                        <a:pt x="956704" y="1151047"/>
                        <a:pt x="936434" y="1211856"/>
                      </a:cubicBezTo>
                      <a:cubicBezTo>
                        <a:pt x="918073" y="1200839"/>
                        <a:pt x="895754" y="1194649"/>
                        <a:pt x="881350" y="1178805"/>
                      </a:cubicBezTo>
                      <a:cubicBezTo>
                        <a:pt x="858046" y="1153170"/>
                        <a:pt x="826265" y="1090670"/>
                        <a:pt x="826265" y="1090670"/>
                      </a:cubicBezTo>
                      <a:cubicBezTo>
                        <a:pt x="832218" y="1007332"/>
                        <a:pt x="838237" y="821013"/>
                        <a:pt x="859316" y="705080"/>
                      </a:cubicBezTo>
                      <a:cubicBezTo>
                        <a:pt x="862025" y="690183"/>
                        <a:pt x="866661" y="675701"/>
                        <a:pt x="870333" y="661012"/>
                      </a:cubicBezTo>
                      <a:cubicBezTo>
                        <a:pt x="906440" y="685083"/>
                        <a:pt x="903384" y="669805"/>
                        <a:pt x="903384" y="694063"/>
                      </a:cubicBezTo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èche droite 41"/>
                <p:cNvSpPr/>
                <p:nvPr/>
              </p:nvSpPr>
              <p:spPr>
                <a:xfrm>
                  <a:off x="3419872" y="2908282"/>
                  <a:ext cx="2664000" cy="144016"/>
                </a:xfrm>
                <a:prstGeom prst="rightArrow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riangle isocèle 42"/>
                <p:cNvSpPr>
                  <a:spLocks noChangeAspect="1"/>
                </p:cNvSpPr>
                <p:nvPr/>
              </p:nvSpPr>
              <p:spPr>
                <a:xfrm rot="-5400000">
                  <a:off x="8005924" y="2700000"/>
                  <a:ext cx="152998" cy="61200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riangle isocèle 43"/>
                <p:cNvSpPr>
                  <a:spLocks/>
                </p:cNvSpPr>
                <p:nvPr/>
              </p:nvSpPr>
              <p:spPr>
                <a:xfrm rot="-5400000">
                  <a:off x="8456962" y="2700000"/>
                  <a:ext cx="547066" cy="612001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179512" y="3573016"/>
                  <a:ext cx="15841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central engine</a:t>
                  </a:r>
                  <a:endParaRPr lang="en-US" sz="1200" dirty="0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 rot="21060000">
                  <a:off x="6800074" y="1311657"/>
                  <a:ext cx="23762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relativistic jet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 rot="539720">
                  <a:off x="2619856" y="3483249"/>
                  <a:ext cx="22322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photosphere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 rot="21060000">
                  <a:off x="3279154" y="1833391"/>
                  <a:ext cx="36004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internal dissipation: prompt emission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 rot="540000">
                  <a:off x="5991120" y="4121712"/>
                  <a:ext cx="24482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    </a:t>
                  </a:r>
                  <a:r>
                    <a:rPr lang="en-US" sz="1200" dirty="0" smtClean="0">
                      <a:solidFill>
                        <a:srgbClr val="00B050"/>
                      </a:solidFill>
                    </a:rPr>
                    <a:t>RS  </a:t>
                  </a:r>
                  <a:r>
                    <a:rPr lang="en-US" sz="1200" dirty="0" smtClean="0">
                      <a:solidFill>
                        <a:schemeClr val="bg1"/>
                      </a:solidFill>
                    </a:rPr>
                    <a:t>                    </a:t>
                  </a:r>
                  <a:r>
                    <a:rPr lang="en-US" sz="1200" dirty="0" smtClean="0">
                      <a:solidFill>
                        <a:srgbClr val="FF0000"/>
                      </a:solidFill>
                    </a:rPr>
                    <a:t>FS</a:t>
                  </a:r>
                </a:p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  afterglow emission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Flèche droite 51"/>
                <p:cNvSpPr/>
                <p:nvPr/>
              </p:nvSpPr>
              <p:spPr>
                <a:xfrm>
                  <a:off x="7470000" y="2970000"/>
                  <a:ext cx="216024" cy="720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lèche droite 52"/>
                <p:cNvSpPr/>
                <p:nvPr/>
              </p:nvSpPr>
              <p:spPr>
                <a:xfrm rot="10800000">
                  <a:off x="6372200" y="2955082"/>
                  <a:ext cx="216000" cy="72008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 rot="540000">
                  <a:off x="8158269" y="4337399"/>
                  <a:ext cx="122413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jet break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6870" name="AutoShape 6" descr="data:image/jpeg;base64,/9j/4AAQSkZJRgABAQAAAQABAAD/2wCEAAkGBxQHBhUUEhIVFRQVGR8YGBUVGRYbGRocHhsZIh4eGxwZHSggICElHBgcJDIhJSsuLi4vGCA/ODMvNygtLisBCgoKBQUFDgUFDisZExkrKysrKysrKysrKysrKysrKysrKysrKysrKysrKysrKysrKysrKysrKysrKysrKysrK//AABEIALYA+AMBIgACEQEDEQH/xAAcAAEBAAMBAQEBAAAAAAAAAAAABQMEBgIHAQj/xABLEAACAQMCAwMHBQwJAgcAAAABAgMABBESIQUTMQYiQRRRVGFxlNQHFSNzgTI2QkNSdJGSobPB0zM0NUdicoSxw0SyJDd1gsLE0f/EABQBAQAAAAAAAAAAAAAAAAAAAAD/xAAUEQEAAAAAAAAAAAAAAAAAAAAA/9oADAMBAAIRAxEAPwD7jSlQbvjE0V3eosIPk9uksO5Yyswn2KruO9EAANzk+fAC9SuYXit1LAEjaEzmUxkyQyxrHiIvunMYvnA7wYDD5304OxFx2W7jteTBGWuYDORJKyBAOT3QVibV/TdcD7n17BfpUrn3no9t7zL8NTn3no9t7zL8NQVaVK5956Pbe8y/DU5956Pbe8y/DUFWlSufeej23vMvw1Ofeej23vMvw1BVpUrn3no9t7zL8NTn3no9t7zL8NQVaVK5956Pbe8y/DU5956Pbe8y/DUFWlSufeej23vMvw1Ofeej23vMvw1BVpUrn3no9t7zL8NTn3no9t7zL8NQVaVK5956Pbe8y/DU5956Pbe8y/DUFWlSufeej23vMvw1Ofeej23vMvw1BVpUrn3no9t7zL8NTn3no9t7zL8NQVaVK5956Pbe8y/DU5956Pbe8y/DUFWlSufeej23vMvw1Ofeej23vMvw1BVpU/hV7JdPKssaI0bhe5I0gIKK2csiEfdYxjw61QoFKUoFak3DkmlkY6g0sYiZlZlOleZjSQcqRzW7w33HmFbdKCRL2diltypaXLOZDIJZBJqKaMhwQR3O7gdKwSqtl2ntI0QhBbTooUd1QHtMZ8wwMVeqJfXCQ9r7UM6qXguFUEgFjrtDhQepwCcDzUFulKUClKUClKUClKUClKUGtHeh+JPDg6kRJCdsEO0oAHjkco59or0l2r3rRA99FVyMbYcuF39sbfoqfbffZcfm9v8AvLult99lx+b2/wC8u6CvUG54zcC0eaG1WWFRqXEpEsijqY0ERByM6csNW3QHNXq5qKOWz4StssMxaBQkTq6okgVcJqcEldsBu71BwCMUG9c8WkN1CkEKsZonl+md4ioQwjBXlMcnndDjGmsPzzMImBt4xMsyxaeceWQyqwYOItX3LdCnUebeta34XJe3Fk1wrlktHWVtRUiVjanB0MMklH6bd32Vhl4R5KZkWGQxm4jm7p7zAooYhtQYkMu+T0xjbags8M4jJPxCWGaJY3jVHBSQyKyyGQDcohBDRNkYxjTvuQPPFeNDh8cjcp5FhGqUpp7gwCdmILEL3sDJx6yBWHhNoY+Ja40kiiKsHSQkl5CY9LDLE91EYZ8dQ822h2gtZbq4njWGYJJGveieMLOSGDJIWQtFgKql130vtuowFG87QpBZtKiPNEiCR3j091CobOGILdw6sDJx6yBWZeORyXsMah25yl1cI3L06dQ75GnJHQDfr5jXO3fCpYbNrVY5iggjj5kTxqtyQhRlk1KzQ7IqllJOmTbdRVyDhrWcNlGDrEACs+MbCFkzjO2TjbfrQJO0SLdTAI5jtsCabuhEOnURudR0oVY4GMMOpyBtTcVSHiscGmQvJqIbQ2gaRndyNOT4AEnY+apF8JrziMgmSbkKwCRQhcSADJMrE5IJOOWMDC76tWBYvoWkvrcgZCOxY+YGNx/uQPtoMN5xjyaQ4hlkRGCu8YDaScfgg6mAyM6Qcb+Y1Urk5LGaK+uQEk1u2u3mD5iUsoGGQEY0upZgQ2Q2x30r1lBK4PJzeI3XdYYlUd4YziKPceo1VqRwW5S54hdlHVwsoUlSDhhFGCpx0IPUeFV6BSlKBSlKBUi5++y3/N7j95aVXqLexcztfbHLDTBcHAJAP0lp1HjQWqUpQKUpQKUpQKUpQKUpQczwiZpO31+CSQsNqFHmB8pJ/aTWLsXIZZEZiWY2FmSzEkknynJJO5PrrD2VufK+3HEWxj6O3GM5+5a7X9unP21k7D/i/wD0+y/+zQdbSlKBSlKBWJbhWuWjBGtVViviAxYKftKN+rWWuc4pwM3XFpnEa4ligTXkBvo5nZwSO9urLgj8nwwKDoUcP08DjcEf7/715lnWHGplXJwMkDJ8wz41xHFbEWfFtJWMtI8XIQtpKhJ9TmIY7xKFcqnhGurA01T7V9m347xKAiR0jTJfQVBBDLpI1KfAvn2L66CweMwiZlLMrKCcNHIuQpCnTqUa+8yju5zqHnFJONQxwqxfAbPVXyoXGouuMoq5GpmAC5GSMisMnDzI07sgZpCoUZwdEe6DVjYh2dh5i3XxqLd9n5pbVsDJliuYiHYFk55iwzN4heUcgZO4xQdNBxCO4uWRWyy56hgDg4OkkYbSSAdJOCQDjNbVQuD8Nls+JEkkR/SlstqDl5Q6FRnu6F1jG33fjirtBN4b/aV19Yv7mOqVSuDxcriN1uxzKp7xJ6xR7DPh6qq0ClKUClK5fiN7cWV3xFhKGEdoksCBMBGxdZzudRJjXzdAMecOoqJfK57X2ullAEFxqBUkka7XZSGGk5xuQenTxqH5WOXyvnF+VztHlHMh148k5mOZp09fpOnT/DtW1aX8s95w+Ux8ySSykdwCq4ZjZE7H1k7UHW0rzGSyAkYONx5vVXqgUpSgUpSgUpSgVhvblbKzeR86Y1Ltjc4UEnA9grNUvtR97N19RJ/2NQcf8mnE4uK9p+ISQSCRNMI1LnH9JeHx9RH6ao9grlZpwgzmOwsQ32i4Ix9hFc58gEYXgRIABaJMkAZOLi9xk+O1Vvk2/tab8x4f+7moPoFKUoFKUoFKUoFKUoFKUoFKVjncpESq6iOi5Az9p2oJnBVdeIXetlY80Y0qVwvKjwDlmyQOp2z5hVepHBJGlvbkumg8xe6SD+Ji8RVegUpSgV5CAOTgZIAJ8cDOBn1ZP6TXqlBrfN8XkvL5UfL66NC6eufucY61NvphF2vtgQ3eguAMKxH3dodyAQo26nAq3Ui6OO1lv+b3H7y0oK9KUoFKUoFKUoFKUoFQ+3N4LDsddyMCQIXGB13Ujx9tXK5b5Uf/AC9vfqT/AAoOT+Qk8ngEOfx0T49XIuJNWfb5UuP8reqs3yMsXaQkknyOy3Pq8px+ytv5MYFg4RwzSoGbOdjjxJltST7SanfI5cCGUqer2lmq+0Ldt/spoPqtKUoFK1r268l0bZ1uE64xnO/7KyLcK100YPfVVYr5lYsFP2lG/RQZaUpQKUpQKUpQKUpQSeCzifiN2QGGJQp1K67iKPpqAyPMw2PgarVN4Yc8SuvrF/cx1SoFKUoFKUoFRb2FZO11sWUErBcFSQCQeZabjzVaqLexCTtfbHLDTBcHYkA/SWnUDr7DQWqUpQKUpQKUpQKUpQKj9p7YXtksbEhZHCEjGQGVgcZBGcGrFTuM/ifrk/jQc32Msjw0WEJIYw21zGSOhKT2ykj24r5x8j/Gxeds7eKM9wWiCQEY+kiWQDB8wEze3Pqr7JNbi27QW7AAIUnjwPy3aKT9oick+fHnr4b8g9isfaGCcE65PKYyNtOI0tWXG2c5mbO/gOniH9FUpSgncZ/E/XJ/GpH95/8Aof8Anqvxn8T9cn8akf3nf6H/AJ6DqKUpQKUpQKUpQKUpQSuDwrDxG6CqFzKpOkAZJijyTjxPnqrUng8Qh4jdYLHMqnvEnrFH0z0Hq6Cq1ApSlApStHjrMvBJykixsIn0yMQqodJwxY7AA7k+GKDeqJfBj2vtdLKAILjUCpJI12mykMNJzjcg+zxqJNeqYuU9ybdVuGjklS51dLdpABJKMrjYldt0PUE52bTiEj3fD5HieSSSykZwgQEMTZEkhmUDc9BQdbSvMba4wcEZGcHGR6jjavVApSlApSlApSlBpcY4knCOHtLJnSu5wCTjxIA3OBk4G+Aax8Z/E/XJ/Gp3b6Mzdm3VQWZgwVVBJJMbgAAbkk+Fbt9Mt1La6GDJJJrDKQQQI3ZSpGxBwN/EGg98S/tK1+sb9zJXxT5FoXs7y11xuuJboHIwV5kNhoJBwcHIwR5x4b19l7R3S2SQO2f6xGgIG+ZG5Y/SXwfVmuY7KcFWz4TbTkHmSvEwJO2lobdTgDwPk6HfJyD0zig7+lKUE7jP4n65P41I/vO/0P8Az1X4z+J+uT+NSP7zv9D/AM9B1FKUoFKUoFKUoFKVjnkMUJIVmI/BXGT7NRA/SaCZwVXXiN3rZWPNGNKlcLyo8A5ZskDqds+YVXqPwOYz3t0TG0Z5i919Of6GL8liP21YoFKUoFfjKHUgjIOxB6Gv2lBg8ij8n0ctNH5GldP6MY61Lvp1i7X2wZlUvBcBQSAWOu0OBnqcAnA81W6k3P32Qfm9x+8tKCtSlKBSlKBSlKBSlKCdxbvXFuv5UoOf8qu38Kh9nmMlvwpMjSLQynbclY4EABzgDE7E7eA6b5t8S/tK1+sb9zJUnhO3G4B+TFeDHmHlFtgY8O7jA82KC3xmyPEeEyxAhWdGVWIzpYghW9oODt5qkdq8cF7LZi7i26goTuECIwXJbzEAb9a6SonbXhT8c7KXFvFp5ksZVdRIXJx1IBoM3BLzHZq3klYktFFqY5JLOqDfHiWb9tVa4rjTPF8moRCVkSIRhl6rJCp3Xz9+Lb7K7NXDHYigg9rWK+TYJH069KwTDR8oQYdTAkXq0sbpz9uqBfsLerGbtf8A9N9etYrn7+1/yRf9vEKDpqUpQKUpQKUpQKUpQSeDXCXPEbso6sFlCnSQcMIo8g46Eeaq1TeG/wBpXX1i/uY6pUClKUClKUCot7Csva+2JGSsFwQfMeZaVaqJfRl+19qQ7LpguCQNOGGu12bUpON890g7daC3SlKBSlKBSlKBSlKCTdtntPbr+DyZ3x/iDWyg+0LI49jGp3Bu921u0YbwxoyHf/qGkL7eP9XiG/TQcYyc0Jfpe1keN+Vbya/8PNkh5ft1ciXp00b4yM1tIDZxv0z7M/8A6f00H7SlKDnY+5aov5F2Rnz5d2/+X7Kh/JxGY+MTgjBFnYoR5mRJgyn1qdiPA1cvOETjtEJY3UwOyNJG5YFGQP348DHeBUMD1wDnbBw2XC34T2g5rlTG7yomM5AlFuw1f++Bxt4MvmNB+9vXMfCtQ2ZVmdT5mW3mZSPWGAI9YpxE8vtNI/5CWh9felu0OPseqXGoVubu3R1DKzurKwyCDDKCCPEEVznB+ZxazfBJnNjan6UMv06PdHEgI1D6VMMMZ60HcUrXsLtb+wjlTOmRFdc7HDAEZHsNbFApSlApSlApSlBK4PCsPEboKMZlUn2mKPJqrUjgsRi4hd5dnzKCC2jYGKPCjQo2HQZyfOTVegUpSgUpSg1r+/i4bb65pUiQfhSMFX9LHFTbwse11tp0lfJ7jUSTnHMtOmK99oY5AYZI4DOYnJMYaNWIMci93mEL1YZyRsT16GN83XfDDY8pA/JtGgk0KjYf/wAN05k0WQeUcY6ad+ooOxpXIzG+uZgW8qRRg4gSxU5Grxlnk2OoZGPwFxjvavVvJf24IxcSAnIM0diWHqBhuIxj2jO536AB1lK5aW6v5IiBHIpIIDLFbZHrGq8IyOu4I9Rr8S44gs7NokIYDCGK10rjOSuLwNvnfUT0GMb5DqqVy7XV+WH0TjHgIrbB28c3ufXtjp9lDecQ5g+hOnBz9FBnO2Mf+O6Yzn7KDqKVy0V1fxxAGORiAAWaK2yfWdN4Bk+oAeoV+eUcQ5eNEmc51cq1z1zj+uYxjbpnHjnegqWoz2ouG8OTAufDUHuSV9oV1OPMw89Vq5/h1xNahy9pcO8jamYeSqOgAAXyk4woA61ufOkvoNx+ta/z6CpSpfzpL6DcfrWv8+nzpL6DcfrWv8+gqVpcX4eOJ2BTUUbIZJFCko6kFWAYEHBA2IwawfOkvoNx+ta/z6fOkvoNx+ta/wA+g0+GeV3t1D5VAkRhBZnjkDI8hVkwi/dBcEsdW4ygGe9jesOEiy4rNKGOJVRRHgYTS0rEg9TqaVj6q8/OkvoNx+ta/wA+nzpL6DcfrWv8+gm8M4gnZ648knKxICTbSHCRshYaYgS2Nal9IQdQFIG+K6VWDrkHI84qTLfvMmGsJ2HmJtCP2z1P8kUfccOuotyTyZoYgSTk5EVyudyTv0yfOaDp6Vx1xw+R5sxrxWLulSq3Fq4OfH6eZyD6wRj21+eR3SNIyScUDOOrNwtlUgHBCE4HXcLjPjQdlSuSlju2jIV+JAkHBxwk4PgcY39lYLu3v5E+jn4ghznJj4S22OmMjx3zQdpSuLaLiPJUCW8yEKszRcMJZiSdeBKACBgAdNtwTXuyPEbbGpriXAx9JDYDJznUeXcpuBtttjwzvQXOD6vnG61ac81cac9OVHjOfGqtReziT653uEKM8gK5CLlRHGM4SWQdQepzt089qgUpSgUpSgVOveLC1vRGIZpDp1sY1BVFzgEkkZJw3cTUx0nbpnfkXXGQCVJGNQxkesZBGR6wRXL8YtbppVhzdTW+nMkkRtEllJJHLLEx6ECgboAx1DDLpOoOngmW4hV0YMrAMrKQQQRkEEbEEeNe6xWiCK1RVTlqFACd0aQBsuFJG3TbbastApSlApSlArHcSGKEkIzkdFXTk+oaiB+kislKDmeE9o+Zw1Zp9YJtreV4kj1BTKZBlAhZ2LEfcZJAVcbk1mk7UrBK6vbXKGJObLlYiI4/yyyyFWHdfuoWb6Nu70zj4f2be2s1VpFJWC2hyFOM27uxO5/CDDbwx41t8V4Kb7yrDgeUWwgGRnSRz+8d9x9MNv8AD66D9v8AtHFYOxYOY42CSzDSY4mONn72oDDKSwUqudyMHG7xS5a2thowXZlRc9MsQMnp0GTjIzjGd6icX7LDiDSKBCFlbU7vGskgG2QocFDsNiwIGehqvxpCbMOqljEwk0jcsF6gDxJGcDxOKDE3FeRciIRyzFNKu68ruk6d2XUpOzBiUUgZPmwMd/2jisHYsHMcbBJZhpMcTHGz97UBhlJYKVXO5GDifxrs6eMXLyo0AMkarHPoIniGckpIhBYdGUE7NnOQcD3xfssOIM4Ah0ytqd3jWRwNshQ4KHYbFgQM9DQUzxhfLVTlylWYoJgoMesasqcHUN1I1FQuds5IrJwaZpbECQ6pEJjdjgaipxqIUYGoYbA2GrHhWGKymt51VJEWEOztlSXYMWYrnOB32zq64GPXXrgJ5ljzMECVmkAIIOlj3djuMrg4OCM4IGKClSlKBSlKBSlKBWlxTiS8NRMqXaRwiRqUDOxBOF1so2VSevQGt2ovaayF2kJa18qEcuvQHVWXuOutQ7Kj41YKsRsSRkgAhtT8T5MSfQyGVwSIAYuZhcajkvowNS5OrHeA6kCtu2uFuoA6HKn1EH1gg7gg7EHcEHNQ0tJbSeOcRs+hJUECmPWqyNCyjU7hDp5WCNX4WxIG9XhVsbSxCtjVlmOOg1OzYz441Yz44oNylKUClKUClKUClKUClKUClKUClKUClKUClKUClKUClKUClKUClKUClKUClKUClKUClKUH/9k="/>
            <p:cNvSpPr>
              <a:spLocks noChangeAspect="1" noChangeArrowheads="1"/>
            </p:cNvSpPr>
            <p:nvPr/>
          </p:nvSpPr>
          <p:spPr bwMode="auto">
            <a:xfrm>
              <a:off x="114300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AutoShape 8" descr="data:image/jpeg;base64,/9j/4AAQSkZJRgABAQAAAQABAAD/2wCEAAkGBxQHBhUUEhIVFRQVGR8YGBUVGRYbGRocHhsZIh4eGxwZHSggICElHBgcJDIhJSsuLi4vGCA/ODMvNygtLisBCgoKBQUFDgUFDisZExkrKysrKysrKysrKysrKysrKysrKysrKysrKysrKysrKysrKysrKysrKysrKysrKysrK//AABEIALYA+AMBIgACEQEDEQH/xAAcAAEBAAMBAQEBAAAAAAAAAAAABQMEBgIHAQj/xABLEAACAQMCAwMHBQwJAgcAAAABAgMABBESIQUTMQYiQRRRVGFxlNQHFSNzgTI2QkNSdJGSobPB0zM0NUdicoSxw0SyJDd1gsLE0f/EABQBAQAAAAAAAAAAAAAAAAAAAAD/xAAUEQEAAAAAAAAAAAAAAAAAAAAA/9oADAMBAAIRAxEAPwD7jSlQbvjE0V3eosIPk9uksO5Yyswn2KruO9EAANzk+fAC9SuYXit1LAEjaEzmUxkyQyxrHiIvunMYvnA7wYDD5304OxFx2W7jteTBGWuYDORJKyBAOT3QVibV/TdcD7n17BfpUrn3no9t7zL8NTn3no9t7zL8NQVaVK5956Pbe8y/DU5956Pbe8y/DUFWlSufeej23vMvw1Ofeej23vMvw1BVpUrn3no9t7zL8NTn3no9t7zL8NQVaVK5956Pbe8y/DU5956Pbe8y/DUFWlSufeej23vMvw1Ofeej23vMvw1BVpUrn3no9t7zL8NTn3no9t7zL8NQVaVK5956Pbe8y/DU5956Pbe8y/DUFWlSufeej23vMvw1Ofeej23vMvw1BVpUrn3no9t7zL8NTn3no9t7zL8NQVaVK5956Pbe8y/DU5956Pbe8y/DUFWlSufeej23vMvw1Ofeej23vMvw1BVpU/hV7JdPKssaI0bhe5I0gIKK2csiEfdYxjw61QoFKUoFak3DkmlkY6g0sYiZlZlOleZjSQcqRzW7w33HmFbdKCRL2diltypaXLOZDIJZBJqKaMhwQR3O7gdKwSqtl2ntI0QhBbTooUd1QHtMZ8wwMVeqJfXCQ9r7UM6qXguFUEgFjrtDhQepwCcDzUFulKUClKUClKUClKUClKUGtHeh+JPDg6kRJCdsEO0oAHjkco59or0l2r3rRA99FVyMbYcuF39sbfoqfbffZcfm9v8AvLult99lx+b2/wC8u6CvUG54zcC0eaG1WWFRqXEpEsijqY0ERByM6csNW3QHNXq5qKOWz4StssMxaBQkTq6okgVcJqcEldsBu71BwCMUG9c8WkN1CkEKsZonl+md4ioQwjBXlMcnndDjGmsPzzMImBt4xMsyxaeceWQyqwYOItX3LdCnUebeta34XJe3Fk1wrlktHWVtRUiVjanB0MMklH6bd32Vhl4R5KZkWGQxm4jm7p7zAooYhtQYkMu+T0xjbags8M4jJPxCWGaJY3jVHBSQyKyyGQDcohBDRNkYxjTvuQPPFeNDh8cjcp5FhGqUpp7gwCdmILEL3sDJx6yBWHhNoY+Ja40kiiKsHSQkl5CY9LDLE91EYZ8dQ822h2gtZbq4njWGYJJGveieMLOSGDJIWQtFgKql130vtuowFG87QpBZtKiPNEiCR3j091CobOGILdw6sDJx6yBWZeORyXsMah25yl1cI3L06dQ75GnJHQDfr5jXO3fCpYbNrVY5iggjj5kTxqtyQhRlk1KzQ7IqllJOmTbdRVyDhrWcNlGDrEACs+MbCFkzjO2TjbfrQJO0SLdTAI5jtsCabuhEOnURudR0oVY4GMMOpyBtTcVSHiscGmQvJqIbQ2gaRndyNOT4AEnY+apF8JrziMgmSbkKwCRQhcSADJMrE5IJOOWMDC76tWBYvoWkvrcgZCOxY+YGNx/uQPtoMN5xjyaQ4hlkRGCu8YDaScfgg6mAyM6Qcb+Y1Urk5LGaK+uQEk1u2u3mD5iUsoGGQEY0upZgQ2Q2x30r1lBK4PJzeI3XdYYlUd4YziKPceo1VqRwW5S54hdlHVwsoUlSDhhFGCpx0IPUeFV6BSlKBSlKBUi5++y3/N7j95aVXqLexcztfbHLDTBcHAJAP0lp1HjQWqUpQKUpQKUpQKUpQKUpQczwiZpO31+CSQsNqFHmB8pJ/aTWLsXIZZEZiWY2FmSzEkknynJJO5PrrD2VufK+3HEWxj6O3GM5+5a7X9unP21k7D/i/wD0+y/+zQdbSlKBSlKBWJbhWuWjBGtVViviAxYKftKN+rWWuc4pwM3XFpnEa4ligTXkBvo5nZwSO9urLgj8nwwKDoUcP08DjcEf7/715lnWHGplXJwMkDJ8wz41xHFbEWfFtJWMtI8XIQtpKhJ9TmIY7xKFcqnhGurA01T7V9m347xKAiR0jTJfQVBBDLpI1KfAvn2L66CweMwiZlLMrKCcNHIuQpCnTqUa+8yju5zqHnFJONQxwqxfAbPVXyoXGouuMoq5GpmAC5GSMisMnDzI07sgZpCoUZwdEe6DVjYh2dh5i3XxqLd9n5pbVsDJliuYiHYFk55iwzN4heUcgZO4xQdNBxCO4uWRWyy56hgDg4OkkYbSSAdJOCQDjNbVQuD8Nls+JEkkR/SlstqDl5Q6FRnu6F1jG33fjirtBN4b/aV19Yv7mOqVSuDxcriN1uxzKp7xJ6xR7DPh6qq0ClKUClK5fiN7cWV3xFhKGEdoksCBMBGxdZzudRJjXzdAMecOoqJfK57X2ullAEFxqBUkka7XZSGGk5xuQenTxqH5WOXyvnF+VztHlHMh148k5mOZp09fpOnT/DtW1aX8s95w+Ux8ySSykdwCq4ZjZE7H1k7UHW0rzGSyAkYONx5vVXqgUpSgUpSgUpSgVhvblbKzeR86Y1Ltjc4UEnA9grNUvtR97N19RJ/2NQcf8mnE4uK9p+ISQSCRNMI1LnH9JeHx9RH6ao9grlZpwgzmOwsQ32i4Ix9hFc58gEYXgRIABaJMkAZOLi9xk+O1Vvk2/tab8x4f+7moPoFKUoFKUoFKUoFKUoFKUoFKVjncpESq6iOi5Az9p2oJnBVdeIXetlY80Y0qVwvKjwDlmyQOp2z5hVepHBJGlvbkumg8xe6SD+Ji8RVegUpSgV5CAOTgZIAJ8cDOBn1ZP6TXqlBrfN8XkvL5UfL66NC6eufucY61NvphF2vtgQ3eguAMKxH3dodyAQo26nAq3Ui6OO1lv+b3H7y0oK9KUoFKUoFKUoFKUoFQ+3N4LDsddyMCQIXGB13Ujx9tXK5b5Uf/AC9vfqT/AAoOT+Qk8ngEOfx0T49XIuJNWfb5UuP8reqs3yMsXaQkknyOy3Pq8px+ytv5MYFg4RwzSoGbOdjjxJltST7SanfI5cCGUqer2lmq+0Ldt/spoPqtKUoFK1r268l0bZ1uE64xnO/7KyLcK100YPfVVYr5lYsFP2lG/RQZaUpQKUpQKUpQKUpQSeCzifiN2QGGJQp1K67iKPpqAyPMw2PgarVN4Yc8SuvrF/cx1SoFKUoFKUoFRb2FZO11sWUErBcFSQCQeZabjzVaqLexCTtfbHLDTBcHYkA/SWnUDr7DQWqUpQKUpQKUpQKUpQKj9p7YXtksbEhZHCEjGQGVgcZBGcGrFTuM/ifrk/jQc32Msjw0WEJIYw21zGSOhKT2ykj24r5x8j/Gxeds7eKM9wWiCQEY+kiWQDB8wEze3Pqr7JNbi27QW7AAIUnjwPy3aKT9oick+fHnr4b8g9isfaGCcE65PKYyNtOI0tWXG2c5mbO/gOniH9FUpSgncZ/E/XJ/GpH95/8Aof8Anqvxn8T9cn8akf3nf6H/AJ6DqKUpQKUpQKUpQKUpQSuDwrDxG6CqFzKpOkAZJijyTjxPnqrUng8Qh4jdYLHMqnvEnrFH0z0Hq6Cq1ApSlApStHjrMvBJykixsIn0yMQqodJwxY7AA7k+GKDeqJfBj2vtdLKAILjUCpJI12mykMNJzjcg+zxqJNeqYuU9ybdVuGjklS51dLdpABJKMrjYldt0PUE52bTiEj3fD5HieSSSykZwgQEMTZEkhmUDc9BQdbSvMba4wcEZGcHGR6jjavVApSlApSlApSlBpcY4knCOHtLJnSu5wCTjxIA3OBk4G+Aax8Z/E/XJ/Gp3b6Mzdm3VQWZgwVVBJJMbgAAbkk+Fbt9Mt1La6GDJJJrDKQQQI3ZSpGxBwN/EGg98S/tK1+sb9zJXxT5FoXs7y11xuuJboHIwV5kNhoJBwcHIwR5x4b19l7R3S2SQO2f6xGgIG+ZG5Y/SXwfVmuY7KcFWz4TbTkHmSvEwJO2lobdTgDwPk6HfJyD0zig7+lKUE7jP4n65P41I/vO/0P8Az1X4z+J+uT+NSP7zv9D/AM9B1FKUoFKUoFKUoFKVjnkMUJIVmI/BXGT7NRA/SaCZwVXXiN3rZWPNGNKlcLyo8A5ZskDqds+YVXqPwOYz3t0TG0Z5i919Of6GL8liP21YoFKUoFfjKHUgjIOxB6Gv2lBg8ij8n0ctNH5GldP6MY61Lvp1i7X2wZlUvBcBQSAWOu0OBnqcAnA81W6k3P32Qfm9x+8tKCtSlKBSlKBSlKBSlKCdxbvXFuv5UoOf8qu38Kh9nmMlvwpMjSLQynbclY4EABzgDE7E7eA6b5t8S/tK1+sb9zJUnhO3G4B+TFeDHmHlFtgY8O7jA82KC3xmyPEeEyxAhWdGVWIzpYghW9oODt5qkdq8cF7LZi7i26goTuECIwXJbzEAb9a6SonbXhT8c7KXFvFp5ksZVdRIXJx1IBoM3BLzHZq3klYktFFqY5JLOqDfHiWb9tVa4rjTPF8moRCVkSIRhl6rJCp3Xz9+Lb7K7NXDHYigg9rWK+TYJH069KwTDR8oQYdTAkXq0sbpz9uqBfsLerGbtf8A9N9etYrn7+1/yRf9vEKDpqUpQKUpQKUpQKUpQSeDXCXPEbso6sFlCnSQcMIo8g46Eeaq1TeG/wBpXX1i/uY6pUClKUClKUCot7Csva+2JGSsFwQfMeZaVaqJfRl+19qQ7LpguCQNOGGu12bUpON890g7daC3SlKBSlKBSlKBSlKCTdtntPbr+DyZ3x/iDWyg+0LI49jGp3Bu921u0YbwxoyHf/qGkL7eP9XiG/TQcYyc0Jfpe1keN+Vbya/8PNkh5ft1ciXp00b4yM1tIDZxv0z7M/8A6f00H7SlKDnY+5aov5F2Rnz5d2/+X7Kh/JxGY+MTgjBFnYoR5mRJgyn1qdiPA1cvOETjtEJY3UwOyNJG5YFGQP348DHeBUMD1wDnbBw2XC34T2g5rlTG7yomM5AlFuw1f++Bxt4MvmNB+9vXMfCtQ2ZVmdT5mW3mZSPWGAI9YpxE8vtNI/5CWh9felu0OPseqXGoVubu3R1DKzurKwyCDDKCCPEEVznB+ZxazfBJnNjan6UMv06PdHEgI1D6VMMMZ60HcUrXsLtb+wjlTOmRFdc7HDAEZHsNbFApSlApSlApSlBK4PCsPEboKMZlUn2mKPJqrUjgsRi4hd5dnzKCC2jYGKPCjQo2HQZyfOTVegUpSgUpSg1r+/i4bb65pUiQfhSMFX9LHFTbwse11tp0lfJ7jUSTnHMtOmK99oY5AYZI4DOYnJMYaNWIMci93mEL1YZyRsT16GN83XfDDY8pA/JtGgk0KjYf/wAN05k0WQeUcY6ad+ooOxpXIzG+uZgW8qRRg4gSxU5Grxlnk2OoZGPwFxjvavVvJf24IxcSAnIM0diWHqBhuIxj2jO536AB1lK5aW6v5IiBHIpIIDLFbZHrGq8IyOu4I9Rr8S44gs7NokIYDCGK10rjOSuLwNvnfUT0GMb5DqqVy7XV+WH0TjHgIrbB28c3ufXtjp9lDecQ5g+hOnBz9FBnO2Mf+O6Yzn7KDqKVy0V1fxxAGORiAAWaK2yfWdN4Bk+oAeoV+eUcQ5eNEmc51cq1z1zj+uYxjbpnHjnegqWoz2ouG8OTAufDUHuSV9oV1OPMw89Vq5/h1xNahy9pcO8jamYeSqOgAAXyk4woA61ufOkvoNx+ta/z6CpSpfzpL6DcfrWv8+nzpL6DcfrWv8+gqVpcX4eOJ2BTUUbIZJFCko6kFWAYEHBA2IwawfOkvoNx+ta/z6fOkvoNx+ta/wA+g0+GeV3t1D5VAkRhBZnjkDI8hVkwi/dBcEsdW4ygGe9jesOEiy4rNKGOJVRRHgYTS0rEg9TqaVj6q8/OkvoNx+ta/wA+nzpL6DcfrWv8+gm8M4gnZ648knKxICTbSHCRshYaYgS2Nal9IQdQFIG+K6VWDrkHI84qTLfvMmGsJ2HmJtCP2z1P8kUfccOuotyTyZoYgSTk5EVyudyTv0yfOaDp6Vx1xw+R5sxrxWLulSq3Fq4OfH6eZyD6wRj21+eR3SNIyScUDOOrNwtlUgHBCE4HXcLjPjQdlSuSlju2jIV+JAkHBxwk4PgcY39lYLu3v5E+jn4ghznJj4S22OmMjx3zQdpSuLaLiPJUCW8yEKszRcMJZiSdeBKACBgAdNtwTXuyPEbbGpriXAx9JDYDJznUeXcpuBtttjwzvQXOD6vnG61ac81cac9OVHjOfGqtReziT653uEKM8gK5CLlRHGM4SWQdQepzt089qgUpSgUpSgVOveLC1vRGIZpDp1sY1BVFzgEkkZJw3cTUx0nbpnfkXXGQCVJGNQxkesZBGR6wRXL8YtbppVhzdTW+nMkkRtEllJJHLLEx6ECgboAx1DDLpOoOngmW4hV0YMrAMrKQQQRkEEbEEeNe6xWiCK1RVTlqFACd0aQBsuFJG3TbbastApSlApSlArHcSGKEkIzkdFXTk+oaiB+kislKDmeE9o+Zw1Zp9YJtreV4kj1BTKZBlAhZ2LEfcZJAVcbk1mk7UrBK6vbXKGJObLlYiI4/yyyyFWHdfuoWb6Nu70zj4f2be2s1VpFJWC2hyFOM27uxO5/CDDbwx41t8V4Kb7yrDgeUWwgGRnSRz+8d9x9MNv8AD66D9v8AtHFYOxYOY42CSzDSY4mONn72oDDKSwUqudyMHG7xS5a2thowXZlRc9MsQMnp0GTjIzjGd6icX7LDiDSKBCFlbU7vGskgG2QocFDsNiwIGehqvxpCbMOqljEwk0jcsF6gDxJGcDxOKDE3FeRciIRyzFNKu68ruk6d2XUpOzBiUUgZPmwMd/2jisHYsHMcbBJZhpMcTHGz97UBhlJYKVXO5GDifxrs6eMXLyo0AMkarHPoIniGckpIhBYdGUE7NnOQcD3xfssOIM4Ah0ytqd3jWRwNshQ4KHYbFgQM9DQUzxhfLVTlylWYoJgoMesasqcHUN1I1FQuds5IrJwaZpbECQ6pEJjdjgaipxqIUYGoYbA2GrHhWGKymt51VJEWEOztlSXYMWYrnOB32zq64GPXXrgJ5ljzMECVmkAIIOlj3djuMrg4OCM4IGKClSlKBSlKBSlKBWlxTiS8NRMqXaRwiRqUDOxBOF1so2VSevQGt2ovaayF2kJa18qEcuvQHVWXuOutQ7Kj41YKsRsSRkgAhtT8T5MSfQyGVwSIAYuZhcajkvowNS5OrHeA6kCtu2uFuoA6HKn1EH1gg7gg7EHcEHNQ0tJbSeOcRs+hJUECmPWqyNCyjU7hDp5WCNX4WxIG9XhVsbSxCtjVlmOOg1OzYz441Yz44oNylKUClKUClKUClKUClKUClKUClKUClKUClKUClKUClKUClKUClKUClKUClKUClKUClKUH/9k="/>
            <p:cNvSpPr>
              <a:spLocks noChangeAspect="1" noChangeArrowheads="1"/>
            </p:cNvSpPr>
            <p:nvPr/>
          </p:nvSpPr>
          <p:spPr bwMode="auto">
            <a:xfrm>
              <a:off x="114300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AutoShape 10" descr="data:image/jpeg;base64,/9j/4AAQSkZJRgABAQAAAQABAAD/2wCEAAkGBxQHBhUUEhIVFRQVGR8YGBUVGRYbGRocHhsZIh4eGxwZHSggICElHBgcJDIhJSsuLi4vGCA/ODMvNygtLisBCgoKBQUFDgUFDisZExkrKysrKysrKysrKysrKysrKysrKysrKysrKysrKysrKysrKysrKysrKysrKysrKysrK//AABEIALYA+AMBIgACEQEDEQH/xAAcAAEBAAMBAQEBAAAAAAAAAAAABQMEBgIHAQj/xABLEAACAQMCAwMHBQwJAgcAAAABAgMABBESIQUTMQYiQRRRVGFxlNQHFSNzgTI2QkNSdJGSobPB0zM0NUdicoSxw0SyJDd1gsLE0f/EABQBAQAAAAAAAAAAAAAAAAAAAAD/xAAUEQEAAAAAAAAAAAAAAAAAAAAA/9oADAMBAAIRAxEAPwD7jSlQbvjE0V3eosIPk9uksO5Yyswn2KruO9EAANzk+fAC9SuYXit1LAEjaEzmUxkyQyxrHiIvunMYvnA7wYDD5304OxFx2W7jteTBGWuYDORJKyBAOT3QVibV/TdcD7n17BfpUrn3no9t7zL8NTn3no9t7zL8NQVaVK5956Pbe8y/DU5956Pbe8y/DUFWlSufeej23vMvw1Ofeej23vMvw1BVpUrn3no9t7zL8NTn3no9t7zL8NQVaVK5956Pbe8y/DU5956Pbe8y/DUFWlSufeej23vMvw1Ofeej23vMvw1BVpUrn3no9t7zL8NTn3no9t7zL8NQVaVK5956Pbe8y/DU5956Pbe8y/DUFWlSufeej23vMvw1Ofeej23vMvw1BVpUrn3no9t7zL8NTn3no9t7zL8NQVaVK5956Pbe8y/DU5956Pbe8y/DUFWlSufeej23vMvw1Ofeej23vMvw1BVpU/hV7JdPKssaI0bhe5I0gIKK2csiEfdYxjw61QoFKUoFak3DkmlkY6g0sYiZlZlOleZjSQcqRzW7w33HmFbdKCRL2diltypaXLOZDIJZBJqKaMhwQR3O7gdKwSqtl2ntI0QhBbTooUd1QHtMZ8wwMVeqJfXCQ9r7UM6qXguFUEgFjrtDhQepwCcDzUFulKUClKUClKUClKUClKUGtHeh+JPDg6kRJCdsEO0oAHjkco59or0l2r3rRA99FVyMbYcuF39sbfoqfbffZcfm9v8AvLult99lx+b2/wC8u6CvUG54zcC0eaG1WWFRqXEpEsijqY0ERByM6csNW3QHNXq5qKOWz4StssMxaBQkTq6okgVcJqcEldsBu71BwCMUG9c8WkN1CkEKsZonl+md4ioQwjBXlMcnndDjGmsPzzMImBt4xMsyxaeceWQyqwYOItX3LdCnUebeta34XJe3Fk1wrlktHWVtRUiVjanB0MMklH6bd32Vhl4R5KZkWGQxm4jm7p7zAooYhtQYkMu+T0xjbags8M4jJPxCWGaJY3jVHBSQyKyyGQDcohBDRNkYxjTvuQPPFeNDh8cjcp5FhGqUpp7gwCdmILEL3sDJx6yBWHhNoY+Ja40kiiKsHSQkl5CY9LDLE91EYZ8dQ822h2gtZbq4njWGYJJGveieMLOSGDJIWQtFgKql130vtuowFG87QpBZtKiPNEiCR3j091CobOGILdw6sDJx6yBWZeORyXsMah25yl1cI3L06dQ75GnJHQDfr5jXO3fCpYbNrVY5iggjj5kTxqtyQhRlk1KzQ7IqllJOmTbdRVyDhrWcNlGDrEACs+MbCFkzjO2TjbfrQJO0SLdTAI5jtsCabuhEOnURudR0oVY4GMMOpyBtTcVSHiscGmQvJqIbQ2gaRndyNOT4AEnY+apF8JrziMgmSbkKwCRQhcSADJMrE5IJOOWMDC76tWBYvoWkvrcgZCOxY+YGNx/uQPtoMN5xjyaQ4hlkRGCu8YDaScfgg6mAyM6Qcb+Y1Urk5LGaK+uQEk1u2u3mD5iUsoGGQEY0upZgQ2Q2x30r1lBK4PJzeI3XdYYlUd4YziKPceo1VqRwW5S54hdlHVwsoUlSDhhFGCpx0IPUeFV6BSlKBSlKBUi5++y3/N7j95aVXqLexcztfbHLDTBcHAJAP0lp1HjQWqUpQKUpQKUpQKUpQKUpQczwiZpO31+CSQsNqFHmB8pJ/aTWLsXIZZEZiWY2FmSzEkknynJJO5PrrD2VufK+3HEWxj6O3GM5+5a7X9unP21k7D/i/wD0+y/+zQdbSlKBSlKBWJbhWuWjBGtVViviAxYKftKN+rWWuc4pwM3XFpnEa4ligTXkBvo5nZwSO9urLgj8nwwKDoUcP08DjcEf7/715lnWHGplXJwMkDJ8wz41xHFbEWfFtJWMtI8XIQtpKhJ9TmIY7xKFcqnhGurA01T7V9m347xKAiR0jTJfQVBBDLpI1KfAvn2L66CweMwiZlLMrKCcNHIuQpCnTqUa+8yju5zqHnFJONQxwqxfAbPVXyoXGouuMoq5GpmAC5GSMisMnDzI07sgZpCoUZwdEe6DVjYh2dh5i3XxqLd9n5pbVsDJliuYiHYFk55iwzN4heUcgZO4xQdNBxCO4uWRWyy56hgDg4OkkYbSSAdJOCQDjNbVQuD8Nls+JEkkR/SlstqDl5Q6FRnu6F1jG33fjirtBN4b/aV19Yv7mOqVSuDxcriN1uxzKp7xJ6xR7DPh6qq0ClKUClK5fiN7cWV3xFhKGEdoksCBMBGxdZzudRJjXzdAMecOoqJfK57X2ullAEFxqBUkka7XZSGGk5xuQenTxqH5WOXyvnF+VztHlHMh148k5mOZp09fpOnT/DtW1aX8s95w+Ux8ySSykdwCq4ZjZE7H1k7UHW0rzGSyAkYONx5vVXqgUpSgUpSgUpSgVhvblbKzeR86Y1Ltjc4UEnA9grNUvtR97N19RJ/2NQcf8mnE4uK9p+ISQSCRNMI1LnH9JeHx9RH6ao9grlZpwgzmOwsQ32i4Ix9hFc58gEYXgRIABaJMkAZOLi9xk+O1Vvk2/tab8x4f+7moPoFKUoFKUoFKUoFKUoFKUoFKVjncpESq6iOi5Az9p2oJnBVdeIXetlY80Y0qVwvKjwDlmyQOp2z5hVepHBJGlvbkumg8xe6SD+Ji8RVegUpSgV5CAOTgZIAJ8cDOBn1ZP6TXqlBrfN8XkvL5UfL66NC6eufucY61NvphF2vtgQ3eguAMKxH3dodyAQo26nAq3Ui6OO1lv+b3H7y0oK9KUoFKUoFKUoFKUoFQ+3N4LDsddyMCQIXGB13Ujx9tXK5b5Uf/AC9vfqT/AAoOT+Qk8ngEOfx0T49XIuJNWfb5UuP8reqs3yMsXaQkknyOy3Pq8px+ytv5MYFg4RwzSoGbOdjjxJltST7SanfI5cCGUqer2lmq+0Ldt/spoPqtKUoFK1r268l0bZ1uE64xnO/7KyLcK100YPfVVYr5lYsFP2lG/RQZaUpQKUpQKUpQKUpQSeCzifiN2QGGJQp1K67iKPpqAyPMw2PgarVN4Yc8SuvrF/cx1SoFKUoFKUoFRb2FZO11sWUErBcFSQCQeZabjzVaqLexCTtfbHLDTBcHYkA/SWnUDr7DQWqUpQKUpQKUpQKUpQKj9p7YXtksbEhZHCEjGQGVgcZBGcGrFTuM/ifrk/jQc32Msjw0WEJIYw21zGSOhKT2ykj24r5x8j/Gxeds7eKM9wWiCQEY+kiWQDB8wEze3Pqr7JNbi27QW7AAIUnjwPy3aKT9oick+fHnr4b8g9isfaGCcE65PKYyNtOI0tWXG2c5mbO/gOniH9FUpSgncZ/E/XJ/GpH95/8Aof8Anqvxn8T9cn8akf3nf6H/AJ6DqKUpQKUpQKUpQKUpQSuDwrDxG6CqFzKpOkAZJijyTjxPnqrUng8Qh4jdYLHMqnvEnrFH0z0Hq6Cq1ApSlApStHjrMvBJykixsIn0yMQqodJwxY7AA7k+GKDeqJfBj2vtdLKAILjUCpJI12mykMNJzjcg+zxqJNeqYuU9ybdVuGjklS51dLdpABJKMrjYldt0PUE52bTiEj3fD5HieSSSykZwgQEMTZEkhmUDc9BQdbSvMba4wcEZGcHGR6jjavVApSlApSlApSlBpcY4knCOHtLJnSu5wCTjxIA3OBk4G+Aax8Z/E/XJ/Gp3b6Mzdm3VQWZgwVVBJJMbgAAbkk+Fbt9Mt1La6GDJJJrDKQQQI3ZSpGxBwN/EGg98S/tK1+sb9zJXxT5FoXs7y11xuuJboHIwV5kNhoJBwcHIwR5x4b19l7R3S2SQO2f6xGgIG+ZG5Y/SXwfVmuY7KcFWz4TbTkHmSvEwJO2lobdTgDwPk6HfJyD0zig7+lKUE7jP4n65P41I/vO/0P8Az1X4z+J+uT+NSP7zv9D/AM9B1FKUoFKUoFKUoFKVjnkMUJIVmI/BXGT7NRA/SaCZwVXXiN3rZWPNGNKlcLyo8A5ZskDqds+YVXqPwOYz3t0TG0Z5i919Of6GL8liP21YoFKUoFfjKHUgjIOxB6Gv2lBg8ij8n0ctNH5GldP6MY61Lvp1i7X2wZlUvBcBQSAWOu0OBnqcAnA81W6k3P32Qfm9x+8tKCtSlKBSlKBSlKBSlKCdxbvXFuv5UoOf8qu38Kh9nmMlvwpMjSLQynbclY4EABzgDE7E7eA6b5t8S/tK1+sb9zJUnhO3G4B+TFeDHmHlFtgY8O7jA82KC3xmyPEeEyxAhWdGVWIzpYghW9oODt5qkdq8cF7LZi7i26goTuECIwXJbzEAb9a6SonbXhT8c7KXFvFp5ksZVdRIXJx1IBoM3BLzHZq3klYktFFqY5JLOqDfHiWb9tVa4rjTPF8moRCVkSIRhl6rJCp3Xz9+Lb7K7NXDHYigg9rWK+TYJH069KwTDR8oQYdTAkXq0sbpz9uqBfsLerGbtf8A9N9etYrn7+1/yRf9vEKDpqUpQKUpQKUpQKUpQSeDXCXPEbso6sFlCnSQcMIo8g46Eeaq1TeG/wBpXX1i/uY6pUClKUClKUCot7Csva+2JGSsFwQfMeZaVaqJfRl+19qQ7LpguCQNOGGu12bUpON890g7daC3SlKBSlKBSlKBSlKCTdtntPbr+DyZ3x/iDWyg+0LI49jGp3Bu921u0YbwxoyHf/qGkL7eP9XiG/TQcYyc0Jfpe1keN+Vbya/8PNkh5ft1ciXp00b4yM1tIDZxv0z7M/8A6f00H7SlKDnY+5aov5F2Rnz5d2/+X7Kh/JxGY+MTgjBFnYoR5mRJgyn1qdiPA1cvOETjtEJY3UwOyNJG5YFGQP348DHeBUMD1wDnbBw2XC34T2g5rlTG7yomM5AlFuw1f++Bxt4MvmNB+9vXMfCtQ2ZVmdT5mW3mZSPWGAI9YpxE8vtNI/5CWh9felu0OPseqXGoVubu3R1DKzurKwyCDDKCCPEEVznB+ZxazfBJnNjan6UMv06PdHEgI1D6VMMMZ60HcUrXsLtb+wjlTOmRFdc7HDAEZHsNbFApSlApSlApSlBK4PCsPEboKMZlUn2mKPJqrUjgsRi4hd5dnzKCC2jYGKPCjQo2HQZyfOTVegUpSgUpSg1r+/i4bb65pUiQfhSMFX9LHFTbwse11tp0lfJ7jUSTnHMtOmK99oY5AYZI4DOYnJMYaNWIMci93mEL1YZyRsT16GN83XfDDY8pA/JtGgk0KjYf/wAN05k0WQeUcY6ad+ooOxpXIzG+uZgW8qRRg4gSxU5Grxlnk2OoZGPwFxjvavVvJf24IxcSAnIM0diWHqBhuIxj2jO536AB1lK5aW6v5IiBHIpIIDLFbZHrGq8IyOu4I9Rr8S44gs7NokIYDCGK10rjOSuLwNvnfUT0GMb5DqqVy7XV+WH0TjHgIrbB28c3ufXtjp9lDecQ5g+hOnBz9FBnO2Mf+O6Yzn7KDqKVy0V1fxxAGORiAAWaK2yfWdN4Bk+oAeoV+eUcQ5eNEmc51cq1z1zj+uYxjbpnHjnegqWoz2ouG8OTAufDUHuSV9oV1OPMw89Vq5/h1xNahy9pcO8jamYeSqOgAAXyk4woA61ufOkvoNx+ta/z6CpSpfzpL6DcfrWv8+nzpL6DcfrWv8+gqVpcX4eOJ2BTUUbIZJFCko6kFWAYEHBA2IwawfOkvoNx+ta/z6fOkvoNx+ta/wA+g0+GeV3t1D5VAkRhBZnjkDI8hVkwi/dBcEsdW4ygGe9jesOEiy4rNKGOJVRRHgYTS0rEg9TqaVj6q8/OkvoNx+ta/wA+nzpL6DcfrWv8+gm8M4gnZ648knKxICTbSHCRshYaYgS2Nal9IQdQFIG+K6VWDrkHI84qTLfvMmGsJ2HmJtCP2z1P8kUfccOuotyTyZoYgSTk5EVyudyTv0yfOaDp6Vx1xw+R5sxrxWLulSq3Fq4OfH6eZyD6wRj21+eR3SNIyScUDOOrNwtlUgHBCE4HXcLjPjQdlSuSlju2jIV+JAkHBxwk4PgcY39lYLu3v5E+jn4ghznJj4S22OmMjx3zQdpSuLaLiPJUCW8yEKszRcMJZiSdeBKACBgAdNtwTXuyPEbbGpriXAx9JDYDJznUeXcpuBtttjwzvQXOD6vnG61ac81cac9OVHjOfGqtReziT653uEKM8gK5CLlRHGM4SWQdQepzt089qgUpSgUpSgVOveLC1vRGIZpDp1sY1BVFzgEkkZJw3cTUx0nbpnfkXXGQCVJGNQxkesZBGR6wRXL8YtbppVhzdTW+nMkkRtEllJJHLLEx6ECgboAx1DDLpOoOngmW4hV0YMrAMrKQQQRkEEbEEeNe6xWiCK1RVTlqFACd0aQBsuFJG3TbbastApSlApSlArHcSGKEkIzkdFXTk+oaiB+kislKDmeE9o+Zw1Zp9YJtreV4kj1BTKZBlAhZ2LEfcZJAVcbk1mk7UrBK6vbXKGJObLlYiI4/yyyyFWHdfuoWb6Nu70zj4f2be2s1VpFJWC2hyFOM27uxO5/CDDbwx41t8V4Kb7yrDgeUWwgGRnSRz+8d9x9MNv8AD66D9v8AtHFYOxYOY42CSzDSY4mONn72oDDKSwUqudyMHG7xS5a2thowXZlRc9MsQMnp0GTjIzjGd6icX7LDiDSKBCFlbU7vGskgG2QocFDsNiwIGehqvxpCbMOqljEwk0jcsF6gDxJGcDxOKDE3FeRciIRyzFNKu68ruk6d2XUpOzBiUUgZPmwMd/2jisHYsHMcbBJZhpMcTHGz97UBhlJYKVXO5GDifxrs6eMXLyo0AMkarHPoIniGckpIhBYdGUE7NnOQcD3xfssOIM4Ah0ytqd3jWRwNshQ4KHYbFgQM9DQUzxhfLVTlylWYoJgoMesasqcHUN1I1FQuds5IrJwaZpbECQ6pEJjdjgaipxqIUYGoYbA2GrHhWGKymt51VJEWEOztlSXYMWYrnOB32zq64GPXXrgJ5ljzMECVmkAIIOlj3djuMrg4OCM4IGKClSlKBSlKBSlKBWlxTiS8NRMqXaRwiRqUDOxBOF1so2VSevQGt2ovaayF2kJa18qEcuvQHVWXuOutQ7Kj41YKsRsSRkgAhtT8T5MSfQyGVwSIAYuZhcajkvowNS5OrHeA6kCtu2uFuoA6HKn1EH1gg7gg7EHcEHNQ0tJbSeOcRs+hJUECmPWqyNCyjU7hDp5WCNX4WxIG9XhVsbSxCtjVlmOOg1OzYz441Yz44oNylKUClKUClKUClKUClKUClKUClKUClKUClKUClKUClKUClKUClKUClKUClKUClKUClKUH/9k="/>
            <p:cNvSpPr>
              <a:spLocks noChangeAspect="1" noChangeArrowheads="1"/>
            </p:cNvSpPr>
            <p:nvPr/>
          </p:nvSpPr>
          <p:spPr bwMode="auto">
            <a:xfrm>
              <a:off x="114300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AutoShape 14" descr="data:image/jpeg;base64,/9j/4AAQSkZJRgABAQAAAQABAAD/2wCEAAkGBhQSEBUUExQWFRUWGBwYGBYYGBYcGhYcHhkeGhwYIBwZGyYgGBwjHCAaHy8gIycqLCwsGh4xNTAqNSYrLCkBCQoKDgwOGg8PGi4lHyQrLTAsKy0yLywsLC8vKiwtLzIsLyw0LCwxKS0vLywpLDQpLCwsKSwpLCwsLCwsLCwsLP/AABEIAK8BIAMBIgACEQEDEQH/xAAcAAACAwEBAQEAAAAAAAAAAAAEBQADBgIBBwj/xABPEAACAQIEAgYFBgoIBAUFAAABAhEAAwQSITEFQQYTIlFhcTIzU4HSFBdzkaOyByNCUnKhscHR8BUkYpKTorPhRGOD0zRDdMLiFlSChJT/xAAbAQEAAgMBAQAAAAAAAAAAAAAABAUBAgMGB//EADMRAAEEAQIEAwcDBAMAAAAAAAEAAgMRBCExBRJBURNhcSKBkaGxwfAy0eEGFBUjM0Lx/9oADAMBAAIRAxEAPwD4bUqVKIpUrq3bLEKoJJMAASSe4Ab024RheqvB8RZdrQzZhlnkw/KgaFW5/knuoiT1K1dvhmFdcy2cQBBMEf8ALVlgzBzZpAgkaMdNDVcGFtKBcsXlMtBZRO2XWX1KnXLoDptNEWZqU+wFqy1wv1F1rXZCqqyJWGYE5tdNd9iRAkEFX8DhlQscPiQQxUA5QMxzFVbtEwdBAg6NBJoiy9StGqYW2HD2b0jQyFOSYI1z5ZIDDVdO48qsXgLQ6txZvrbkM7EQCjERl7Rgd0nmNTM0RIalPMLicMb4HUsyFAgWJYvmHajrOYkb6TpsDR743B5iHw1wHNqqhDEqQQGBAknLGhAEkLNEWUqU/HEMMwGa0c0axbWG/F6nS4uWW7gco7Wp0r3E4jDOgW3acsGDMwQKTbVBm06xo2Y/rOutEWfqVrsLhbDZHbC3tSMwCrk7KrcygZ1MG3JkmSDOtZS5ZYGCCNAYI5EAg+RBB94oi4qVKlEUqVKYYXAOl1estOVVlLLl1jeIPOAdD3GaIl9StXYwWEuklbd8TLaqIyy/aGUgKoKhTrzIEekvhtYW0svh74WQZZF12cLmz9mZgkCYI5jtEWVqU7spYuXVCWrrW1UK2VQWZpyh4DaSSojNv3zFHX8FhTnfqMSq9ogQq5eQOrnQGJGu4MgQtEWWqVoUt4ZZZ7F8ZgcoIlQSh2lgSBntsJJmV/8AyGv2bFxW+T27pde2xOWAgXtaA8jrP7NqIk9SnT43Ci7byWm6tcxbMAWYn0dM0MFAXsyJObvppcxWEQlbmFuKQE/JQnQMCT2hGsaGdQcxI7IIsjUrRJxHDTDWCsaKcisY6wmCMy5iBkEmSSGBMGvLuIwzoyW7Lm6+luEAhjclQPxjFtIHeZjYCiLPVK1OHwth0X+rXpyoJULl1UqzSWkkvqCTHgNik4thCt5ottbVmZkVlIIXMY0JOw8T5neiIGpUqURSi+E+vtfSJ94UJRfCfX2vpE+8KIhKlSpRE44Jw4EG81zqwjQDlntZSVPlnyAgSYLHlTnGq8MuJvBQ5YLkwynM25BICx2gCdTBg6kGMdTvELbtWbR6lHLCSXa73KfyLijnG3IURNcbfvWbHbxClQoFtOqUliAiBW5oQkzMkZFB3ELcEoxKzfuZLVkicltZAc6kRA0IEJPfEamgf6St/wD21n68R/3qa8Js2byFjh0DBgAFa9BEHebhIMx+utmtLiGjqiuwmDbCgl8RkQyAyWs4LFSI7UDaT5FGjUVXxSw4DPexCyrdlQg7VxQIBXQhYDHMRHaX88wcvC8N1AcW7ZuG4qm2Df7IIYkmbkyI323qu5wmwJPVKAP7V3T/AD1Zu4TkjoPitA8IXhfFrt+3cS7fItKCzDICTmLliCRAPabcyZAGsRYFi0bd7EKlgi2D1doM5BlkMdnmsk5p1PeZs+QYRVLMinURDXII1nZ5JnLt41fb4Rhjba51Qhcsdq7sc0n055Vp/i8kCy3rSzzBKE4L1AF/rwAkMjKhcF4LosjsgyBIPozr4lcC4zdukqzhESHYhFnKGBIGkA6lpPPTnFQ2rACl8LlV/RbNegxz9OrsNhMIQewpOmXtXRrI5F52nbnFdHcHym7tWBICujjrqQzYlQhyQ62QXCkFliQIE20UifASFNUYux1hbEXMTKlWGfqjmYN1qwQSO1mhdzAeRos0WnArGVz1SyqgjtXNzcRfz9oY/qqscGs+yX67v/cqGMOdzi0NNj832WeYJHc6TX2bMxQsSpzG3bmVXKpnLyFUvxu6zOxYEugRuymqgADQCJgDXfStCOE2RM2QdOzDXN5G/b2jN74ofieCs2rGfqRmZntjtXIHZRg47W4k+Gu1R3Mc004UVkEFZiK8rQf09Z5WU1dy02rXZVmDLl03UjZgRBI2JFQcdw8n+rJl07MDTU9mdyACpnclIOjGtVlL+D8OW6zZ2Koi52gSSARIHIHLmMnmI1JArSdbcRczYiLQUEOlgFu0pCzoIJXsntRGdeUELgZTEYhj1VsIlskLkUEgMok9krmM7sABJgjQgjh3CMP8kuXriZmV2AWboEB7ajmNBmOh7W1dYonSvDGblDou8Mtyzhz/AFlVsZH7LWQWJYXAFynWGMDNOguTyNK8BinxTNbuuFtk9a+VFkxuRA7JIJM/tmKPs8Pw9wZltAcom7v/AInlXT8GsxpaX3m7/wBypMnD8iO7YdO2q05wh8FwhbJNwYiLUK2YWi5y5wVlZgHRee4dZ0MlYvDtdQtdxi9SZJYoM5VmVpygy0sUBVSYKONOr1ut8Cw7G7FqFVSydq5PpKBMP3Gh7nC8Oolraged3/uVpFhTymmtP0+qzzBCcJ45ibzra67KAsA5F7IUALqB2fRQZuQE8q8XhaWyzpeHUsrdo281zIWRDA2zRc1gjZhRFnA4Z/RRTHjdH7Xo+3wDDMzRa7IRmEtcmVtlt8+2YfVW8nDsmP8AUxOYJLb6NW2m58oHU5j2whZ1QOFLsik5DBkKTr5SVt4Xx+/evZM6KbhY5+rUwfSJgDnlA10A7tauucOsgx1S/wB678de2uGWWPql/vXfjqGGOLuWtdlmxVorE4hzLLiVNrXtNaUuont5dN1ObYjTKdM8UM4N+4l44ostqSr9VDAJkJlZy6AkgTrlgbgUR/Q2GLQLWnVs2rXJzLaLH8vbMPqqi1wqydeqX+9d+OurceR0nhAe12TmFWk97pDd0UOGCZQj5FDQhGXcSB2VMeA7qotcauqyMCoKKUXsrEGZkRDTJknea0F3hNkCRaX+9d+Our2BwqWDdFoFkC5rZN3UlspM54ywRpMyO6tZoXwv5HiigIOyx9eU7t8ZtBNLKFoVSpRCpEEMc051bXQg8p3gjv8Ap2zIjDrEsTK2iTI0PoQJMSIyjKMoEmeSykNF8J9fa+kT7wrviXEFuQEtoiiNgJ8pGpA211MAmSSTxwn19r6RPvCiISpUqURP+j1oGxiTlByqCTlnKIYTP6RURI3mdINXGQPk+H1MxqI0HYSNZ1+oR40mBpvxg/iLH6P/ALEoiT0Xw7iDWmkag6Ed4md+Vd8J4f1rwdFAknTu0Gvj+qaetwrDtKAAEdxMj3kwa7x48soLmNJA3WCQN14ekoOHYhDOdAZI/NubGDP1VfgsQL1qYIDSDOsGfITuD5yKWpwQi26lhl6xO1I17NzSJmfA03wqqAADAAygTsPHxO9d8SSV2Qz2jd9+nX5LV1Ult3huWz1mYSHKFOY0kH+fCm1vids2bkzBZARHg+lThHAUxBe45IGcjKInSCZPv5Vp7XDsO+HuIqoUlR2Y09I7jWa95PyvA5rvT6hRxpsvnyYF3bJbm5pIjkP3Vy/DbivkZSrRMHu763XR7gC4csS2Ynn3Du/nuoTpYo6y0bYBuMckTuD/AL861Gbc3gtF6b+ai+M3xvCrpfl6LO4W9ctpeUtGW2I29rb8NRTK3bJ5SQpJPcIk1fd4Gbdi5ddpdggKiMoBu29B5RROKS3ZEy83LUiQsAMveNTAPL+BMTInDSA0WXGtPQX91LbrqDohMTaVbSvmBJMFNJX0vHaADMc/DVV0oj5Jbgn1rTIAjsL4mfqFEnK4BB08P96E6Tf+FSPat9xa8/mtyuWTxf03pt30r3Lq2r0WUqUUnDLpMC1cJnLARt5CxtvJAjvIrlOH3CJFtyO8KxG8d3fp51RLqq7V9l1VivkSNiCNvEA+4VtejTTgWJ19I69/W2df11i7+GdDDqyk/nAj9tbPowR8hPm3+rZqTiAmdlHqFg7LrrhmyT2omP5510o0pThMM3XZiIAMyf51o+/ciCCP5/n9Ver4g7+2LZm61oR01/Ao49perjWVroGwtTtv2kq29EENseRqzAYgEXdtLRPLk6UvuX55j66gZHF2cn+ke13/ADqtww9VfaZF9EAeQNEcMtILlxlOptXZGvs2J38qBS3Oun1ijeF24Z5I9VdG/wDynqGM/Ne00CQetLamg7oK68mvUQ7j66vwq5/VKXjc6AfW0CdRoKO/obEFSfxakbCc2b36ZffW8fCJXG5nBt99/wA+K0dK1uiowzqpOY69Xd8/VPOlB2+IKxCrJYmAIiTyGp0q3hi5szXBLBLw32AtPtBjv18Kus8MsoLeIUuCHICwpXMsNuTI32g8+6riP+zxZDETTq8t9eu+vuWNSLVWFYXbDPmAYNlyTrHZIbykke76gsZ/4a/+in+qlXYawEYszAux8B+r+RXPEkAw9+Oarp/1Uqn4wxjpPFiNjY+Xb7/BbxnoVj6lEJgLh1Ftz5K3MFhy7gT5A10OF3ZK9VckEgjI0gjUiI3AjSqNdULRfCfX2vpE+8KqvYR0ALIygxBKkTIkb941q3hPr7X0ifeFEQlSpUoilaDiOPuJh7AVyBGw/RSuOBYUNYvkoGIgAlZjsOdypCjTkQ5MRImOeMr/AFfD6ySNoOnYSPAz4URNuA4u6touzt2iCPACQD4ydvKuPlWJRkZy6hm0nz/V76acCUK9gHTQAg6Q3VExrzzfrrXcQ4aly2VbUMNRzHcfPnXpcDIixImNkF+JetXXRVWXmsgka1/VZwY+51LdtvWJz/s3KW4vjroQWulQTHmd+XIAif30di8G9m2Q8MpurDjT8m5AI5HypPf4atzR9QDmmY858Dz8q48RhIAbEzQm7aPLy96nMcDraMN5mM53BnWG3PP+RRWDx1y2lxrdxg4KRmMgyH0/V+qqcNw27ckWx452DBTJ5aHN7tPHUUd/Qt5bbhkkyhlSI/Ln0spH+9TA+ZsMYLhz9WkiyLXIyxh3KSL7dV3d6bE2uyW60nLk10PeY3Wh+HYtziLbXbrTm1OYKJ5KJBG+w0nvpejDMdIYbgrDCe+RPdVXWZwRqO4jkRqD5zUybIggeI3Ci781/PVbBlWQtxxLEr1OVrpUsBtuIu2/2zv5eNJBjbQbK2LYFoygrE9oglRzBidY0I5yApXGXHd1uuGy2wRAA3u29/HShb+AVrouNoU5yADB7M7HTQe4VV8SgdF4Yis6n515fVZhaGDlTjD4kBRF8gnUgKxgyR39wB99LulfEHXDjLcLZrjIT3qbaEiDtr+yvHXKFYoQj+i5Ag+fMAjUExPKg+k1sLhLYmfxz9+nYXTXf3VGzhksiHjNGvUfQ6b++l0aQTokNvjV0NIbdixA0DTlkHLEg5V08KJTpViAQc4kAKOwmgBc6QP7bjyY+EKKlUq6p9wFVxOJY3hmGXYDbVQIAIEAabiBrqQAdH0dvMmBuG2wEO8KCfa2e1qBpEjWD4VhcJjntEm2xXMIMcxIMHvEgaeFbLo1ba7hgpYgu1wluelywf3n66lYkHjyiO6vqsONC0SOK3vzz9f8BVN3i96fTYe+rsdwS7ZVri3OsVdSrb5fOdx7uflQdztIGHdP8RVvncOfFDzteXVv+eX8rk12qYYDit0i72zpZJ355k1oL+l73tG+uuuG7XvoW++lA155dk3t8Qvuy27bEsRMsdAOZPM16/EMRbZrd06m1cKspOX1bHmOVUcPxa28RbZzClSs8gSRv3DxozpDiFa4gBBPVX202g2jBnYzB+qvdYsTDCz2B+m786UMuddLV8Fw56tVL6hQTBmTzI751M1dcvNMZ9O8tA33kzFZHo/0st5FRyEYQomcrcgZ5eMwP3PbfEUc6Mrfospge41Vy4GS3MdK/VvQKidjZIyjLZLdwL+VJTwjEZutz33R1F0ZTuZtvqYHiDp+ae8T4L1sTOMfnpE84EEbmNfGOVWccdAVP5eS7G2o6l80848udIL1ganzNR+I4L3OM8Y0IsjsvRRS20Wma4objEvudCs6aZSY56n6qo4xj3TDXHS/mICkCCCD1gEwRER4z2tudKa5xp/q1/8ARX/VSqgSgReHXXf8/dda1tIP6YuxGcjQDTQkAMI8RDMCOc60Rc6S32jMwIBdgpVYlwFblJkAakkyJ31pVUrgtkTjuIvebM5k+AgbkkwOZJJPiTXXCfX2vpE+8KEovhPr7X0ifeFEQlHcG4d194IWyggkmVnQTpmIk/zyoGnXRK0TiQykhkUsImSdoEMpMzyI+qaIll1jbdlVmABYbxI1XWDzEj3mttw3hjNhrNxVJkEA90KgMHlzB8qw+KMux19I7778/GtlgLn4i0IGgB8dVtj9w+uusPKZG821i/isHZXmy+uUMpGoYDnvIp1wnjrsuW7bZD+dAyn96/s8qXdGuDWWDFlDMrka66RpK7d8aV30n4FaVA6qFIZQQBAIJiNIA84r3LmY4IgdXcafTVV0nhyOEbwL7Jl0iUvhlCwx662eyQdAHk6UPwPgzvibashjUiRpIiD4xNZ/GYMJh2ZBEXLcjcejc11rWfgqXrbxdoBBCxpyEztvJJqBxKU4mBNPGdGNd63WnU9SkjQyIsbpeg9+i22MvWsGAos53IkiSABtvEzI28/CaMH0lVwVu2OyWALCdAc0aRsIEx4mOVADGKnF0uYmAi3DJZdAMpFsnTacpnlvW06c8Qwj4K4rPbZige0AQTmIPVsI1iZ12ieU18ixuHMyIvHleS862Sb27/wvXjhmLA2KAw83OB7VdzXbU9TqN1gul/RfMi3rC5x4TqDEjzmNDsRWHt8IuBpyGBPI/wA6fur6b0SRjhLocDISImJzflePdWX4z0ZsXGYlddRmGh89Nz5zXqOAcQbmH+1ynHmiOjt7HZ3ovKZjo+HZRxSbB2P2/b4IHo3wANYuvct5mfTtAbC4kR3Ui4hwu71xFlGe0pBynVdIJXxE6b15hsCVbE2s7G2gAiSJm7bO21dPa7tPd/MV9GnmfCCYxzHt7h5rcaorGJfuCbwGVfyQOzPIknz222pZx7DPcwoyqSUuO7eC5FEztvyFL+PYGUzTqg25EFvS8DJAPu7qW/8ACf8AV/8AZXjszNmyDyyaAdNqUlrQNkRh+jNx3yBreY3OrALRmbMiwJGvpg+QJ5URY6GXmZVJRSwUwTqJnvEAgKx1I2iZIBRFz3nvphwdmuX7al2GyySdgcwXfaQNB7tagLZddJODjC4hrQbNl+saAwRAg+G/fBrW9C5GEDQcodpIjTt2u8jTak64QXsde64TlWWLE7jKC2tws0zp2iZIJkSKZ8CtBcDcOkBnWMyk+us924j8qImpOLMIZmvOwWHCxS2z4N8uinasHwvh93KylD3gac9/3VXiL9y3D2naNsupUCI0BkeHhQvCLTSSV7JG5r27ImvxTyusO+Ovv81CYzk9kJ7w7hd0dbKNraI/zJQ1zgt0bI1XYCwB1p77R5f2lqkKO6vO4/Ci+MiTRwPr96Ukv2pX2eA3LxFsqQq5S52gdwncn+e6ttwroz2CgtwmRxESIKmR9dZ7oiylDtPWHN9YA/yxtX03ClFtk6eix/Uf3VWf1Dxqfhfh4kI3oX8lSZeQ8zeE08oAsnv6L57xboOhQqLORuTKNQf3jw/ZWXw/AWiDbIddGI3B8633EMbnPhyrCcUsKuMb+2mb3zry2gV6XhM+ZPih2Qadv1/hdOGyySR3J7ieoXtvgF43GdizEpcHaHfacDWT4cquXhl2AChmIP1a1zgVGY6f+Xd/0XqgqPCpDpTK1xc4VXatNb6hWei4PCLvs2rzE8HvGxdUWzLBQNtT1in9gNDXDJ2rzGWIwd9pXZREjN6xdcu8eO1eIdV6bKSEkTgDkSWtroD2mjdXYDbc5CI7yBzou90MvIQHKKxJXKSxYEa7BTIMGCJmD3UjNwxEmP5/3rtcU4AAZgFkjU6TvHdNYRE8T4Q1ggOyyeQJkd+4GxBE7aaSIJ44T6+19In3hQz3CdSSdANe4CAPcIFE8J9fa+kT7woiEojB31UkugcEEQSRryMjUe6h6lETzguER7OIJQEgabnKMrMfEAEAyJOkRDEhpZwx6mxczCMjCBMzlQajbx57VlbGMdAQrEA7jkdCJjaQCYPKdK2+DsIcDZLXVSMxMrcMQF/NU8tffRE26LCHvTzZD7oIrrpLjczLbGo0dvd6I8DNKktoQGTEANl7LBL2x75TUaUDafLJa8rF9QxW9JO0g5Nf9q9niMjyAMhupAArXTSlWnFaMjxjvSc4PgxxNl1zFFFxNQs5iFeeY0EiuOBm5w7FqrGUuEAMJ9LlofOD4GnvRO/aGGyq4lWUP2H9IhtYK86X8e4vYF1FLoSjBmlbkrpoAQu+s+YFb+3NLLjSMuIjtvY16Ljcj5nMcPYrdfQjh8PjAGcZX5sI5DSZ8+7lVNrovhrSEu5uCQSAAoMToRrvrzrKYXpFhTAGIWToAUugz/djwp2bgZGm5zHJ/H+zXzPI/pSfHlpkjhGToK1A8itnca4pjM8EGxsHX9kF0i6d27cWgcijZVGwG0xt31nsR0rLj8Usj89tB9W7R3Uq4jw+y+MuzeUjuy3O4DktFYbh63H6tLqggAk5LkKPAZd+6vomHwrBwI2xwx6jUkg/Erf+1jLvFk1d3O6F4Rw67eOKIuAGFBJG56xDt4AUPh7TK10O2bK5X3jc+A8K3/Bejwt2WVXzSNWIaScymTpWW4lwtbV1y10BXcsCVubndTCwPCd6kM4hHO6RkRBIrp+2tWEhyY5XlrHA+9Kryk6iNOXf3+B05edJ+M4RUsdkiGuBsons9giNRtMxBNaFTZYwMQhJ/s3fhoDjvDrfUSb6xmMdi5qyqCE1XSQ++2leb4jjuik5jZvUkitfLyU9h0WOq3DXArgsuZQdV7x3TynvppYwmE6zK9xwpu5cwg5UzJ2yI17BubcwOQ1utcMwmga/BygkgyNSe5JmAvZ5Z5k5SDWrolljibW7he1FudIGoiQY7UyCRqDuJGxitd0efNgnJ1JLE+fXWDWQ4lbtK0WixA3JIIJ/swBp48962PRW2pwDS4Uyw1Vzp1tgz2QfKN63jrnFi9Rp38lg7LxngTQ74hj4Uw+SpPr18urvfBXTYdPbL/cu/DVxMXZTHPYS1rdhXYeWi5DReYCct2d+qP30oL5SPGmuBt2yLkXlP4s7Jd/OXXVBQ7YS2R61f7l34a7NfI5gdjPNAagjqB6H9kruq+HYvqbhuj0SO2B4fleMa6Vpv/qxDaLK+aUfKs6yLZMHfLH8KzFnDWwY69T4dXe/elTA4Kzba8pdDntXMjZLsoerbvXaJn3VJxjDnsD5229m2n5+Wos+JFI8PcLIRuF4+yuBfy5W0zqCAp7jJOh01pnxTAC7b0IDggqTyP8AAiR76RrYt5QDdXUAQUu66DT0a9S9ctjLbvqUG027hKjukrsKtGTMkdytdqN9NPouzmHohsBimF5rbplYW7s6/wDJc7VTibnKj+FYBVZ2a8HdkuSctz2T96++uL2Atk+uX+5d+Gq3igfKOWAHpe+u/fzW7B1KWVzjP/DX/wBFP9VKa2sCgIVboZ2mBkuCYE810rzieBQWrtu7dVCVUk5bjBV6xdfR110jx86pHcOlbCZXaV0XTnF0vn9SmvyXDBZNxyYX0Y3KvJ1GoDBNNDBPPYy5wvBggLfLAswDZgNAAVJDWwUkyOe3jVct1nqL4T6+19In3hV3FrFhIFl2cwCW0y+4QCDsY5TG4qnhPr7X0ifeFEQlSpUoila+9iFXh1vMYlXAHMkogFKOD4S21m8zgSICksBBKORpmHNZzQRpBgsDTV+DC7hbDlokECIMEKglhMgfVWQCdkVXD0K4XU6wzDyMR5bGicJjjeyKQqraGgURJPOukw/4soJAChQSOQnU+NCcDPabyH7a9hwggYTiN7/j6KO/9Se4G/kuIZgF1DHv7NyAY31iuL3Qx+sZ1uA9osAwPfIBP76ptjPh2U6zcT68lyDpWz4Hi1NpCYJygGNdf9q0/wAo4YpmiZZui1Qs6Z+PHztbZWE41Ze2uW5bAkjtDVe/TnPn41pcb0gXqn6hldy6gHWF9KSduVHdIcN11l7awC20+DBgP1RSDA9Dbq2W/GBSWQ6AmPT8p3qdDPHLjtfIA0k7HvYSHIEkbXvFX0SyxggrFpLMZknnO5iiuHXSMZbyCSQQ/gvefIUs4u96y5tsyzEyojQ0PwTiPUXg5EjY98HePGrAQucC52unxUokbL6rhuJFEfUAZRvG+de+s/0nxFt8O+c6ciIPa3H89xpRxfiXyiy7Ij5FtmWKmJ621z1FZnBWc7qvKZPkNT+qq/E4VBBI6doo9fqoUWFDE/mYNURwvCksHOirrPeRyr3pFiQ1jKPyLxn9IoAR7oHvmmly0xBC6dkgEToYIB07t6z2OwLWsNDxJu6QwMjJvoZE+MV53jGW+eblcKA28/NWkbaSepUqVSromnR7hq37pV5jLOhA1kDmD38hvEwJI0fDUKcNuFdldlnsz6y13E/qkVkuH8SeyxZIkiDIBBEgkQeRiCOYJHOtj0efNg3YxJLnw1vWf1VLwpRFO17hYtYdshOHY03JDRI7huNqMIqu3hlSSoid9T599WK07V7SSSEvMWmvRRlZgFy9d9CT/nSqxRGFSRd+iI/zpS9bLAju7684x0uBM+mW0n/zX0XQ0RuvMZixb5ST/OtVYTiZdiMoEJcPP2T1Zj8F1gEEAjvojhXD0UtpJ6q7qfommO7n416O8bGhJIr5LSiShrPECVzMhALEZhqBEb/3h9dGUG+CbKUS4RbYyySY3HdvsN+4UWANhy08uVc5HwuIMLgCSPf5fC1j1XFjrTeIGidXc7vYv++u7rxJq7DGC30d3/RelruTvVXn8RdE4xtbRoa/fzXRrebVGWcYbbC6oDFZBHMqdTHc1Ucbvm9Yv3shQZUtgEifWKx03/VVVu4RtXnEb2bDX/0V/wBRKiO4r4mK6J49o6Ws8lOtZCpUqVRrqpRfCfX2vpE+8KEovhPr7X0ifeFEQlSpUoiLwfFLloEI0AkE6A6gEcx3MffB3Aj6PwDg4u4CwxzTDQA0DkNRlM7V8tr6J0f6bYa1g7Vp3uBkBmLcjUzvm151LxJTFJzAjbr6hRsrxeT/AE72N+3VD4rHW0V1Nsh1OUjrNzMSOwNOddtjcGepFmywcen2yNI1k5ddf3e5Ljcbh7t1na8wzGSBaOn1tTTD2rVtIHX5idzh37ULmI30MQfAGa9XLn4cUZ5XWewJWeVxOqPt4i0LbRaPrFHrDvkua+h56eNC2OLslzqbVtjJlVzg76/lJoOZ5b0ps8Ytic18kFlOUWyFAAYbZt5YGfCiDxnDq6ul5s67HqTB5EHt7RVLwjLihLmy6A7b1fuW72kjRbzhx/Fr1iHPue2NPDRYMd9G4/i1q1YJZNmUaHVic0KNN9P1cqy6dKJTRLsnKVPU3CpBzQfGSNI3hqTXOkWHbPnv3CxIgm0YX0pAXPpuPq1rplvxpX+JI++U6AXqqx+C6eUPk2GwRN9bNxy9y0Szb/jdu4CEHKKiX7I7IstHcLh+CgP6Zw3tmP8A0j8de4+wl20MrX+0VZWFi5BkkLrPaBhgI5jTY0zeI88bTC831Gun2Vm1hB2Trh3EBbsXba2Rly6HrG53EGvZnmII7qXYazatAnqiTHtDG0x6E0ns8TCK6NiWJIy9qzJBDq2uYzHZOlFYbjNiO1eII/NtNB+ttPLbyrEfGSTUg0O9EpydlqsHwuxcw6ubTdYyhgxuGQSNIhRoJ28qznH8Ta+SqxtekWA7ezZFKt6OoEtp41bh8Xb6oqty/wBUwMBbBIJzgGGmY1iBzI76UdJMfaNpbKFsyXCSGQplGUKBqSZ0rbiORjyxey+zem+g7LEbHNJtCpxq2HJFm3Bdm1RTlUsjAAExoVIj81iJEk0Tc47hi0jCgLA07MzJ5gfotIA1XKAFJFZ2pXnl2RfEcWtxpVFRRoIEE+J5SfDStb0dxK2+HMzIWMt+VGnWWdNjz51h61XAeN2EwptXXZWJOnV5hq9tgfSH5pER3VJxZGRzNe8WAVg7aJpg8fauKT1LDWPWGD/kqHFWVMCy3+KfgoP+mMNyvED6Fv3OK8t37FwnJduMQCSFw7GANzo+gFTM/KhncHRAgjqfl1WjQeqeYG/bK3CLZ9Wf/M/trp6FC3MVaA9Uf8Q/BVI4jh7PWS95UbMihrBBBzKYJLbgbgeFAXeKYbUi8SY0BtMBPj262PET4NAnn72s8uqYHiFr2R/xD8FEcPxNou8WWB6q7P40nTqmkeh3aUkwOKS4SvWFzBI6uwZEb6KdR48qZHF4ey7sWvKuV7UNYYFWa0VgktvJmN4qtlnklNvNrYABcnE2PYN/in4K9TGWRtYb/FPwUv8Al+F9u3+Cfjqyxfw7sFS9cZiYCrYYknuADya5XSymuDxtssw6pvV3f/M/5T6eh3aUKcTY9g3+Mfgrz5Xh7fbzXlU2ysmw3pPZKzJaIJJYDuoH5fhfbt/gn466SSPkNvNoj/lNj2Df4x+CvMRirAsXSbDZQFzDrT2hnXT0dNYM+FCWcTh3YKt52ZjAUWGJJOwAD6mvON3EWw6r1uqJOayydo3A2YknRSq6eM1zRKBxa0FgWEmFHaAOyura95zAz3qDyAou7x3Dlgfk688xCoJ7MSF1VZMHLEDXedM7UoiP4nj0eBbtLbA8O0T3E8wNu85QTqTVfCfX2vpE+8KEovhPr7X0ifeFEQlSpUoilSpUoilOF6U3gCAEA0OXL2RAAECYEFVbTmPMUnqURek15UqURNrfSK6FChUyhcsZdMuzDfZuccxpGtLsQWLFnnMxJJIiSTqfrq4cSbqltwMqtnG8z9e3hy17zLJ+ltxmzXEtXDLGWQE9rl4AbxREjIpnZ6RXEQIAmUCIy6EagyJgyCQfMkQSSaeKcUN8qSiqVWCVEZu0WzHvOsT4CgaIrMRfLuzt6TEsfMmTVdSpRE0sdI7yIqBgVT0JVexJkkGJO7DWdGPnQOKxJuOWMCYEDQAAQAPAAAe6qalEUqVKlEUqVKlEUozhvE2sMWQLmiASJK6gyO46b/xNB1KIjsfxh7yhWygCIyqBAAhV8lBMeZ3oGpUoiJwOMa0xZQCYIkics/lDuYcjyorifGbt5YuARIIOWDABgSdxqx9/lA1jiDJauWwBluRmnfsmRB5fvpg/Sq42XOttwsZQyggABQBrvov+Zu+iJMRVuDxRtuHABI2kSJ7/ADG48qM4nxo31VSiLlJIZRBIMQpPcI086W0RMsb0gu3Uytlg9ygHUhm1H5zAMfEchpS2pUoiuwmJNt1cRKmRPf7tfeKOxfSO9dQo5BBETAneTryBIGg0ECAKV1KIpUqVKIpRfCfX2vpE+8KEovhPr7X0ifeFEQlSpUoilbHhHA7T2LbdQLmYSz9cRrmIIyhhEVlMHaVriqzZVJALd3jXXELKpddUOZQxAMg6eY0PmNDRFscR0ftBSVwoJ7utfv8A06u4N0asXC3XYcJER+OYTvO7+VYCulEnePHu+qrEZkQaR4LfmtC0k3a+sP0IwELCCSsn+sbHMwj0u4A++u06DcP5oPP5R/8AKvl3FcMlu6VtXBcQBYcAiZUE6EAjUkQe6g6hSvDwQBW+350UObFkkNtlcPRfZbP4P+GHeB/+wP40Yv4N+E5QcwnWf6yv8a+HijeM4S3avFLVzrFAHa0OsaiV0PuJHiaqH4UrjpM4fBbw474xTpCfWl9s+bHg2WesExt8pXfu3pZxb8H3DESbUM0gR8pB011gGvjFe1zZw+dps5Dj8FZNkaN2gr6he6HYMKpFsEktI646AZYPpaTLfVQ1nophjcUGyApYAnrm0E6n0qyeO4Xh1ss6Xe2AkIWttMgZvQ8yTMZYy9qc1I6miB4/7lTI82JjaMLT56r9Cr+CngU+uEf+qT+NYL8LfRDh+CXDnA3M5cuHHWrcgALl223NfN6btg7BsFgxDi2pg3EPbLwVy5QxlZbSQugJM6SlWpRUqVKIpWq6PcHt3MOHNkXWLsD+NyZQAsCARvJrK0VxC0isOrYspRDrEglQWGmmjTRFsn6O2oP9WEx7Zu79OueE9HrT3Iu4UIsEz1rjXu1esLXtWDMuNraMTT56rQtJ6r6svQrA5Z6sTJ/4jlCx+V4n6qsToPgPzB//AEf/ACr5lxPDW06vq2nNbUtJQw0dr0NAJ2B7UbgUDUaSRr9mgeiiTY0kh9mQt9F9kt9AOGk6wB/6gfFRdr8HPCSDLDl/xI8fGviNHcSwltEtG3czl0zONOw07abeWvfzgUz8OVx0mcPgsxY0jP1SuPrX7L7Xa/BjwYjW4Ae75Sv8aB4h+Dvha22ZIZhsPlSmde4GTXxOpXFvD5wbOQ4/BWTHhootBX1F+h2Dyki2JkCOuOxDSYzd4X66Du9FsODpYB/6zfFWPw3D7LWSxu5XCMcpKjtAtAAOpkBVgazcnZTSupox3gf8hU2LNiYNYWn1v9199wP4LuCtbts90KzKpZflKjKSASNTyM1nvwmdA+F4TAG7g7oe71iLHXo+hmeyK+RU14fw+y9uXu5WAuGCVHo9Xl33nM+m5yQKlquJs2lVSpUosKUXwn19r6RPvChKL4T6+19In3hREJUrR/N7jvYfaWvjqfN7jvYfaWvjoizlStH83uO9h9pa+Op83uO9h9pa+OiLOVK0fze472H2lr46nze472H2lr46Is5UrR/N7jvYfaWvjqfN7jvYfaWvjoizlStH83uO9h9pa+Op83uO9h9pa+OiLOVK0fze472H2lr46nze472H2lr46Is5UrR/N7jvYfaWvjqfN7jvYfaWvjoizlStH83uO9h9pa+Op83uO9h9pa+OiLOVK0fze472H2lr46nze472H2lr46Is5UrR/N7jvYfaWvjqfN7jvYfaWvjoizlStH83uO9h9pa+Op83uO9h9pa+OiLOVK0fze472H2lr46nze472H2lr46Is5UrR/N7jvYfaWvjqfN7jvYfaWvjoizlStH83uO9h9pa+Op83uO9h9pa+OiLOVK0fze472H2lr46nze472H2lr46Is5UrR/N7jvYfaWvjqfN7jvYfaWvjoizlStH83uO9h9pa+Op83uO9h9pa+OiLOUXwn19r6RPvCnHze472H2lr46I4d0Bxq3rbGxoHUn8Za5MD+fRF//Z"/>
            <p:cNvSpPr>
              <a:spLocks noChangeAspect="1" noChangeArrowheads="1"/>
            </p:cNvSpPr>
            <p:nvPr/>
          </p:nvSpPr>
          <p:spPr bwMode="auto">
            <a:xfrm>
              <a:off x="114300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611560" y="450912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Unsettled issues</a:t>
            </a:r>
            <a:r>
              <a:rPr lang="en-US" sz="16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Calibri"/>
                <a:cs typeface="Calibri"/>
              </a:rPr>
              <a:t>     • acceleration/energy content of the jet: thermal/magnetic?</a:t>
            </a:r>
          </a:p>
          <a:p>
            <a:r>
              <a:rPr lang="en-US" sz="1600" dirty="0" smtClean="0">
                <a:latin typeface="Calibri"/>
                <a:cs typeface="Calibri"/>
              </a:rPr>
              <a:t>     • dissipation mechanism at work?</a:t>
            </a:r>
          </a:p>
          <a:p>
            <a:r>
              <a:rPr lang="en-US" sz="1600" dirty="0" smtClean="0">
                <a:latin typeface="Calibri"/>
                <a:cs typeface="Calibri"/>
              </a:rPr>
              <a:t>     • respective contributions of the forward and reverse shocks to the afterglow </a:t>
            </a:r>
          </a:p>
          <a:p>
            <a:r>
              <a:rPr lang="en-US" sz="1600" dirty="0" smtClean="0">
                <a:latin typeface="Calibri"/>
                <a:cs typeface="Calibri"/>
              </a:rPr>
              <a:t>     • surprises in the early afterglow</a:t>
            </a:r>
            <a:endParaRPr lang="en-US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27584" y="1886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fr-FR" dirty="0" err="1" smtClean="0">
                <a:solidFill>
                  <a:schemeClr val="bg1"/>
                </a:solidFill>
              </a:rPr>
              <a:t>What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know for (</a:t>
            </a:r>
            <a:r>
              <a:rPr lang="fr-FR" dirty="0" err="1" smtClean="0">
                <a:solidFill>
                  <a:schemeClr val="bg1"/>
                </a:solidFill>
              </a:rPr>
              <a:t>almost</a:t>
            </a:r>
            <a:r>
              <a:rPr lang="fr-FR" dirty="0" smtClean="0">
                <a:solidFill>
                  <a:schemeClr val="bg1"/>
                </a:solidFill>
              </a:rPr>
              <a:t>) sure….</a:t>
            </a:r>
            <a:endParaRPr 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755576" y="764704"/>
            <a:ext cx="7848872" cy="122413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755576" y="2132856"/>
            <a:ext cx="7920880" cy="134128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3688" y="3140968"/>
            <a:ext cx="3600400" cy="35283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Models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• </a:t>
            </a:r>
            <a:r>
              <a:rPr lang="en-US" b="1" u="sng" dirty="0" smtClean="0">
                <a:latin typeface="Calibri"/>
                <a:cs typeface="Calibri"/>
              </a:rPr>
              <a:t>Basic requirements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Calibri"/>
                <a:cs typeface="Calibri"/>
              </a:rPr>
              <a:t>L</a:t>
            </a:r>
            <a:r>
              <a:rPr lang="en-US" dirty="0" smtClean="0">
                <a:latin typeface="Calibri"/>
                <a:cs typeface="Calibri"/>
              </a:rPr>
              <a:t> + observed flux 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Symbol" pitchFamily="18" charset="2"/>
                <a:cs typeface="Times New Roman"/>
              </a:rPr>
              <a:t>g</a:t>
            </a:r>
            <a:r>
              <a:rPr lang="en-US" baseline="-25000" dirty="0" err="1" smtClean="0">
                <a:cs typeface="Times New Roman"/>
              </a:rPr>
              <a:t>,iso</a:t>
            </a:r>
            <a:r>
              <a:rPr lang="en-US" dirty="0" smtClean="0">
                <a:latin typeface="Times New Roman"/>
                <a:cs typeface="Times New Roman"/>
              </a:rPr>
              <a:t> = 10</a:t>
            </a:r>
            <a:r>
              <a:rPr lang="en-US" baseline="30000" dirty="0" smtClean="0">
                <a:latin typeface="Times New Roman"/>
                <a:cs typeface="Times New Roman"/>
              </a:rPr>
              <a:t>51</a:t>
            </a:r>
            <a:r>
              <a:rPr lang="en-US" dirty="0" smtClean="0">
                <a:latin typeface="Times New Roman"/>
                <a:cs typeface="Times New Roman"/>
              </a:rPr>
              <a:t> – 10</a:t>
            </a:r>
            <a:r>
              <a:rPr lang="en-US" baseline="30000" dirty="0" smtClean="0">
                <a:latin typeface="Times New Roman"/>
                <a:cs typeface="Times New Roman"/>
              </a:rPr>
              <a:t>54 </a:t>
            </a:r>
            <a:r>
              <a:rPr lang="en-US" dirty="0" smtClean="0">
                <a:cs typeface="Times New Roman"/>
              </a:rPr>
              <a:t>erg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dirty="0" smtClean="0">
                <a:cs typeface="Times New Roman"/>
              </a:rPr>
              <a:t>short time scale variability  </a:t>
            </a:r>
            <a:r>
              <a:rPr lang="en-US" dirty="0" smtClean="0">
                <a:latin typeface="Times New Roman"/>
                <a:cs typeface="Times New Roman"/>
              </a:rPr>
              <a:t>→  </a:t>
            </a:r>
            <a:r>
              <a:rPr lang="en-US" dirty="0" smtClean="0">
                <a:cs typeface="Times New Roman"/>
              </a:rPr>
              <a:t>compact source </a:t>
            </a:r>
            <a:endParaRPr lang="en-US" dirty="0"/>
          </a:p>
        </p:txBody>
      </p:sp>
      <p:sp>
        <p:nvSpPr>
          <p:cNvPr id="6" name="Accolade fermante 5"/>
          <p:cNvSpPr/>
          <p:nvPr/>
        </p:nvSpPr>
        <p:spPr>
          <a:xfrm>
            <a:off x="5436096" y="1340768"/>
            <a:ext cx="144016" cy="50405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868144" y="1270501"/>
            <a:ext cx="280831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Relativistic outflow to avoid opacity problem: 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</a:rPr>
              <a:t>+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endParaRPr lang="en-US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20608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~</a:t>
            </a:r>
            <a:r>
              <a:rPr lang="en-US" dirty="0" smtClean="0"/>
              <a:t> 100 – 1000      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2000" y="2671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• </a:t>
            </a:r>
            <a:r>
              <a:rPr lang="en-US" b="1" u="sng" dirty="0" smtClean="0">
                <a:latin typeface="Calibri"/>
                <a:cs typeface="Calibri"/>
              </a:rPr>
              <a:t>Acceleration of the flow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alibri"/>
                <a:cs typeface="Calibri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en-US" u="sng" dirty="0" smtClean="0">
                <a:latin typeface="Calibri"/>
                <a:cs typeface="Calibri"/>
              </a:rPr>
              <a:t>Thermal</a:t>
            </a:r>
            <a:r>
              <a:rPr lang="en-US" dirty="0" smtClean="0">
                <a:latin typeface="Calibri"/>
                <a:cs typeface="Calibri"/>
              </a:rPr>
              <a:t> :  </a:t>
            </a:r>
            <a:endParaRPr lang="en-US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1907704" y="3284984"/>
          <a:ext cx="2652712" cy="1300163"/>
        </p:xfrm>
        <a:graphic>
          <a:graphicData uri="http://schemas.openxmlformats.org/presentationml/2006/ole">
            <p:oleObj spid="_x0000_s1026" name="Équation" r:id="rId4" imgW="1968480" imgH="96516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43100" y="5229225"/>
          <a:ext cx="1652588" cy="1414463"/>
        </p:xfrm>
        <a:graphic>
          <a:graphicData uri="http://schemas.openxmlformats.org/presentationml/2006/ole">
            <p:oleObj spid="_x0000_s1027" name="Équation" r:id="rId5" imgW="1218960" imgH="1041120" progId="Equation.3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1978025" y="4627537"/>
          <a:ext cx="1889125" cy="601663"/>
        </p:xfrm>
        <a:graphic>
          <a:graphicData uri="http://schemas.openxmlformats.org/presentationml/2006/ole">
            <p:oleObj spid="_x0000_s1028" name="Équation" r:id="rId6" imgW="1396800" imgH="444240" progId="Equation.3">
              <p:embed/>
            </p:oleObj>
          </a:graphicData>
        </a:graphic>
      </p:graphicFrame>
      <p:pic>
        <p:nvPicPr>
          <p:cNvPr id="16" name="Picture 6" descr="Solution fireball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32491" r="51932" b="44308"/>
          <a:stretch>
            <a:fillRect/>
          </a:stretch>
        </p:blipFill>
        <p:spPr>
          <a:xfrm>
            <a:off x="5657598" y="3053528"/>
            <a:ext cx="3461609" cy="2498123"/>
          </a:xfrm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920464" y="3645024"/>
            <a:ext cx="828000" cy="25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600" i="1" dirty="0" smtClean="0">
                <a:latin typeface="Symbol" pitchFamily="18" charset="2"/>
              </a:rPr>
              <a:t>h</a:t>
            </a:r>
            <a:r>
              <a:rPr lang="fr-FR" sz="1600" dirty="0" smtClean="0"/>
              <a:t> </a:t>
            </a:r>
            <a:r>
              <a:rPr lang="fr-FR" sz="1600" dirty="0">
                <a:latin typeface="Times New Roman" pitchFamily="18" charset="0"/>
              </a:rPr>
              <a:t>= 400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987824" y="436510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430000" y="589680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452320" y="467462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aseline="-25000" dirty="0" err="1" smtClean="0"/>
              <a:t>acc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~</a:t>
            </a:r>
            <a:r>
              <a:rPr lang="en-US" sz="1600" i="1" dirty="0" smtClean="0">
                <a:latin typeface="Symbol" pitchFamily="18" charset="2"/>
              </a:rPr>
              <a:t>h</a:t>
            </a:r>
            <a:r>
              <a:rPr lang="en-US" sz="1600" dirty="0" smtClean="0"/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600" baseline="-25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544" y="405732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(fireball model)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380800" y="2210400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3923928" y="54072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Abadi MT Condensed Extra Bold"/>
                <a:cs typeface="Times New Roman" pitchFamily="18" charset="0"/>
              </a:rPr>
              <a:t>~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</a:rPr>
              <a:t>a few </a:t>
            </a:r>
            <a:r>
              <a:rPr lang="en-US" sz="1400" dirty="0" err="1" smtClean="0">
                <a:cs typeface="Times New Roman" pitchFamily="18" charset="0"/>
              </a:rPr>
              <a:t>MeV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23928" y="3717032"/>
            <a:ext cx="1584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200" dirty="0" smtClean="0">
              <a:cs typeface="Times New Roman" pitchFamily="18" charset="0"/>
            </a:endParaRPr>
          </a:p>
          <a:p>
            <a:r>
              <a:rPr lang="fr-FR" sz="12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fr-FR" sz="1200" baseline="-25000" dirty="0" smtClean="0">
                <a:cs typeface="Times New Roman" pitchFamily="18" charset="0"/>
              </a:rPr>
              <a:t>0</a:t>
            </a:r>
            <a:r>
              <a:rPr lang="fr-FR" sz="1200" dirty="0" smtClean="0">
                <a:cs typeface="Times New Roman" pitchFamily="18" charset="0"/>
              </a:rPr>
              <a:t> </a:t>
            </a:r>
            <a:r>
              <a:rPr lang="fr-FR" sz="1200" dirty="0" smtClean="0">
                <a:cs typeface="Times New Roman" pitchFamily="18" charset="0"/>
                <a:sym typeface="Symbol"/>
              </a:rPr>
              <a:t> 10 – 100 km</a:t>
            </a:r>
          </a:p>
          <a:p>
            <a:pPr>
              <a:lnSpc>
                <a:spcPct val="150000"/>
              </a:lnSpc>
            </a:pPr>
            <a:r>
              <a:rPr lang="fr-FR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m </a:t>
            </a:r>
            <a:r>
              <a:rPr lang="fr-FR" sz="1200" dirty="0" smtClean="0">
                <a:cs typeface="Times New Roman" pitchFamily="18" charset="0"/>
                <a:sym typeface="Symbol"/>
              </a:rPr>
              <a:t>: </a:t>
            </a:r>
            <a:r>
              <a:rPr lang="fr-FR" sz="1200" dirty="0" err="1" smtClean="0">
                <a:cs typeface="Times New Roman" pitchFamily="18" charset="0"/>
                <a:sym typeface="Symbol"/>
              </a:rPr>
              <a:t>entrained</a:t>
            </a:r>
            <a:r>
              <a:rPr lang="fr-FR" sz="1200" dirty="0" smtClean="0">
                <a:cs typeface="Times New Roman" pitchFamily="18" charset="0"/>
                <a:sym typeface="Symbol"/>
              </a:rPr>
              <a:t> mass</a:t>
            </a:r>
          </a:p>
          <a:p>
            <a:r>
              <a:rPr lang="en-US" sz="1100" dirty="0" smtClean="0">
                <a:cs typeface="Times New Roman" pitchFamily="18" charset="0"/>
                <a:sym typeface="Symbol"/>
              </a:rPr>
              <a:t> “baryonic pollution”</a:t>
            </a:r>
          </a:p>
          <a:p>
            <a:endParaRPr lang="fr-FR" sz="1200" dirty="0" smtClean="0">
              <a:cs typeface="Times New Roman" pitchFamily="18" charset="0"/>
              <a:sym typeface="Symbol"/>
            </a:endParaRPr>
          </a:p>
          <a:p>
            <a:endParaRPr lang="fr-FR" sz="1200" dirty="0" smtClean="0">
              <a:cs typeface="Times New Roman" pitchFamily="18" charset="0"/>
              <a:sym typeface="Symbol"/>
            </a:endParaRPr>
          </a:p>
          <a:p>
            <a:endParaRPr lang="fr-FR" sz="1200" dirty="0" smtClean="0">
              <a:cs typeface="Times New Roman" pitchFamily="18" charset="0"/>
              <a:sym typeface="Symbol"/>
            </a:endParaRPr>
          </a:p>
          <a:p>
            <a:endParaRPr lang="fr-FR" sz="1200" dirty="0" smtClean="0">
              <a:cs typeface="Times New Roman" pitchFamily="18" charset="0"/>
              <a:sym typeface="Symbol"/>
            </a:endParaRPr>
          </a:p>
          <a:p>
            <a:endParaRPr lang="fr-FR" sz="1200" dirty="0" smtClean="0">
              <a:cs typeface="Times New Roman" pitchFamily="18" charset="0"/>
              <a:sym typeface="Symbol"/>
            </a:endParaRPr>
          </a:p>
          <a:p>
            <a:endParaRPr lang="fr-FR" sz="1200" dirty="0" smtClean="0">
              <a:cs typeface="Times New Roman" pitchFamily="18" charset="0"/>
              <a:sym typeface="Symbol"/>
            </a:endParaRPr>
          </a:p>
          <a:p>
            <a:endParaRPr lang="fr-FR" sz="1200" baseline="-25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7" grpId="0" animBg="1"/>
      <p:bldP spid="19" grpId="0"/>
      <p:bldP spid="21" grpId="0"/>
      <p:bldP spid="2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95736" y="1196752"/>
            <a:ext cx="2520280" cy="29523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411413" y="3356992"/>
          <a:ext cx="1651000" cy="690563"/>
        </p:xfrm>
        <a:graphic>
          <a:graphicData uri="http://schemas.openxmlformats.org/presentationml/2006/ole">
            <p:oleObj spid="_x0000_s24582" name="Équation" r:id="rId3" imgW="1218960" imgH="507960" progId="Equation.3">
              <p:embed/>
            </p:oleObj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544" y="1017483"/>
            <a:ext cx="3779912" cy="255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404664"/>
            <a:ext cx="26424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• </a:t>
            </a:r>
            <a:r>
              <a:rPr lang="en-US" b="1" u="sng" dirty="0" smtClean="0">
                <a:cs typeface="Calibri"/>
              </a:rPr>
              <a:t>Acceleration of the flow</a:t>
            </a: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   </a:t>
            </a:r>
            <a:r>
              <a:rPr lang="en-US" u="sng" dirty="0" smtClean="0">
                <a:cs typeface="Calibri"/>
              </a:rPr>
              <a:t>Magnetic</a:t>
            </a:r>
            <a:r>
              <a:rPr lang="en-US" dirty="0" smtClean="0">
                <a:cs typeface="Calibri"/>
              </a:rPr>
              <a:t> 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406650" y="1916113"/>
          <a:ext cx="1300163" cy="684212"/>
        </p:xfrm>
        <a:graphic>
          <a:graphicData uri="http://schemas.openxmlformats.org/presentationml/2006/ole">
            <p:oleObj spid="_x0000_s24578" name="Équation" r:id="rId5" imgW="965160" imgH="50796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411760" y="1268760"/>
          <a:ext cx="1050925" cy="327025"/>
        </p:xfrm>
        <a:graphic>
          <a:graphicData uri="http://schemas.openxmlformats.org/presentationml/2006/ole">
            <p:oleObj spid="_x0000_s24580" name="Équation" r:id="rId6" imgW="774360" imgH="2412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411760" y="2636912"/>
          <a:ext cx="2179638" cy="601663"/>
        </p:xfrm>
        <a:graphic>
          <a:graphicData uri="http://schemas.openxmlformats.org/presentationml/2006/ole">
            <p:oleObj spid="_x0000_s24581" name="Équation" r:id="rId7" imgW="1612800" imgH="44424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339752" y="160150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slower acceleration:</a:t>
            </a:r>
          </a:p>
          <a:p>
            <a:r>
              <a:rPr lang="en-US" sz="1600" dirty="0" smtClean="0"/>
              <a:t>                                                      </a:t>
            </a:r>
          </a:p>
          <a:p>
            <a:r>
              <a:rPr lang="en-US" sz="1600" dirty="0" smtClean="0"/>
              <a:t>                            initially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4509120"/>
            <a:ext cx="547260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   </a:t>
            </a:r>
            <a:r>
              <a:rPr lang="en-US" sz="1600" dirty="0" smtClean="0">
                <a:latin typeface="Biondi" pitchFamily="2" charset="0"/>
              </a:rPr>
              <a:t>→</a:t>
            </a:r>
            <a:r>
              <a:rPr lang="en-US" sz="1600" dirty="0" smtClean="0">
                <a:latin typeface="Calibri"/>
              </a:rPr>
              <a:t>  </a:t>
            </a:r>
            <a:r>
              <a:rPr lang="en-US" sz="1600" dirty="0" smtClean="0"/>
              <a:t>Acceleration may not be completed at the photosphere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</a:t>
            </a:r>
            <a:r>
              <a:rPr lang="en-US" sz="1600" dirty="0" smtClean="0">
                <a:latin typeface="Biondi" pitchFamily="2" charset="0"/>
              </a:rPr>
              <a:t>→ </a:t>
            </a:r>
            <a:r>
              <a:rPr lang="en-US" sz="1600" dirty="0" smtClean="0"/>
              <a:t>Thermal emission can be much reduced if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</a:t>
            </a:r>
            <a:r>
              <a:rPr lang="en-US" sz="1600" dirty="0" smtClean="0">
                <a:latin typeface="Biondi" pitchFamily="2" charset="0"/>
              </a:rPr>
              <a:t>→ </a:t>
            </a:r>
            <a:r>
              <a:rPr lang="en-US" sz="1600" dirty="0" smtClean="0"/>
              <a:t>Remaining magnetization          at  infinity ?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63888" y="23488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80000" y="330120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4572000" y="4846638"/>
          <a:ext cx="1352550" cy="428625"/>
        </p:xfrm>
        <a:graphic>
          <a:graphicData uri="http://schemas.openxmlformats.org/presentationml/2006/ole">
            <p:oleObj spid="_x0000_s24583" name="Équation" r:id="rId8" imgW="1002960" imgH="31716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3276600" y="5373911"/>
          <a:ext cx="360363" cy="287337"/>
        </p:xfrm>
        <a:graphic>
          <a:graphicData uri="http://schemas.openxmlformats.org/presentationml/2006/ole">
            <p:oleObj spid="_x0000_s24584" name="Équation" r:id="rId9" imgW="266400" imgH="21564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6660232" y="335699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1200" dirty="0" smtClean="0">
                <a:solidFill>
                  <a:srgbClr val="7030A0"/>
                </a:solidFill>
              </a:rPr>
              <a:t>(</a:t>
            </a:r>
            <a:r>
              <a:rPr lang="fr-FR" sz="1200" dirty="0" err="1" smtClean="0">
                <a:solidFill>
                  <a:srgbClr val="7030A0"/>
                </a:solidFill>
              </a:rPr>
              <a:t>Tchekhovskoy</a:t>
            </a:r>
            <a:r>
              <a:rPr lang="fr-FR" sz="1200" dirty="0" smtClean="0">
                <a:solidFill>
                  <a:srgbClr val="7030A0"/>
                </a:solidFill>
              </a:rPr>
              <a:t> et al, 2010)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85600" y="24408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aseline="30000" dirty="0" smtClean="0"/>
              <a:t>1/3</a:t>
            </a:r>
            <a:endParaRPr lang="en-US" sz="1400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5796136" y="321297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064" y="404664"/>
            <a:ext cx="84249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• </a:t>
            </a:r>
            <a:r>
              <a:rPr lang="en-US" b="1" u="sng" dirty="0" smtClean="0"/>
              <a:t>Dissipation processes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u="sng" dirty="0" smtClean="0"/>
              <a:t>below the photosphere</a:t>
            </a:r>
            <a:r>
              <a:rPr lang="en-US" dirty="0" smtClean="0"/>
              <a:t>:  </a:t>
            </a:r>
            <a:r>
              <a:rPr lang="en-US" i="1" dirty="0" smtClean="0"/>
              <a:t>“</a:t>
            </a:r>
            <a:r>
              <a:rPr lang="en-US" i="1" dirty="0" err="1" smtClean="0"/>
              <a:t>photospheric</a:t>
            </a:r>
            <a:r>
              <a:rPr lang="en-US" i="1" dirty="0" smtClean="0"/>
              <a:t> models”</a:t>
            </a:r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np</a:t>
            </a:r>
            <a:r>
              <a:rPr lang="en-US" sz="1600" dirty="0" smtClean="0"/>
              <a:t> collisions</a:t>
            </a:r>
          </a:p>
          <a:p>
            <a:r>
              <a:rPr lang="en-US" sz="1600" dirty="0" smtClean="0"/>
              <a:t>           shocks                      </a:t>
            </a:r>
            <a:r>
              <a:rPr lang="en-US" sz="1600" dirty="0" smtClean="0">
                <a:latin typeface="Times New Roman"/>
                <a:cs typeface="Times New Roman"/>
              </a:rPr>
              <a:t>→  </a:t>
            </a:r>
            <a:r>
              <a:rPr lang="en-US" sz="1600" dirty="0" smtClean="0"/>
              <a:t>energetic  electrons (and positrons)                                                  </a:t>
            </a:r>
          </a:p>
          <a:p>
            <a:r>
              <a:rPr lang="en-US" sz="1600" dirty="0" smtClean="0"/>
              <a:t>           reconnection                 IC on thermal photons at a few optical depths below the photosphere</a:t>
            </a:r>
          </a:p>
          <a:p>
            <a:r>
              <a:rPr lang="en-US" sz="1600" dirty="0" smtClean="0"/>
              <a:t>                                                    + synchrotron contribution/geometrical effect  at low energy</a:t>
            </a:r>
          </a:p>
          <a:p>
            <a:r>
              <a:rPr lang="en-US" sz="1600" dirty="0" smtClean="0"/>
              <a:t>                                                     </a:t>
            </a:r>
            <a:endParaRPr lang="en-US" sz="1600" dirty="0"/>
          </a:p>
        </p:txBody>
      </p:sp>
      <p:sp>
        <p:nvSpPr>
          <p:cNvPr id="5" name="Accolade fermante 4"/>
          <p:cNvSpPr/>
          <p:nvPr/>
        </p:nvSpPr>
        <p:spPr>
          <a:xfrm>
            <a:off x="2483768" y="1196752"/>
            <a:ext cx="72008" cy="6480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7875036">
            <a:off x="2226593" y="3003800"/>
            <a:ext cx="601790" cy="593208"/>
          </a:xfrm>
          <a:prstGeom prst="arc">
            <a:avLst>
              <a:gd name="adj1" fmla="val 16177749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e libre 18"/>
          <p:cNvSpPr/>
          <p:nvPr/>
        </p:nvSpPr>
        <p:spPr>
          <a:xfrm>
            <a:off x="2559427" y="2991483"/>
            <a:ext cx="429191" cy="1372033"/>
          </a:xfrm>
          <a:custGeom>
            <a:avLst/>
            <a:gdLst>
              <a:gd name="connsiteX0" fmla="*/ 0 w 374574"/>
              <a:gd name="connsiteY0" fmla="*/ 0 h 1366092"/>
              <a:gd name="connsiteX1" fmla="*/ 99152 w 374574"/>
              <a:gd name="connsiteY1" fmla="*/ 66102 h 1366092"/>
              <a:gd name="connsiteX2" fmla="*/ 209321 w 374574"/>
              <a:gd name="connsiteY2" fmla="*/ 242371 h 1366092"/>
              <a:gd name="connsiteX3" fmla="*/ 286439 w 374574"/>
              <a:gd name="connsiteY3" fmla="*/ 495759 h 1366092"/>
              <a:gd name="connsiteX4" fmla="*/ 352540 w 374574"/>
              <a:gd name="connsiteY4" fmla="*/ 925417 h 1366092"/>
              <a:gd name="connsiteX5" fmla="*/ 374574 w 374574"/>
              <a:gd name="connsiteY5" fmla="*/ 1366092 h 13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74" h="1366092">
                <a:moveTo>
                  <a:pt x="0" y="0"/>
                </a:moveTo>
                <a:cubicBezTo>
                  <a:pt x="32132" y="12853"/>
                  <a:pt x="64265" y="25707"/>
                  <a:pt x="99152" y="66102"/>
                </a:cubicBezTo>
                <a:cubicBezTo>
                  <a:pt x="134039" y="106497"/>
                  <a:pt x="178107" y="170762"/>
                  <a:pt x="209321" y="242371"/>
                </a:cubicBezTo>
                <a:cubicBezTo>
                  <a:pt x="240535" y="313980"/>
                  <a:pt x="262569" y="381918"/>
                  <a:pt x="286439" y="495759"/>
                </a:cubicBezTo>
                <a:cubicBezTo>
                  <a:pt x="310309" y="609600"/>
                  <a:pt x="337851" y="780361"/>
                  <a:pt x="352540" y="925417"/>
                </a:cubicBezTo>
                <a:cubicBezTo>
                  <a:pt x="367229" y="1070473"/>
                  <a:pt x="370901" y="1218282"/>
                  <a:pt x="374574" y="136609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24"/>
          <p:cNvCxnSpPr>
            <a:stCxn id="18" idx="0"/>
          </p:cNvCxnSpPr>
          <p:nvPr/>
        </p:nvCxnSpPr>
        <p:spPr>
          <a:xfrm rot="5400000">
            <a:off x="1414355" y="3441358"/>
            <a:ext cx="1128276" cy="572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360326" y="3463416"/>
            <a:ext cx="19442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332434" y="4435524"/>
            <a:ext cx="25202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cxnSpLocks noChangeAspect="1"/>
          </p:cNvCxnSpPr>
          <p:nvPr/>
        </p:nvCxnSpPr>
        <p:spPr>
          <a:xfrm rot="5400000">
            <a:off x="1512383" y="3033024"/>
            <a:ext cx="793815" cy="8625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673036" y="3040436"/>
            <a:ext cx="1107670" cy="2975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rme libre 38"/>
          <p:cNvSpPr/>
          <p:nvPr/>
        </p:nvSpPr>
        <p:spPr>
          <a:xfrm>
            <a:off x="2555776" y="2991600"/>
            <a:ext cx="429191" cy="1372033"/>
          </a:xfrm>
          <a:custGeom>
            <a:avLst/>
            <a:gdLst>
              <a:gd name="connsiteX0" fmla="*/ 0 w 374574"/>
              <a:gd name="connsiteY0" fmla="*/ 0 h 1366092"/>
              <a:gd name="connsiteX1" fmla="*/ 99152 w 374574"/>
              <a:gd name="connsiteY1" fmla="*/ 66102 h 1366092"/>
              <a:gd name="connsiteX2" fmla="*/ 209321 w 374574"/>
              <a:gd name="connsiteY2" fmla="*/ 242371 h 1366092"/>
              <a:gd name="connsiteX3" fmla="*/ 286439 w 374574"/>
              <a:gd name="connsiteY3" fmla="*/ 495759 h 1366092"/>
              <a:gd name="connsiteX4" fmla="*/ 352540 w 374574"/>
              <a:gd name="connsiteY4" fmla="*/ 925417 h 1366092"/>
              <a:gd name="connsiteX5" fmla="*/ 374574 w 374574"/>
              <a:gd name="connsiteY5" fmla="*/ 1366092 h 13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74" h="1366092">
                <a:moveTo>
                  <a:pt x="0" y="0"/>
                </a:moveTo>
                <a:cubicBezTo>
                  <a:pt x="32132" y="12853"/>
                  <a:pt x="64265" y="25707"/>
                  <a:pt x="99152" y="66102"/>
                </a:cubicBezTo>
                <a:cubicBezTo>
                  <a:pt x="134039" y="106497"/>
                  <a:pt x="178107" y="170762"/>
                  <a:pt x="209321" y="242371"/>
                </a:cubicBezTo>
                <a:cubicBezTo>
                  <a:pt x="240535" y="313980"/>
                  <a:pt x="262569" y="381918"/>
                  <a:pt x="286439" y="495759"/>
                </a:cubicBezTo>
                <a:cubicBezTo>
                  <a:pt x="310309" y="609600"/>
                  <a:pt x="337851" y="780361"/>
                  <a:pt x="352540" y="925417"/>
                </a:cubicBezTo>
                <a:cubicBezTo>
                  <a:pt x="367229" y="1070473"/>
                  <a:pt x="370901" y="1218282"/>
                  <a:pt x="374574" y="1366092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1413558" y="3441600"/>
            <a:ext cx="1128276" cy="57203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131840" y="29249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IC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475656" y="328498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syn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635896" y="443711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331640" y="234888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3672408" cy="283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7380312" y="508518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Vurm</a:t>
            </a:r>
            <a:r>
              <a:rPr lang="en-US" sz="1200" dirty="0" smtClean="0">
                <a:solidFill>
                  <a:srgbClr val="7030A0"/>
                </a:solidFill>
              </a:rPr>
              <a:t> et al, 2011)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619672" y="45091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Planck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400" dirty="0" smtClean="0">
                <a:cs typeface="Times New Roman"/>
              </a:rPr>
              <a:t> broken PL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39" grpId="1" animBg="1"/>
      <p:bldP spid="41" grpId="0"/>
      <p:bldP spid="42" grpId="0"/>
      <p:bldP spid="43" grpId="0"/>
      <p:bldP spid="44" grpId="0"/>
      <p:bldP spid="2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profi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6396"/>
          <a:stretch>
            <a:fillRect/>
          </a:stretch>
        </p:blipFill>
        <p:spPr>
          <a:xfrm>
            <a:off x="5049629" y="3608008"/>
            <a:ext cx="2474699" cy="32773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220072" y="1700808"/>
            <a:ext cx="3744416" cy="1800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04664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Calibri"/>
              </a:rPr>
              <a:t>• </a:t>
            </a:r>
            <a:r>
              <a:rPr lang="en-US" b="1" u="sng" dirty="0" smtClean="0"/>
              <a:t>Dissipation processes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u="sng" dirty="0" smtClean="0"/>
              <a:t>above the photosphere</a:t>
            </a:r>
            <a:r>
              <a:rPr lang="en-US" dirty="0" smtClean="0"/>
              <a:t>:  </a:t>
            </a:r>
            <a:r>
              <a:rPr lang="en-US" i="1" dirty="0" smtClean="0"/>
              <a:t>internal shocks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variable Lorentz factor in the outflow</a:t>
            </a: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611560" y="1844824"/>
            <a:ext cx="4320777" cy="2055884"/>
            <a:chOff x="236" y="1804"/>
            <a:chExt cx="4775" cy="2272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2925" y="1842"/>
              <a:ext cx="0" cy="1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925" y="3657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924" y="2436"/>
              <a:ext cx="1931" cy="512"/>
            </a:xfrm>
            <a:custGeom>
              <a:avLst/>
              <a:gdLst>
                <a:gd name="T0" fmla="*/ 0 w 1931"/>
                <a:gd name="T1" fmla="*/ 311 h 512"/>
                <a:gd name="T2" fmla="*/ 226 w 1931"/>
                <a:gd name="T3" fmla="*/ 85 h 512"/>
                <a:gd name="T4" fmla="*/ 439 w 1931"/>
                <a:gd name="T5" fmla="*/ 120 h 512"/>
                <a:gd name="T6" fmla="*/ 499 w 1931"/>
                <a:gd name="T7" fmla="*/ 357 h 512"/>
                <a:gd name="T8" fmla="*/ 672 w 1931"/>
                <a:gd name="T9" fmla="*/ 323 h 512"/>
                <a:gd name="T10" fmla="*/ 1023 w 1931"/>
                <a:gd name="T11" fmla="*/ 12 h 512"/>
                <a:gd name="T12" fmla="*/ 1174 w 1931"/>
                <a:gd name="T13" fmla="*/ 248 h 512"/>
                <a:gd name="T14" fmla="*/ 1258 w 1931"/>
                <a:gd name="T15" fmla="*/ 323 h 512"/>
                <a:gd name="T16" fmla="*/ 1355 w 1931"/>
                <a:gd name="T17" fmla="*/ 401 h 512"/>
                <a:gd name="T18" fmla="*/ 1502 w 1931"/>
                <a:gd name="T19" fmla="*/ 450 h 512"/>
                <a:gd name="T20" fmla="*/ 1736 w 1931"/>
                <a:gd name="T21" fmla="*/ 498 h 512"/>
                <a:gd name="T22" fmla="*/ 1931 w 1931"/>
                <a:gd name="T23" fmla="*/ 364 h 5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1"/>
                <a:gd name="T37" fmla="*/ 0 h 512"/>
                <a:gd name="T38" fmla="*/ 1931 w 1931"/>
                <a:gd name="T39" fmla="*/ 512 h 5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1" h="512">
                  <a:moveTo>
                    <a:pt x="0" y="311"/>
                  </a:moveTo>
                  <a:cubicBezTo>
                    <a:pt x="83" y="213"/>
                    <a:pt x="153" y="117"/>
                    <a:pt x="226" y="85"/>
                  </a:cubicBezTo>
                  <a:cubicBezTo>
                    <a:pt x="299" y="53"/>
                    <a:pt x="394" y="75"/>
                    <a:pt x="439" y="120"/>
                  </a:cubicBezTo>
                  <a:cubicBezTo>
                    <a:pt x="484" y="165"/>
                    <a:pt x="460" y="323"/>
                    <a:pt x="499" y="357"/>
                  </a:cubicBezTo>
                  <a:cubicBezTo>
                    <a:pt x="538" y="391"/>
                    <a:pt x="585" y="380"/>
                    <a:pt x="672" y="323"/>
                  </a:cubicBezTo>
                  <a:cubicBezTo>
                    <a:pt x="759" y="266"/>
                    <a:pt x="939" y="24"/>
                    <a:pt x="1023" y="12"/>
                  </a:cubicBezTo>
                  <a:cubicBezTo>
                    <a:pt x="1107" y="0"/>
                    <a:pt x="1135" y="196"/>
                    <a:pt x="1174" y="248"/>
                  </a:cubicBezTo>
                  <a:cubicBezTo>
                    <a:pt x="1213" y="300"/>
                    <a:pt x="1228" y="297"/>
                    <a:pt x="1258" y="323"/>
                  </a:cubicBezTo>
                  <a:cubicBezTo>
                    <a:pt x="1288" y="349"/>
                    <a:pt x="1314" y="380"/>
                    <a:pt x="1355" y="401"/>
                  </a:cubicBezTo>
                  <a:cubicBezTo>
                    <a:pt x="1396" y="422"/>
                    <a:pt x="1439" y="434"/>
                    <a:pt x="1502" y="450"/>
                  </a:cubicBezTo>
                  <a:cubicBezTo>
                    <a:pt x="1565" y="466"/>
                    <a:pt x="1665" y="512"/>
                    <a:pt x="1736" y="498"/>
                  </a:cubicBezTo>
                  <a:cubicBezTo>
                    <a:pt x="1807" y="484"/>
                    <a:pt x="1891" y="392"/>
                    <a:pt x="1931" y="36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104" y="2704"/>
              <a:ext cx="0" cy="9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07" y="1842"/>
              <a:ext cx="22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>
                  <a:latin typeface="Symbol" pitchFamily="18" charset="2"/>
                </a:rPr>
                <a:t>G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784" y="3702"/>
              <a:ext cx="22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r</a:t>
              </a: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36" y="1804"/>
              <a:ext cx="2416" cy="2272"/>
              <a:chOff x="736" y="1668"/>
              <a:chExt cx="2416" cy="2272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1066" y="1706"/>
                <a:ext cx="0" cy="18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066" y="3521"/>
                <a:ext cx="20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066" y="2316"/>
                <a:ext cx="1892" cy="517"/>
              </a:xfrm>
              <a:custGeom>
                <a:avLst/>
                <a:gdLst>
                  <a:gd name="T0" fmla="*/ 0 w 1892"/>
                  <a:gd name="T1" fmla="*/ 315 h 517"/>
                  <a:gd name="T2" fmla="*/ 226 w 1892"/>
                  <a:gd name="T3" fmla="*/ 89 h 517"/>
                  <a:gd name="T4" fmla="*/ 363 w 1892"/>
                  <a:gd name="T5" fmla="*/ 134 h 517"/>
                  <a:gd name="T6" fmla="*/ 499 w 1892"/>
                  <a:gd name="T7" fmla="*/ 361 h 517"/>
                  <a:gd name="T8" fmla="*/ 672 w 1892"/>
                  <a:gd name="T9" fmla="*/ 327 h 517"/>
                  <a:gd name="T10" fmla="*/ 898 w 1892"/>
                  <a:gd name="T11" fmla="*/ 12 h 517"/>
                  <a:gd name="T12" fmla="*/ 1174 w 1892"/>
                  <a:gd name="T13" fmla="*/ 252 h 517"/>
                  <a:gd name="T14" fmla="*/ 1258 w 1892"/>
                  <a:gd name="T15" fmla="*/ 327 h 517"/>
                  <a:gd name="T16" fmla="*/ 1355 w 1892"/>
                  <a:gd name="T17" fmla="*/ 405 h 517"/>
                  <a:gd name="T18" fmla="*/ 1502 w 1892"/>
                  <a:gd name="T19" fmla="*/ 454 h 517"/>
                  <a:gd name="T20" fmla="*/ 1736 w 1892"/>
                  <a:gd name="T21" fmla="*/ 502 h 517"/>
                  <a:gd name="T22" fmla="*/ 1892 w 1892"/>
                  <a:gd name="T23" fmla="*/ 366 h 5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92"/>
                  <a:gd name="T37" fmla="*/ 0 h 517"/>
                  <a:gd name="T38" fmla="*/ 1892 w 1892"/>
                  <a:gd name="T39" fmla="*/ 517 h 5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92" h="517">
                    <a:moveTo>
                      <a:pt x="0" y="315"/>
                    </a:moveTo>
                    <a:cubicBezTo>
                      <a:pt x="83" y="217"/>
                      <a:pt x="166" y="119"/>
                      <a:pt x="226" y="89"/>
                    </a:cubicBezTo>
                    <a:cubicBezTo>
                      <a:pt x="286" y="59"/>
                      <a:pt x="318" y="89"/>
                      <a:pt x="363" y="134"/>
                    </a:cubicBezTo>
                    <a:cubicBezTo>
                      <a:pt x="408" y="179"/>
                      <a:pt x="448" y="329"/>
                      <a:pt x="499" y="361"/>
                    </a:cubicBezTo>
                    <a:cubicBezTo>
                      <a:pt x="550" y="393"/>
                      <a:pt x="606" y="385"/>
                      <a:pt x="672" y="327"/>
                    </a:cubicBezTo>
                    <a:cubicBezTo>
                      <a:pt x="738" y="269"/>
                      <a:pt x="814" y="24"/>
                      <a:pt x="898" y="12"/>
                    </a:cubicBezTo>
                    <a:cubicBezTo>
                      <a:pt x="982" y="0"/>
                      <a:pt x="1114" y="200"/>
                      <a:pt x="1174" y="252"/>
                    </a:cubicBezTo>
                    <a:cubicBezTo>
                      <a:pt x="1234" y="304"/>
                      <a:pt x="1228" y="301"/>
                      <a:pt x="1258" y="327"/>
                    </a:cubicBezTo>
                    <a:cubicBezTo>
                      <a:pt x="1288" y="353"/>
                      <a:pt x="1314" y="384"/>
                      <a:pt x="1355" y="405"/>
                    </a:cubicBezTo>
                    <a:cubicBezTo>
                      <a:pt x="1396" y="426"/>
                      <a:pt x="1439" y="438"/>
                      <a:pt x="1502" y="454"/>
                    </a:cubicBezTo>
                    <a:cubicBezTo>
                      <a:pt x="1565" y="470"/>
                      <a:pt x="1671" y="517"/>
                      <a:pt x="1736" y="502"/>
                    </a:cubicBezTo>
                    <a:cubicBezTo>
                      <a:pt x="1801" y="487"/>
                      <a:pt x="1859" y="394"/>
                      <a:pt x="1892" y="36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973" y="2341"/>
                <a:ext cx="7" cy="1183"/>
              </a:xfrm>
              <a:custGeom>
                <a:avLst/>
                <a:gdLst>
                  <a:gd name="T0" fmla="*/ 7 w 7"/>
                  <a:gd name="T1" fmla="*/ 0 h 1183"/>
                  <a:gd name="T2" fmla="*/ 0 w 7"/>
                  <a:gd name="T3" fmla="*/ 1183 h 1183"/>
                  <a:gd name="T4" fmla="*/ 0 60000 65536"/>
                  <a:gd name="T5" fmla="*/ 0 60000 65536"/>
                  <a:gd name="T6" fmla="*/ 0 w 7"/>
                  <a:gd name="T7" fmla="*/ 0 h 1183"/>
                  <a:gd name="T8" fmla="*/ 7 w 7"/>
                  <a:gd name="T9" fmla="*/ 1183 h 11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183">
                    <a:moveTo>
                      <a:pt x="7" y="0"/>
                    </a:moveTo>
                    <a:lnTo>
                      <a:pt x="0" y="1183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245" y="2568"/>
                <a:ext cx="0" cy="95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736" y="1668"/>
                <a:ext cx="227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2925" y="3566"/>
                <a:ext cx="227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/>
                  <a:t>r</a:t>
                </a: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1771" y="1986"/>
                <a:ext cx="1114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>
                    <a:solidFill>
                      <a:srgbClr val="0033CC"/>
                    </a:solidFill>
                    <a:latin typeface="Symbol" pitchFamily="18" charset="2"/>
                  </a:rPr>
                  <a:t>G</a:t>
                </a:r>
                <a:r>
                  <a:rPr lang="fr-FR" sz="1400" baseline="-25000" dirty="0">
                    <a:solidFill>
                      <a:srgbClr val="0033CC"/>
                    </a:solidFill>
                  </a:rPr>
                  <a:t>1</a:t>
                </a:r>
                <a:r>
                  <a:rPr lang="fr-FR" sz="1400" dirty="0"/>
                  <a:t>&gt;</a:t>
                </a:r>
                <a:r>
                  <a:rPr lang="fr-FR" sz="1400" dirty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fr-FR" sz="1400" baseline="-25000" dirty="0">
                    <a:solidFill>
                      <a:srgbClr val="FF0000"/>
                    </a:solidFill>
                    <a:latin typeface="Symbol" pitchFamily="18" charset="2"/>
                  </a:rPr>
                  <a:t>2</a:t>
                </a:r>
              </a:p>
            </p:txBody>
          </p:sp>
        </p:grp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4056" y="2614"/>
              <a:ext cx="0" cy="104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>
              <a:off x="4104" y="3022"/>
              <a:ext cx="181" cy="45"/>
            </a:xfrm>
            <a:prstGeom prst="notchedRightArrow">
              <a:avLst>
                <a:gd name="adj1" fmla="val 50000"/>
                <a:gd name="adj2" fmla="val 100556"/>
              </a:avLst>
            </a:prstGeom>
            <a:solidFill>
              <a:srgbClr val="D715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4104" y="3294"/>
              <a:ext cx="181" cy="45"/>
            </a:xfrm>
            <a:prstGeom prst="notchedRightArrow">
              <a:avLst>
                <a:gd name="adj1" fmla="val 50000"/>
                <a:gd name="adj2" fmla="val 100556"/>
              </a:avLst>
            </a:prstGeom>
            <a:solidFill>
              <a:srgbClr val="D715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285" y="302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CC0099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725143" cy="300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t 25"/>
          <p:cNvGraphicFramePr>
            <a:graphicFrameLocks noChangeAspect="1"/>
          </p:cNvGraphicFramePr>
          <p:nvPr/>
        </p:nvGraphicFramePr>
        <p:xfrm>
          <a:off x="5289550" y="1772816"/>
          <a:ext cx="3600450" cy="652462"/>
        </p:xfrm>
        <a:graphic>
          <a:graphicData uri="http://schemas.openxmlformats.org/presentationml/2006/ole">
            <p:oleObj spid="_x0000_s26626" name="Équation" r:id="rId5" imgW="2666880" imgH="482400" progId="Equation.3">
              <p:embed/>
            </p:oleObj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067944" y="22768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  <a:latin typeface="Symbol" pitchFamily="18" charset="2"/>
              </a:rPr>
              <a:t>G</a:t>
            </a:r>
            <a:r>
              <a:rPr lang="en-US" sz="1600" i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/>
        </p:nvGraphicFramePr>
        <p:xfrm>
          <a:off x="5289550" y="2564904"/>
          <a:ext cx="3016250" cy="327025"/>
        </p:xfrm>
        <a:graphic>
          <a:graphicData uri="http://schemas.openxmlformats.org/presentationml/2006/ole">
            <p:oleObj spid="_x0000_s26627" name="Équation" r:id="rId6" imgW="2222280" imgH="241200" progId="Equation.3">
              <p:embed/>
            </p:oleObj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5263200" y="3068960"/>
            <a:ext cx="362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dissipate  10 – 20 % of the flow KE 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83568" y="3964900"/>
            <a:ext cx="73448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Times New Roman" pitchFamily="18" charset="0"/>
              </a:rPr>
              <a:t>Redistribution of the dissipated energy :</a:t>
            </a:r>
          </a:p>
          <a:p>
            <a:pPr>
              <a:lnSpc>
                <a:spcPct val="150000"/>
              </a:lnSpc>
            </a:pPr>
            <a:r>
              <a:rPr lang="en-US" i="1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  </a:t>
            </a:r>
            <a:r>
              <a:rPr lang="en-US" dirty="0" smtClean="0"/>
              <a:t>x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diss</a:t>
            </a:r>
            <a:r>
              <a:rPr lang="en-US" baseline="-25000" dirty="0" smtClean="0"/>
              <a:t>  </a:t>
            </a:r>
            <a:r>
              <a:rPr lang="en-US" sz="1600" dirty="0" smtClean="0"/>
              <a:t>: into a non thermal (power law) </a:t>
            </a:r>
          </a:p>
          <a:p>
            <a:r>
              <a:rPr lang="en-US" sz="1600" dirty="0" smtClean="0"/>
              <a:t>                     distribution of electrons</a:t>
            </a:r>
          </a:p>
          <a:p>
            <a:pPr>
              <a:lnSpc>
                <a:spcPct val="150000"/>
              </a:lnSpc>
            </a:pPr>
            <a:r>
              <a:rPr lang="en-US" i="1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  </a:t>
            </a:r>
            <a:r>
              <a:rPr lang="en-US" dirty="0" smtClean="0"/>
              <a:t>x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diss</a:t>
            </a:r>
            <a:r>
              <a:rPr lang="en-US" baseline="-25000" dirty="0" smtClean="0"/>
              <a:t>  </a:t>
            </a:r>
            <a:r>
              <a:rPr lang="en-US" sz="1600" dirty="0" smtClean="0"/>
              <a:t>: in magnetic energy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>
                <a:cs typeface="Times New Roman"/>
              </a:rPr>
              <a:t>synchrotron emission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987824" y="632035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Daigne</a:t>
            </a:r>
            <a:r>
              <a:rPr lang="en-US" sz="1200" dirty="0" smtClean="0">
                <a:solidFill>
                  <a:srgbClr val="7030A0"/>
                </a:solidFill>
              </a:rPr>
              <a:t> &amp; </a:t>
            </a:r>
            <a:r>
              <a:rPr lang="en-US" sz="1200" dirty="0" err="1" smtClean="0">
                <a:solidFill>
                  <a:srgbClr val="7030A0"/>
                </a:solidFill>
              </a:rPr>
              <a:t>Mochkovitch</a:t>
            </a:r>
            <a:r>
              <a:rPr lang="en-US" sz="1200" dirty="0" smtClean="0">
                <a:solidFill>
                  <a:srgbClr val="7030A0"/>
                </a:solidFill>
              </a:rPr>
              <a:t>, 1998)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26000" y="3654000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50 – 300 </a:t>
            </a:r>
            <a:r>
              <a:rPr lang="en-US" sz="1000" dirty="0" err="1" smtClean="0"/>
              <a:t>keV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Above the photosphere</a:t>
            </a:r>
            <a:r>
              <a:rPr lang="en-US" dirty="0" smtClean="0"/>
              <a:t>:  </a:t>
            </a:r>
            <a:r>
              <a:rPr lang="en-US" i="1" dirty="0" smtClean="0"/>
              <a:t>reconnection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∞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&gt; 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Times New Roman"/>
              </a:rPr>
              <a:t>difficult and uncertain physics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cs typeface="Times New Roman"/>
              </a:rPr>
              <a:t>few predictions except ICMART  </a:t>
            </a:r>
            <a:r>
              <a:rPr lang="en-US" sz="1400" dirty="0" smtClean="0">
                <a:cs typeface="Times New Roman"/>
              </a:rPr>
              <a:t>(</a:t>
            </a:r>
            <a:r>
              <a:rPr lang="en-US" sz="1400" dirty="0" smtClean="0"/>
              <a:t>Internal-Collision-induced </a:t>
            </a:r>
            <a:r>
              <a:rPr lang="en-US" sz="1400" dirty="0" err="1" smtClean="0"/>
              <a:t>MAgnetic</a:t>
            </a:r>
            <a:r>
              <a:rPr lang="en-US" sz="1400" dirty="0" smtClean="0"/>
              <a:t> Reconnection and Turbulence)</a:t>
            </a:r>
          </a:p>
          <a:p>
            <a:endParaRPr lang="en-US" dirty="0" smtClean="0">
              <a:cs typeface="Times New Roman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65409"/>
            <a:ext cx="3600400" cy="24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99592" y="46531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Potentially large efficiency : 30 – 50 %  ?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067944" y="372806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(Zhang &amp; Zhang, 2014)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860444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Calibri"/>
              </a:rPr>
              <a:t>• </a:t>
            </a:r>
            <a:r>
              <a:rPr lang="en-US" b="1" u="sng" dirty="0" smtClean="0"/>
              <a:t>Evaluating the models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u="sng" dirty="0" smtClean="0"/>
              <a:t>Internal shocks</a:t>
            </a:r>
            <a:r>
              <a:rPr lang="en-US" dirty="0" smtClean="0"/>
              <a:t>: many predictions in good agreement </a:t>
            </a:r>
          </a:p>
          <a:p>
            <a:r>
              <a:rPr lang="en-US" dirty="0" smtClean="0"/>
              <a:t>   with observations : hardness – duration, W(E), Lags, HIC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sz="1600" dirty="0" smtClean="0"/>
              <a:t>Potential problems </a:t>
            </a:r>
          </a:p>
          <a:p>
            <a:r>
              <a:rPr lang="en-US" sz="1600" dirty="0" smtClean="0"/>
              <a:t>   </a:t>
            </a:r>
            <a:r>
              <a:rPr lang="en-US" sz="1600" dirty="0" smtClean="0">
                <a:latin typeface="Calibri"/>
                <a:cs typeface="Calibri"/>
              </a:rPr>
              <a:t>• </a:t>
            </a:r>
            <a:r>
              <a:rPr lang="en-US" sz="1600" dirty="0" smtClean="0"/>
              <a:t>efficiency requires cooling electrons in “fast cooling regime”</a:t>
            </a:r>
          </a:p>
          <a:p>
            <a:r>
              <a:rPr lang="en-US" sz="1600" dirty="0" smtClean="0"/>
              <a:t>   </a:t>
            </a: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600" dirty="0" smtClean="0">
                <a:cs typeface="Times New Roman"/>
              </a:rPr>
              <a:t>low energy slope </a:t>
            </a:r>
            <a:r>
              <a:rPr lang="en-US" sz="1600" dirty="0" smtClean="0">
                <a:latin typeface="Symbol" pitchFamily="18" charset="2"/>
                <a:cs typeface="Times New Roman"/>
              </a:rPr>
              <a:t>a</a:t>
            </a:r>
            <a:r>
              <a:rPr lang="en-US" sz="1600" dirty="0" smtClean="0">
                <a:cs typeface="Times New Roman"/>
              </a:rPr>
              <a:t> = -1.5  while &lt;</a:t>
            </a:r>
            <a:r>
              <a:rPr lang="en-US" sz="1600" dirty="0" smtClean="0">
                <a:latin typeface="Symbol" pitchFamily="18" charset="2"/>
                <a:cs typeface="Times New Roman"/>
              </a:rPr>
              <a:t>a</a:t>
            </a:r>
            <a:r>
              <a:rPr lang="en-US" sz="1600" dirty="0" smtClean="0">
                <a:cs typeface="Times New Roman"/>
              </a:rPr>
              <a:t>&gt;</a:t>
            </a:r>
            <a:r>
              <a:rPr lang="en-US" sz="1600" baseline="-25000" dirty="0" err="1" smtClean="0">
                <a:cs typeface="Times New Roman"/>
              </a:rPr>
              <a:t>obs</a:t>
            </a:r>
            <a:r>
              <a:rPr lang="en-US" sz="1600" dirty="0" smtClean="0">
                <a:cs typeface="Times New Roman"/>
              </a:rPr>
              <a:t> </a:t>
            </a:r>
            <a:r>
              <a:rPr lang="en-US" sz="1600" dirty="0" smtClean="0">
                <a:latin typeface="Aharoni" pitchFamily="2" charset="-79"/>
                <a:cs typeface="Aharoni" pitchFamily="2" charset="-79"/>
                <a:sym typeface="Symbol"/>
              </a:rPr>
              <a:t></a:t>
            </a:r>
            <a:r>
              <a:rPr lang="en-US" sz="1600" dirty="0" smtClean="0">
                <a:cs typeface="Times New Roman"/>
              </a:rPr>
              <a:t> -1  </a:t>
            </a:r>
            <a:r>
              <a:rPr lang="en-US" sz="1200" dirty="0" smtClean="0">
                <a:solidFill>
                  <a:srgbClr val="7030A0"/>
                </a:solidFill>
                <a:cs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Times New Roman"/>
              </a:rPr>
              <a:t>   </a:t>
            </a:r>
            <a:r>
              <a:rPr lang="en-US" sz="1600" dirty="0" smtClean="0">
                <a:latin typeface="Calibri"/>
                <a:cs typeface="Calibri"/>
              </a:rPr>
              <a:t>• </a:t>
            </a:r>
            <a:r>
              <a:rPr lang="en-US" sz="1600" dirty="0" smtClean="0">
                <a:cs typeface="Times New Roman"/>
              </a:rPr>
              <a:t>acceleration of electrons: much energy into a small (1%) fraction of the electrons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cs typeface="Times New Roman"/>
              </a:rPr>
              <a:t>   </a:t>
            </a:r>
            <a:r>
              <a:rPr lang="en-US" sz="1600" dirty="0" smtClean="0">
                <a:latin typeface="Calibri"/>
                <a:cs typeface="Calibri"/>
              </a:rPr>
              <a:t>• </a:t>
            </a:r>
            <a:r>
              <a:rPr lang="en-US" sz="1600" dirty="0" smtClean="0">
                <a:cs typeface="Times New Roman"/>
              </a:rPr>
              <a:t>magnetic acceleration required to avoid bright </a:t>
            </a:r>
            <a:r>
              <a:rPr lang="en-US" sz="1600" dirty="0" err="1" smtClean="0">
                <a:cs typeface="Times New Roman"/>
              </a:rPr>
              <a:t>photospheric</a:t>
            </a:r>
            <a:r>
              <a:rPr lang="en-US" sz="1600" dirty="0" smtClean="0">
                <a:cs typeface="Times New Roman"/>
              </a:rPr>
              <a:t> emission</a:t>
            </a:r>
          </a:p>
          <a:p>
            <a:r>
              <a:rPr lang="en-US" sz="1600" dirty="0" smtClean="0">
                <a:cs typeface="Times New Roman"/>
              </a:rPr>
              <a:t>      but then what about </a:t>
            </a:r>
            <a:r>
              <a:rPr lang="en-US" sz="1600" dirty="0" smtClean="0">
                <a:latin typeface="Symbol" pitchFamily="18" charset="2"/>
                <a:cs typeface="Times New Roman"/>
              </a:rPr>
              <a:t>s</a:t>
            </a:r>
            <a:r>
              <a:rPr lang="en-US" sz="1600" baseline="-25000" dirty="0" smtClean="0">
                <a:latin typeface="Times New Roman"/>
                <a:cs typeface="Times New Roman"/>
              </a:rPr>
              <a:t>∞</a:t>
            </a:r>
            <a:r>
              <a:rPr lang="en-US" sz="1600" dirty="0" smtClean="0">
                <a:cs typeface="Times New Roman"/>
              </a:rPr>
              <a:t> and the existence/efficiency of shocks ?</a:t>
            </a:r>
            <a:endParaRPr lang="en-US" sz="1600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6156176" y="476672"/>
            <a:ext cx="2538729" cy="1872897"/>
            <a:chOff x="352544" y="1538857"/>
            <a:chExt cx="4109813" cy="3031919"/>
          </a:xfrm>
          <a:noFill/>
        </p:grpSpPr>
        <p:pic>
          <p:nvPicPr>
            <p:cNvPr id="19" name="Image 18" descr="fig9.jpg"/>
            <p:cNvPicPr>
              <a:picLocks noChangeAspect="1"/>
            </p:cNvPicPr>
            <p:nvPr/>
          </p:nvPicPr>
          <p:blipFill>
            <a:blip r:embed="rId2" cstate="print"/>
            <a:srcRect l="7759" t="8527" r="7943" b="43447"/>
            <a:stretch>
              <a:fillRect/>
            </a:stretch>
          </p:blipFill>
          <p:spPr>
            <a:xfrm>
              <a:off x="352544" y="1538857"/>
              <a:ext cx="4109813" cy="3031919"/>
            </a:xfrm>
            <a:prstGeom prst="rect">
              <a:avLst/>
            </a:prstGeom>
            <a:grpFill/>
          </p:spPr>
        </p:pic>
        <p:grpSp>
          <p:nvGrpSpPr>
            <p:cNvPr id="20" name="Groupe 33"/>
            <p:cNvGrpSpPr/>
            <p:nvPr/>
          </p:nvGrpSpPr>
          <p:grpSpPr>
            <a:xfrm>
              <a:off x="728104" y="1650166"/>
              <a:ext cx="3616906" cy="2919494"/>
              <a:chOff x="364543" y="1639149"/>
              <a:chExt cx="3616906" cy="2919494"/>
            </a:xfrm>
            <a:grpFill/>
          </p:grpSpPr>
          <p:sp>
            <p:nvSpPr>
              <p:cNvPr id="21" name="ZoneTexte 20"/>
              <p:cNvSpPr txBox="1"/>
              <p:nvPr/>
            </p:nvSpPr>
            <p:spPr>
              <a:xfrm>
                <a:off x="2695004" y="1661376"/>
                <a:ext cx="848570" cy="2491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000" dirty="0" smtClean="0"/>
                  <a:t>8-260 </a:t>
                </a:r>
                <a:r>
                  <a:rPr lang="fr-FR" sz="1000" dirty="0" err="1" smtClean="0"/>
                  <a:t>keV</a:t>
                </a:r>
                <a:endParaRPr lang="fr-FR" sz="10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2461864" y="2271417"/>
                <a:ext cx="1385739" cy="2491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000" dirty="0" smtClean="0"/>
                  <a:t>260 </a:t>
                </a:r>
                <a:r>
                  <a:rPr lang="fr-FR" sz="1000" dirty="0" err="1" smtClean="0"/>
                  <a:t>keV</a:t>
                </a:r>
                <a:r>
                  <a:rPr lang="fr-FR" sz="1000" dirty="0" smtClean="0"/>
                  <a:t> - 5 MeV</a:t>
                </a:r>
                <a:endParaRPr lang="fr-FR" sz="1000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720536" y="2929561"/>
                <a:ext cx="866735" cy="2491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000" dirty="0" smtClean="0"/>
                  <a:t>&gt;100 MeV</a:t>
                </a:r>
                <a:endParaRPr lang="fr-FR" sz="10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2775820" y="3524399"/>
                <a:ext cx="607234" cy="2491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000" dirty="0" smtClean="0"/>
                  <a:t>&gt;1 </a:t>
                </a:r>
                <a:r>
                  <a:rPr lang="fr-FR" sz="1000" dirty="0" err="1" smtClean="0"/>
                  <a:t>GeV</a:t>
                </a:r>
                <a:endParaRPr lang="fr-FR" sz="10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49328" y="1639149"/>
                <a:ext cx="3132121" cy="1242000"/>
              </a:xfrm>
              <a:prstGeom prst="rect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49328" y="2908231"/>
                <a:ext cx="3132121" cy="1238229"/>
              </a:xfrm>
              <a:prstGeom prst="rect">
                <a:avLst/>
              </a:prstGeom>
              <a:grpFill/>
              <a:ln w="38100" cap="flat" cmpd="sng" algn="ctr">
                <a:solidFill>
                  <a:srgbClr val="063BE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2082617" y="4259698"/>
                <a:ext cx="809645" cy="298945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dirty="0" smtClean="0"/>
                  <a:t>Time [s]</a:t>
                </a:r>
                <a:endParaRPr lang="fr-FR" sz="1200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 rot="16200000">
                <a:off x="-140859" y="2733818"/>
                <a:ext cx="1359575" cy="348771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 smtClean="0"/>
                  <a:t>Photon flux</a:t>
                </a:r>
                <a:endParaRPr lang="fr-FR" sz="1400" dirty="0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6156176" y="404664"/>
            <a:ext cx="5040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755576" y="3501008"/>
            <a:ext cx="7344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Reconnection</a:t>
            </a:r>
            <a:r>
              <a:rPr lang="en-US" dirty="0" smtClean="0"/>
              <a:t>: natural model if magnetic acceleration with large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>
                <a:latin typeface="Times New Roman"/>
                <a:cs typeface="Times New Roman"/>
              </a:rPr>
              <a:t>∞ 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• </a:t>
            </a:r>
            <a:r>
              <a:rPr lang="en-US" sz="1600" dirty="0" smtClean="0">
                <a:cs typeface="Times New Roman"/>
              </a:rPr>
              <a:t>uncertainties with the spectrum: general shape, low energy spectral slope </a:t>
            </a:r>
            <a:r>
              <a:rPr lang="en-US" sz="1600" dirty="0" smtClean="0">
                <a:latin typeface="Symbol" pitchFamily="18" charset="2"/>
                <a:cs typeface="Times New Roman"/>
              </a:rPr>
              <a:t>a</a:t>
            </a:r>
            <a:r>
              <a:rPr lang="en-US" sz="1600" dirty="0" smtClean="0">
                <a:cs typeface="Times New Roman"/>
              </a:rPr>
              <a:t>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683568" y="4221088"/>
            <a:ext cx="8460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Photospheric</a:t>
            </a:r>
            <a:r>
              <a:rPr lang="en-US" u="sng" dirty="0" smtClean="0"/>
              <a:t> models</a:t>
            </a:r>
            <a:r>
              <a:rPr lang="en-US" dirty="0" smtClean="0"/>
              <a:t>: less uncertain input physics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Calibri"/>
                <a:cs typeface="Calibri"/>
              </a:rPr>
              <a:t>• </a:t>
            </a:r>
            <a:r>
              <a:rPr lang="en-US" sz="1600" dirty="0" smtClean="0"/>
              <a:t>requires an “adaptable dissipative process”  </a:t>
            </a:r>
          </a:p>
          <a:p>
            <a:r>
              <a:rPr lang="en-US" sz="1600" dirty="0" smtClean="0"/>
              <a:t>   should work for a full range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cs typeface="Times New Roman" pitchFamily="18" charset="0"/>
              </a:rPr>
              <a:t>(whole burst evolution)</a:t>
            </a:r>
          </a:p>
          <a:p>
            <a:endParaRPr lang="en-US" sz="1600" dirty="0" smtClean="0"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 pitchFamily="18" charset="0"/>
              </a:rPr>
              <a:t>→ </a:t>
            </a: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Looking for tests of the various models…</a:t>
            </a:r>
            <a:endParaRPr lang="en-US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5970640" y="109425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Photon flux</a:t>
            </a:r>
            <a:endParaRPr lang="en-US" sz="1200" dirty="0"/>
          </a:p>
        </p:txBody>
      </p:sp>
      <p:sp>
        <p:nvSpPr>
          <p:cNvPr id="28" name="ZoneTexte 27"/>
          <p:cNvSpPr txBox="1"/>
          <p:nvPr/>
        </p:nvSpPr>
        <p:spPr>
          <a:xfrm rot="5400000">
            <a:off x="7982507" y="1294892"/>
            <a:ext cx="165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GBM</a:t>
            </a:r>
            <a:r>
              <a:rPr lang="en-US" sz="1400" b="1" dirty="0" smtClean="0"/>
              <a:t>            </a:t>
            </a:r>
            <a:r>
              <a:rPr lang="en-US" sz="1400" b="1" dirty="0" smtClean="0">
                <a:solidFill>
                  <a:srgbClr val="0033CC"/>
                </a:solidFill>
              </a:rPr>
              <a:t>LAT</a:t>
            </a:r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48872" y="2334072"/>
            <a:ext cx="1691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90099"/>
                </a:solidFill>
              </a:rPr>
              <a:t>(</a:t>
            </a:r>
            <a:r>
              <a:rPr lang="en-US" sz="900" dirty="0" err="1" smtClean="0">
                <a:solidFill>
                  <a:srgbClr val="990099"/>
                </a:solidFill>
              </a:rPr>
              <a:t>Bosnjak</a:t>
            </a:r>
            <a:r>
              <a:rPr lang="en-US" sz="900" dirty="0" smtClean="0">
                <a:solidFill>
                  <a:srgbClr val="990099"/>
                </a:solidFill>
              </a:rPr>
              <a:t> &amp; </a:t>
            </a:r>
            <a:r>
              <a:rPr lang="en-US" sz="900" dirty="0" err="1" smtClean="0">
                <a:solidFill>
                  <a:srgbClr val="990099"/>
                </a:solidFill>
              </a:rPr>
              <a:t>Daigne</a:t>
            </a:r>
            <a:r>
              <a:rPr lang="en-US" sz="900" dirty="0" smtClean="0">
                <a:solidFill>
                  <a:srgbClr val="990099"/>
                </a:solidFill>
              </a:rPr>
              <a:t>, 2014)</a:t>
            </a:r>
            <a:endParaRPr lang="en-US" sz="9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7955</TotalTime>
  <Words>1381</Words>
  <Application>Microsoft Office PowerPoint</Application>
  <PresentationFormat>Affichage à l'écran (4:3)</PresentationFormat>
  <Paragraphs>289</Paragraphs>
  <Slides>18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mochko2</dc:creator>
  <cp:lastModifiedBy>mochko2</cp:lastModifiedBy>
  <cp:revision>982</cp:revision>
  <dcterms:created xsi:type="dcterms:W3CDTF">2014-05-24T20:29:37Z</dcterms:created>
  <dcterms:modified xsi:type="dcterms:W3CDTF">2014-08-05T00:22:52Z</dcterms:modified>
</cp:coreProperties>
</file>